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C41-1404-4608-908A-E63BB423ED9A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6FEB-9060-44DA-89BC-D919BA9B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3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C41-1404-4608-908A-E63BB423ED9A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6FEB-9060-44DA-89BC-D919BA9B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2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C41-1404-4608-908A-E63BB423ED9A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6FEB-9060-44DA-89BC-D919BA9B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6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C41-1404-4608-908A-E63BB423ED9A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6FEB-9060-44DA-89BC-D919BA9B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91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C41-1404-4608-908A-E63BB423ED9A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6FEB-9060-44DA-89BC-D919BA9B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0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C41-1404-4608-908A-E63BB423ED9A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6FEB-9060-44DA-89BC-D919BA9B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00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C41-1404-4608-908A-E63BB423ED9A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6FEB-9060-44DA-89BC-D919BA9B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45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C41-1404-4608-908A-E63BB423ED9A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6FEB-9060-44DA-89BC-D919BA9B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3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C41-1404-4608-908A-E63BB423ED9A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6FEB-9060-44DA-89BC-D919BA9B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6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C41-1404-4608-908A-E63BB423ED9A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6FEB-9060-44DA-89BC-D919BA9B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3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C41-1404-4608-908A-E63BB423ED9A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6FEB-9060-44DA-89BC-D919BA9B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0C41-1404-4608-908A-E63BB423ED9A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6FEB-9060-44DA-89BC-D919BA9B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7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3" Type="http://schemas.openxmlformats.org/officeDocument/2006/relationships/image" Target="../media/image2.tiff"/><Relationship Id="rId21" Type="http://schemas.openxmlformats.org/officeDocument/2006/relationships/image" Target="../media/image20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5" Type="http://schemas.openxmlformats.org/officeDocument/2006/relationships/image" Target="../media/image24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24" Type="http://schemas.openxmlformats.org/officeDocument/2006/relationships/image" Target="../media/image23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23" Type="http://schemas.openxmlformats.org/officeDocument/2006/relationships/image" Target="../media/image22.tiff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2" y="2654760"/>
            <a:ext cx="1108246" cy="82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20" y="2654759"/>
            <a:ext cx="1108246" cy="82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97" y="2654759"/>
            <a:ext cx="1108246" cy="8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41" y="2654758"/>
            <a:ext cx="1108246" cy="82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47" y="2654758"/>
            <a:ext cx="1108246" cy="82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61" y="2654761"/>
            <a:ext cx="1108246" cy="82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36" y="2654761"/>
            <a:ext cx="1108246" cy="82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11" y="2654758"/>
            <a:ext cx="1108246" cy="82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161" y="2654758"/>
            <a:ext cx="1108246" cy="82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2" y="1674118"/>
            <a:ext cx="1108246" cy="82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20" y="1674118"/>
            <a:ext cx="1108246" cy="82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30" y="1674118"/>
            <a:ext cx="1108246" cy="82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41" y="1674118"/>
            <a:ext cx="1108246" cy="82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2" y="3626067"/>
            <a:ext cx="1108246" cy="82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20" y="3626067"/>
            <a:ext cx="1108246" cy="82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75" y="3626066"/>
            <a:ext cx="1108246" cy="82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60" y="3626066"/>
            <a:ext cx="1108246" cy="82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58" y="3638653"/>
            <a:ext cx="1108246" cy="82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18" y="3626066"/>
            <a:ext cx="1108246" cy="82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36" y="3626066"/>
            <a:ext cx="1108246" cy="82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11" y="3626066"/>
            <a:ext cx="1108246" cy="8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10" y="3626062"/>
            <a:ext cx="1108246" cy="82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161" y="3626062"/>
            <a:ext cx="1108246" cy="828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16200000">
            <a:off x="-192931" y="1934412"/>
            <a:ext cx="989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14839" y="2930259"/>
            <a:ext cx="82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BMI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120725" y="3901567"/>
            <a:ext cx="82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M8OI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10" y="2654758"/>
            <a:ext cx="1108246" cy="82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3414" y="960137"/>
            <a:ext cx="236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 Stains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0092" y="4457322"/>
            <a:ext cx="110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2633" y="4457322"/>
            <a:ext cx="110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65175" y="4454064"/>
            <a:ext cx="110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2057" y="4454065"/>
            <a:ext cx="110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6848" y="4467098"/>
            <a:ext cx="110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1481" y="4454063"/>
            <a:ext cx="110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76114" y="4454062"/>
            <a:ext cx="110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51412" y="4454061"/>
            <a:ext cx="110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37727" y="4454060"/>
            <a:ext cx="110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005845" y="4445817"/>
            <a:ext cx="110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56896" y="4887549"/>
            <a:ext cx="110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Animal #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05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Matthew Wright</cp:lastModifiedBy>
  <cp:revision>4</cp:revision>
  <dcterms:created xsi:type="dcterms:W3CDTF">2020-01-30T14:40:35Z</dcterms:created>
  <dcterms:modified xsi:type="dcterms:W3CDTF">2020-02-04T10:51:41Z</dcterms:modified>
</cp:coreProperties>
</file>