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2" r:id="rId2"/>
    <p:sldId id="320" r:id="rId3"/>
    <p:sldId id="326" r:id="rId4"/>
    <p:sldId id="321" r:id="rId5"/>
    <p:sldId id="325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74" autoAdjust="0"/>
  </p:normalViewPr>
  <p:slideViewPr>
    <p:cSldViewPr>
      <p:cViewPr varScale="1">
        <p:scale>
          <a:sx n="76" d="100"/>
          <a:sy n="76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692AA-DE9E-49CB-81AE-6B081C42D4F8}" type="datetimeFigureOut">
              <a:rPr lang="en-GB"/>
              <a:pPr>
                <a:defRPr/>
              </a:pPr>
              <a:t>06/06/2019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C49396-0E38-4967-874B-8054DC4CE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UV-visible absorption (black) and emission (red) profiles of dyes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JM, recorded from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micromolar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acetonitrile solutions.</a:t>
            </a:r>
            <a:endParaRPr lang="en-GB" dirty="0" smtClean="0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80D7F9-1194-4C17-8980-E10D41ABF105}" type="slidenum">
              <a:rPr lang="en-GB" sz="1200"/>
              <a:pPr algn="r"/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20787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Emission spectra of 1%IrD, 1%JM and 1%IrD-1%JM, recorded from 0.3 mg/mL cyclohexane suspensions, at an excitation wavelength of 300 nm and 3 nm bandwidth.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49396-0E38-4967-874B-8054DC4CE8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3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Decay profiles of 1%IrD and 1%IrD-1%JM, recorded at an emission wavelength of 463 nm, using a 375 nm laser source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49396-0E38-4967-874B-8054DC4CE84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0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Emission spectra of 5%IrD, 5%JM and 5%IrD-5%JM, recorded from 0.3 mg/mL cyclohexane suspensions, at an excitation wavelength of 300 nm and 5 nm bandwidth.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49396-0E38-4967-874B-8054DC4CE84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6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Decay profiles of 5%IrD and 5%IrD-5%JM, recorded at an emission wavelength of 463 nm, using a 375 nm laser source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49396-0E38-4967-874B-8054DC4CE84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1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66CA-2849-4E0D-AE0E-787DAABEE80A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1195-CAAF-4D9B-A2B7-367DCB919D7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40FC6-CB0F-4ED7-AF58-CB79B6C626ED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A3CE-C19A-437C-92BA-882AA035B89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A538-E34F-441F-A64F-CC3751E3AE9B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539D-34C3-4D4C-8165-E6131A3F60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7C42-1592-4ED8-9AE2-932DE2C22E6A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B145-4922-48EA-9CE7-3FAC2CDFB77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DE618-A566-47F5-A645-7B2E4DBB6B43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4A68-68CE-4B93-9C63-6385549C8B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17A6-6163-46CA-98AB-1A1FF8B0AF94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4A0E-5396-4847-AAA2-D503CEA1ACD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608D9-EC0E-4AB6-B3B4-7B2B5CEB8349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0C7F-DE01-4039-B922-5892C15400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9A7A-15AC-4CA5-924E-48238628E05F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12839-257F-4C5D-9E17-50BDFC271AE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2A4D-5511-4246-84B4-526881BCA055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F2EE-2EC2-42BF-B6F4-9FF85EDA518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9DDA-8E05-4DD3-9065-6E4E3EB160D8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FDCD-10C6-414F-A8AE-F86B764DA9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EBCB-2677-4A19-9875-411684DEC7B9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E77D9-3614-4752-B926-557D8A4397C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B49B0-0F54-4F0E-9955-57AF3A7CC7AB}" type="datetimeFigureOut">
              <a:rPr lang="it-IT"/>
              <a:pPr>
                <a:defRPr/>
              </a:pPr>
              <a:t>06/06/2019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1F518-C767-4A1D-BDBF-877945FB457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648783"/>
              </p:ext>
            </p:extLst>
          </p:nvPr>
        </p:nvGraphicFramePr>
        <p:xfrm>
          <a:off x="130508" y="140784"/>
          <a:ext cx="8833678" cy="616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6" name="Graph" r:id="rId4" imgW="4153814" imgH="2901696" progId="Origin50.Graph">
                  <p:embed/>
                </p:oleObj>
              </mc:Choice>
              <mc:Fallback>
                <p:oleObj name="Graph" r:id="rId4" imgW="4153814" imgH="2901696" progId="Origin50.Graph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08" y="140784"/>
                        <a:ext cx="8833678" cy="6168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8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572472"/>
              </p:ext>
            </p:extLst>
          </p:nvPr>
        </p:nvGraphicFramePr>
        <p:xfrm>
          <a:off x="179512" y="178742"/>
          <a:ext cx="8672524" cy="613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9" name="Graph" r:id="rId4" imgW="4276954" imgH="3022397" progId="Origin50.Graph">
                  <p:embed/>
                </p:oleObj>
              </mc:Choice>
              <mc:Fallback>
                <p:oleObj name="Graph" r:id="rId4" imgW="4276954" imgH="3022397" progId="Origin50.Graph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8742"/>
                        <a:ext cx="8672524" cy="6130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062064"/>
              </p:ext>
            </p:extLst>
          </p:nvPr>
        </p:nvGraphicFramePr>
        <p:xfrm>
          <a:off x="179511" y="188640"/>
          <a:ext cx="8761891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19" name="Graph" r:id="rId4" imgW="4276954" imgH="3022397" progId="Origin50.Graph">
                  <p:embed/>
                </p:oleObj>
              </mc:Choice>
              <mc:Fallback>
                <p:oleObj name="Graph" r:id="rId4" imgW="4276954" imgH="3022397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1" y="188640"/>
                        <a:ext cx="8761891" cy="61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0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8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722419"/>
              </p:ext>
            </p:extLst>
          </p:nvPr>
        </p:nvGraphicFramePr>
        <p:xfrm>
          <a:off x="107504" y="116632"/>
          <a:ext cx="8762608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8" name="Graph" r:id="rId4" imgW="4276954" imgH="3022397" progId="Origin50.Graph">
                  <p:embed/>
                </p:oleObj>
              </mc:Choice>
              <mc:Fallback>
                <p:oleObj name="Graph" r:id="rId4" imgW="4276954" imgH="3022397" progId="Origin50.Graph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16632"/>
                        <a:ext cx="8762608" cy="61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118637"/>
              </p:ext>
            </p:extLst>
          </p:nvPr>
        </p:nvGraphicFramePr>
        <p:xfrm>
          <a:off x="149920" y="163240"/>
          <a:ext cx="8742560" cy="617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99" name="Graph" r:id="rId4" imgW="4276954" imgH="3022397" progId="Origin50.Graph">
                  <p:embed/>
                </p:oleObj>
              </mc:Choice>
              <mc:Fallback>
                <p:oleObj name="Graph" r:id="rId4" imgW="4276954" imgH="3022397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20" y="163240"/>
                        <a:ext cx="8742560" cy="6177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9285</TotalTime>
  <Words>128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di Office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degli Studi del Piemonte Orientale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Fabio</dc:creator>
  <cp:lastModifiedBy>Fabio Cucinotta</cp:lastModifiedBy>
  <cp:revision>230</cp:revision>
  <dcterms:created xsi:type="dcterms:W3CDTF">2015-08-12T20:50:17Z</dcterms:created>
  <dcterms:modified xsi:type="dcterms:W3CDTF">2019-06-06T16:29:07Z</dcterms:modified>
</cp:coreProperties>
</file>