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910" y="-9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488B2-4A99-4081-933C-67E6BC0CD5BA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3EE35-EF4C-44AD-964B-C5B500D15E4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488B2-4A99-4081-933C-67E6BC0CD5BA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3EE35-EF4C-44AD-964B-C5B500D15E4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488B2-4A99-4081-933C-67E6BC0CD5BA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3EE35-EF4C-44AD-964B-C5B500D15E4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488B2-4A99-4081-933C-67E6BC0CD5BA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3EE35-EF4C-44AD-964B-C5B500D15E4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488B2-4A99-4081-933C-67E6BC0CD5BA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3EE35-EF4C-44AD-964B-C5B500D15E4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488B2-4A99-4081-933C-67E6BC0CD5BA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3EE35-EF4C-44AD-964B-C5B500D15E4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488B2-4A99-4081-933C-67E6BC0CD5BA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3EE35-EF4C-44AD-964B-C5B500D15E4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488B2-4A99-4081-933C-67E6BC0CD5BA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3EE35-EF4C-44AD-964B-C5B500D15E4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488B2-4A99-4081-933C-67E6BC0CD5BA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3EE35-EF4C-44AD-964B-C5B500D15E4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488B2-4A99-4081-933C-67E6BC0CD5BA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3EE35-EF4C-44AD-964B-C5B500D15E4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488B2-4A99-4081-933C-67E6BC0CD5BA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3EE35-EF4C-44AD-964B-C5B500D15E4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D488B2-4A99-4081-933C-67E6BC0CD5BA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3EE35-EF4C-44AD-964B-C5B500D15E45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8306" t="16534" r="32869" b="42167"/>
          <a:stretch>
            <a:fillRect/>
          </a:stretch>
        </p:blipFill>
        <p:spPr bwMode="auto">
          <a:xfrm>
            <a:off x="35496" y="692696"/>
            <a:ext cx="8928992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18107" t="27600" r="61618" b="59800"/>
          <a:stretch>
            <a:fillRect/>
          </a:stretch>
        </p:blipFill>
        <p:spPr bwMode="auto">
          <a:xfrm>
            <a:off x="2483768" y="5013176"/>
            <a:ext cx="3707904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Joshua Karlsson</dc:creator>
  <cp:lastModifiedBy>Joshua Karlsson</cp:lastModifiedBy>
  <cp:revision>1</cp:revision>
  <dcterms:created xsi:type="dcterms:W3CDTF">2021-08-27T12:02:29Z</dcterms:created>
  <dcterms:modified xsi:type="dcterms:W3CDTF">2021-08-27T12:04:38Z</dcterms:modified>
</cp:coreProperties>
</file>