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B5157-2D2C-47C9-B82C-E65223A2E638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A82D6-669B-497B-BB60-5D63C249D7C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100" t="15834" r="23419" b="25367"/>
          <a:stretch>
            <a:fillRect/>
          </a:stretch>
        </p:blipFill>
        <p:spPr bwMode="auto">
          <a:xfrm>
            <a:off x="0" y="332656"/>
            <a:ext cx="905329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688" t="58400" r="72837" b="19900"/>
          <a:stretch>
            <a:fillRect/>
          </a:stretch>
        </p:blipFill>
        <p:spPr bwMode="auto">
          <a:xfrm>
            <a:off x="2915816" y="4653136"/>
            <a:ext cx="2664296" cy="1588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71656" t="40900" r="24407" b="56300"/>
          <a:stretch>
            <a:fillRect/>
          </a:stretch>
        </p:blipFill>
        <p:spPr bwMode="auto">
          <a:xfrm>
            <a:off x="7812360" y="404664"/>
            <a:ext cx="648072" cy="259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Joshua Karlsson</dc:creator>
  <cp:lastModifiedBy>Joshua Karlsson</cp:lastModifiedBy>
  <cp:revision>1</cp:revision>
  <dcterms:created xsi:type="dcterms:W3CDTF">2021-08-27T12:14:12Z</dcterms:created>
  <dcterms:modified xsi:type="dcterms:W3CDTF">2021-08-27T12:20:54Z</dcterms:modified>
</cp:coreProperties>
</file>