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3180" y="-11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833AC-5C74-4457-8389-E2B03E1942C6}" type="datetimeFigureOut">
              <a:rPr lang="en-GB" smtClean="0"/>
              <a:t>27/08/2021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25D32-3319-4160-9665-89F9EB5ACCC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833AC-5C74-4457-8389-E2B03E1942C6}" type="datetimeFigureOut">
              <a:rPr lang="en-GB" smtClean="0"/>
              <a:t>27/08/2021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25D32-3319-4160-9665-89F9EB5ACCC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833AC-5C74-4457-8389-E2B03E1942C6}" type="datetimeFigureOut">
              <a:rPr lang="en-GB" smtClean="0"/>
              <a:t>27/08/2021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25D32-3319-4160-9665-89F9EB5ACCC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833AC-5C74-4457-8389-E2B03E1942C6}" type="datetimeFigureOut">
              <a:rPr lang="en-GB" smtClean="0"/>
              <a:t>27/08/2021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25D32-3319-4160-9665-89F9EB5ACCC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833AC-5C74-4457-8389-E2B03E1942C6}" type="datetimeFigureOut">
              <a:rPr lang="en-GB" smtClean="0"/>
              <a:t>27/08/2021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25D32-3319-4160-9665-89F9EB5ACCC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833AC-5C74-4457-8389-E2B03E1942C6}" type="datetimeFigureOut">
              <a:rPr lang="en-GB" smtClean="0"/>
              <a:t>27/08/2021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25D32-3319-4160-9665-89F9EB5ACCC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833AC-5C74-4457-8389-E2B03E1942C6}" type="datetimeFigureOut">
              <a:rPr lang="en-GB" smtClean="0"/>
              <a:t>27/08/2021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25D32-3319-4160-9665-89F9EB5ACCC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833AC-5C74-4457-8389-E2B03E1942C6}" type="datetimeFigureOut">
              <a:rPr lang="en-GB" smtClean="0"/>
              <a:t>27/08/2021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25D32-3319-4160-9665-89F9EB5ACCC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833AC-5C74-4457-8389-E2B03E1942C6}" type="datetimeFigureOut">
              <a:rPr lang="en-GB" smtClean="0"/>
              <a:t>27/08/2021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25D32-3319-4160-9665-89F9EB5ACCC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833AC-5C74-4457-8389-E2B03E1942C6}" type="datetimeFigureOut">
              <a:rPr lang="en-GB" smtClean="0"/>
              <a:t>27/08/2021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25D32-3319-4160-9665-89F9EB5ACCC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833AC-5C74-4457-8389-E2B03E1942C6}" type="datetimeFigureOut">
              <a:rPr lang="en-GB" smtClean="0"/>
              <a:t>27/08/2021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25D32-3319-4160-9665-89F9EB5ACCC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F833AC-5C74-4457-8389-E2B03E1942C6}" type="datetimeFigureOut">
              <a:rPr lang="en-GB" smtClean="0"/>
              <a:t>27/08/2021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25D32-3319-4160-9665-89F9EB5ACCC8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6888" t="17234" r="22238" b="23267"/>
          <a:stretch>
            <a:fillRect/>
          </a:stretch>
        </p:blipFill>
        <p:spPr bwMode="auto">
          <a:xfrm>
            <a:off x="200691" y="399798"/>
            <a:ext cx="8691789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l="6688" t="40900" r="64175" b="34600"/>
          <a:stretch>
            <a:fillRect/>
          </a:stretch>
        </p:blipFill>
        <p:spPr bwMode="auto">
          <a:xfrm>
            <a:off x="2627784" y="4648270"/>
            <a:ext cx="3816424" cy="1805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Joshua Karlsson</dc:creator>
  <cp:lastModifiedBy>Joshua Karlsson</cp:lastModifiedBy>
  <cp:revision>1</cp:revision>
  <dcterms:created xsi:type="dcterms:W3CDTF">2021-08-27T12:05:08Z</dcterms:created>
  <dcterms:modified xsi:type="dcterms:W3CDTF">2021-08-27T12:07:30Z</dcterms:modified>
</cp:coreProperties>
</file>