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910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F2CCC-32A0-47A4-B4C8-756732422D09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AE12E-081A-4912-B9CC-29C612B3C9E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494" t="30533" r="21844" b="9968"/>
          <a:stretch>
            <a:fillRect/>
          </a:stretch>
        </p:blipFill>
        <p:spPr bwMode="auto">
          <a:xfrm>
            <a:off x="179512" y="476672"/>
            <a:ext cx="8748464" cy="408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688" t="42300" r="72443" b="40900"/>
          <a:stretch>
            <a:fillRect/>
          </a:stretch>
        </p:blipFill>
        <p:spPr bwMode="auto">
          <a:xfrm>
            <a:off x="2483768" y="4581128"/>
            <a:ext cx="381642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Joshua Karlsson</dc:creator>
  <cp:lastModifiedBy>Joshua Karlsson</cp:lastModifiedBy>
  <cp:revision>1</cp:revision>
  <dcterms:created xsi:type="dcterms:W3CDTF">2021-08-27T12:31:44Z</dcterms:created>
  <dcterms:modified xsi:type="dcterms:W3CDTF">2021-08-27T12:34:40Z</dcterms:modified>
</cp:coreProperties>
</file>