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handoutMasterIdLst>
    <p:handoutMasterId r:id="rId8"/>
  </p:handoutMasterIdLst>
  <p:sldIdLst>
    <p:sldId id="256" r:id="rId2"/>
    <p:sldId id="257" r:id="rId3"/>
    <p:sldId id="269" r:id="rId4"/>
    <p:sldId id="267" r:id="rId5"/>
    <p:sldId id="268" r:id="rId6"/>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599" autoAdjust="0"/>
  </p:normalViewPr>
  <p:slideViewPr>
    <p:cSldViewPr>
      <p:cViewPr varScale="1">
        <p:scale>
          <a:sx n="74" d="100"/>
          <a:sy n="74" d="100"/>
        </p:scale>
        <p:origin x="582" y="72"/>
      </p:cViewPr>
      <p:guideLst>
        <p:guide pos="3839"/>
        <p:guide orient="horz" pos="2160"/>
      </p:guideLst>
    </p:cSldViewPr>
  </p:slideViewPr>
  <p:notesTextViewPr>
    <p:cViewPr>
      <p:scale>
        <a:sx n="1" d="1"/>
        <a:sy n="1" d="1"/>
      </p:scale>
      <p:origin x="0" y="0"/>
    </p:cViewPr>
  </p:notesTextViewPr>
  <p:notesViewPr>
    <p:cSldViewPr showGuides="1">
      <p:cViewPr varScale="1">
        <p:scale>
          <a:sx n="52" d="100"/>
          <a:sy n="52" d="100"/>
        </p:scale>
        <p:origin x="2664" y="3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 /><Relationship Id="rId3" Type="http://schemas.openxmlformats.org/officeDocument/2006/relationships/slide" Target="slides/slide2.xml" /><Relationship Id="rId7" Type="http://schemas.openxmlformats.org/officeDocument/2006/relationships/notesMaster" Target="notesMasters/notesMaster1.xml" /><Relationship Id="rId12" Type="http://schemas.openxmlformats.org/officeDocument/2006/relationships/tableStyles" Target="tableStyles.xml" /><Relationship Id="rId2" Type="http://schemas.openxmlformats.org/officeDocument/2006/relationships/slide" Target="slides/slide1.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theme" Target="theme/theme1.xml" /><Relationship Id="rId5" Type="http://schemas.openxmlformats.org/officeDocument/2006/relationships/slide" Target="slides/slide4.xml" /><Relationship Id="rId10" Type="http://schemas.openxmlformats.org/officeDocument/2006/relationships/viewProps" Target="viewProps.xml" /><Relationship Id="rId4" Type="http://schemas.openxmlformats.org/officeDocument/2006/relationships/slide" Target="slides/slide3.xml" /><Relationship Id="rId9" Type="http://schemas.openxmlformats.org/officeDocument/2006/relationships/presProps" Target="presProps.xml" /></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84AA43A-3F76-4A13-9CD6-36134EB429E3}" type="datetimeFigureOut">
              <a:rPr lang="en-US"/>
              <a:t>6/15/2017</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850423A-8BCE-448E-A97B-03A88B2B12C1}" type="slidenum">
              <a:rPr/>
              <a:t>‹#›</a:t>
            </a:fld>
            <a:endParaRPr/>
          </a:p>
        </p:txBody>
      </p:sp>
    </p:spTree>
    <p:extLst>
      <p:ext uri="{BB962C8B-B14F-4D97-AF65-F5344CB8AC3E}">
        <p14:creationId xmlns:p14="http://schemas.microsoft.com/office/powerpoint/2010/main" val="4051395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674A4F-2B7A-4ECB-A400-260B2FFC03C1}" type="datetimeFigureOut">
              <a:rPr lang="en-US"/>
              <a:t>6/15/2017</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F2A70B-78F2-4DCF-B53B-C990D2FAFB8A}" type="slidenum">
              <a:rPr/>
              <a:t>‹#›</a:t>
            </a:fld>
            <a:endParaRPr/>
          </a:p>
        </p:txBody>
      </p:sp>
    </p:spTree>
    <p:extLst>
      <p:ext uri="{BB962C8B-B14F-4D97-AF65-F5344CB8AC3E}">
        <p14:creationId xmlns:p14="http://schemas.microsoft.com/office/powerpoint/2010/main" val="2411570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2413" y="1905000"/>
            <a:ext cx="9144000" cy="2667000"/>
          </a:xfrm>
        </p:spPr>
        <p:txBody>
          <a:bodyPr>
            <a:noAutofit/>
          </a:bodyPr>
          <a:lstStyle>
            <a:lvl1pPr>
              <a:defRPr sz="5400"/>
            </a:lvl1pPr>
          </a:lstStyle>
          <a:p>
            <a:r>
              <a:rPr lang="en-US"/>
              <a:t>Click to edit Master title style</a:t>
            </a:r>
            <a:endParaRPr/>
          </a:p>
        </p:txBody>
      </p:sp>
      <p:grpSp>
        <p:nvGrpSpPr>
          <p:cNvPr id="256" name="line" descr="Line graphic"/>
          <p:cNvGrpSpPr/>
          <p:nvPr/>
        </p:nvGrpSpPr>
        <p:grpSpPr bwMode="invGray">
          <a:xfrm>
            <a:off x="1584896" y="4724400"/>
            <a:ext cx="8631936" cy="64008"/>
            <a:chOff x="-4110038" y="2703513"/>
            <a:chExt cx="17394239" cy="160336"/>
          </a:xfrm>
          <a:solidFill>
            <a:schemeClr val="accent1"/>
          </a:solidFill>
        </p:grpSpPr>
        <p:sp>
          <p:nvSpPr>
            <p:cNvPr id="257"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8"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9"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0"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1"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2"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3"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4"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5"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6"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7"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8"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9"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0"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1"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2"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3"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4"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5"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6"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7"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8"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9"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0"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1"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2"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3"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4"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5"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6"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7"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8"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9"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0"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1"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2"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3"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4"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5"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6"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7"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8"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9"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0"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1"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2"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3"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4"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5"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6"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7"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8"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9"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0"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1"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2"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3"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4"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5"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6"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7"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8"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9"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0"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1"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2"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3"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4"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5"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6"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7"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8"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9"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0"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1"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2"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3"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4"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5"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6"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7"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8"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9"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0"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1"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2"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3"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4"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5"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6"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7"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8"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9"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0"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1"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2"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3"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4"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5"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6"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7"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8"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9"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0"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1"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2"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3"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4"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5"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6"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7"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8"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9"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0"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1"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2"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3"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4"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5"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6"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7"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8"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9"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grpSp>
      <p:sp>
        <p:nvSpPr>
          <p:cNvPr id="3" name="Subtitle 2"/>
          <p:cNvSpPr>
            <a:spLocks noGrp="1"/>
          </p:cNvSpPr>
          <p:nvPr>
            <p:ph type="subTitle" idx="1"/>
          </p:nvPr>
        </p:nvSpPr>
        <p:spPr>
          <a:xfrm>
            <a:off x="1522413" y="5105400"/>
            <a:ext cx="9143999" cy="1066800"/>
          </a:xfrm>
        </p:spPr>
        <p:txBody>
          <a:bodyPr/>
          <a:lstStyle>
            <a:lvl1pPr marL="0" indent="0" algn="l">
              <a:spcBef>
                <a:spcPts val="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Tree>
    <p:extLst>
      <p:ext uri="{BB962C8B-B14F-4D97-AF65-F5344CB8AC3E}">
        <p14:creationId xmlns:p14="http://schemas.microsoft.com/office/powerpoint/2010/main" val="674356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grpSp>
        <p:nvGrpSpPr>
          <p:cNvPr id="7" name="line" descr="Line graphic"/>
          <p:cNvGrpSpPr/>
          <p:nvPr/>
        </p:nvGrpSpPr>
        <p:grpSpPr bwMode="invGray">
          <a:xfrm>
            <a:off x="1522413" y="1514475"/>
            <a:ext cx="10569575" cy="64008"/>
            <a:chOff x="1522413" y="1514475"/>
            <a:chExt cx="10569575" cy="64008"/>
          </a:xfrm>
        </p:grpSpPr>
        <p:sp>
          <p:nvSpPr>
            <p:cNvPr id="8" name="Freeform 7"/>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 name="Freeform 8"/>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0" name="Freeform 9"/>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3" name="Vertical Text Placeholder 2"/>
          <p:cNvSpPr>
            <a:spLocks noGrp="1"/>
          </p:cNvSpPr>
          <p:nvPr>
            <p:ph type="body" orient="vert" idx="1"/>
          </p:nvPr>
        </p:nvSpPr>
        <p:spPr/>
        <p:txBody>
          <a:bodyPr vert="eaVert"/>
          <a:lstStyle>
            <a:lvl5pPr>
              <a:defRPr/>
            </a:lvl5pPr>
            <a:lvl6pPr marL="1956816">
              <a:defRPr/>
            </a:lvl6pPr>
            <a:lvl7pPr marL="1956816">
              <a:defRPr/>
            </a:lvl7pPr>
            <a:lvl8pPr marL="1956816">
              <a:defRPr/>
            </a:lvl8pPr>
            <a:lvl9pPr marL="1956816">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9AFE8FB1-0A7A-443E-AAF7-31D4FA1AA312}" type="datetimeFigureOut">
              <a:rPr lang="en-US"/>
              <a:t>6/15/2017</a:t>
            </a:fld>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126793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361612" y="274639"/>
            <a:ext cx="1371600" cy="5901747"/>
          </a:xfrm>
        </p:spPr>
        <p:txBody>
          <a:bodyPr vert="eaVert"/>
          <a:lstStyle/>
          <a:p>
            <a:r>
              <a:rPr lang="en-US"/>
              <a:t>Click to edit Master title style</a:t>
            </a:r>
            <a:endParaRPr/>
          </a:p>
        </p:txBody>
      </p:sp>
      <p:grpSp>
        <p:nvGrpSpPr>
          <p:cNvPr id="7" name="line" descr="Line graphic"/>
          <p:cNvGrpSpPr/>
          <p:nvPr/>
        </p:nvGrpSpPr>
        <p:grpSpPr bwMode="invGray">
          <a:xfrm rot="5400000">
            <a:off x="6864412" y="3472598"/>
            <a:ext cx="6492240" cy="64008"/>
            <a:chOff x="1522413" y="1514475"/>
            <a:chExt cx="10569575" cy="64008"/>
          </a:xfrm>
        </p:grpSpPr>
        <p:sp>
          <p:nvSpPr>
            <p:cNvPr id="8"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0"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3" name="Vertical Text Placeholder 2"/>
          <p:cNvSpPr>
            <a:spLocks noGrp="1"/>
          </p:cNvSpPr>
          <p:nvPr>
            <p:ph type="body" orient="vert" idx="1" hasCustomPrompt="1"/>
          </p:nvPr>
        </p:nvSpPr>
        <p:spPr>
          <a:xfrm>
            <a:off x="608012" y="277813"/>
            <a:ext cx="9144001" cy="5898573"/>
          </a:xfrm>
        </p:spPr>
        <p:txBody>
          <a:bodyPr vert="eaVert"/>
          <a:lstStyle>
            <a:lvl5pPr>
              <a:defRPr/>
            </a:lvl5pPr>
            <a:lvl6pPr marL="1261872" indent="0">
              <a:buNone/>
              <a:defRPr/>
            </a:lvl6pPr>
            <a:lvl7pPr>
              <a:defRPr/>
            </a:lvl7pPr>
            <a:lvl8pPr>
              <a:defRPr baseline="0"/>
            </a:lvl8pPr>
            <a:lvl9pPr>
              <a:defRPr baseline="0"/>
            </a:lvl9pPr>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endParaRPr lang="en-US" dirty="0"/>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9AFE8FB1-0A7A-443E-AAF7-31D4FA1AA312}" type="datetimeFigureOut">
              <a:rPr lang="en-US"/>
              <a:t>6/15/2017</a:t>
            </a:fld>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211791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2414" y="274638"/>
            <a:ext cx="9143998" cy="1020762"/>
          </a:xfrm>
        </p:spPr>
        <p:txBody>
          <a:bodyPr/>
          <a:lstStyle/>
          <a:p>
            <a:r>
              <a:rPr lang="en-US"/>
              <a:t>Click to edit Master title style</a:t>
            </a:r>
            <a:endParaRPr/>
          </a:p>
        </p:txBody>
      </p:sp>
      <p:grpSp>
        <p:nvGrpSpPr>
          <p:cNvPr id="167" name="line" descr="Line graphic"/>
          <p:cNvGrpSpPr/>
          <p:nvPr/>
        </p:nvGrpSpPr>
        <p:grpSpPr bwMode="invGray">
          <a:xfrm>
            <a:off x="1522413" y="1514475"/>
            <a:ext cx="10569575" cy="64008"/>
            <a:chOff x="1522413" y="1514475"/>
            <a:chExt cx="10569575" cy="64008"/>
          </a:xfrm>
        </p:grpSpPr>
        <p:sp>
          <p:nvSpPr>
            <p:cNvPr id="168"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3" name="Content Placeholder 2"/>
          <p:cNvSpPr>
            <a:spLocks noGrp="1"/>
          </p:cNvSpPr>
          <p:nvPr>
            <p:ph idx="1"/>
          </p:nvPr>
        </p:nvSpPr>
        <p:spPr/>
        <p:txBody>
          <a:bodyPr/>
          <a:lstStyle>
            <a:lvl2pPr marL="548640">
              <a:defRPr/>
            </a:lvl2pPr>
            <a:lvl3pPr marL="777240">
              <a:defRPr/>
            </a:lvl3pPr>
            <a:lvl4pPr marL="1005840">
              <a:defRPr/>
            </a:lvl4pPr>
            <a:lvl5pPr marL="1234440">
              <a:defRPr/>
            </a:lvl5pPr>
            <a:lvl6pPr marL="1463040">
              <a:defRPr baseline="0"/>
            </a:lvl6pPr>
            <a:lvl7pPr marL="1691640">
              <a:defRPr baseline="0"/>
            </a:lvl7pPr>
            <a:lvl8pPr marL="1920240">
              <a:defRPr baseline="0"/>
            </a:lvl8pPr>
            <a:lvl9pPr marL="2148840">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endParaRPr dirty="0"/>
          </a:p>
        </p:txBody>
      </p:sp>
      <p:sp>
        <p:nvSpPr>
          <p:cNvPr id="4" name="Date Placeholder 3"/>
          <p:cNvSpPr>
            <a:spLocks noGrp="1"/>
          </p:cNvSpPr>
          <p:nvPr>
            <p:ph type="dt" sz="half" idx="10"/>
          </p:nvPr>
        </p:nvSpPr>
        <p:spPr/>
        <p:txBody>
          <a:bodyPr/>
          <a:lstStyle/>
          <a:p>
            <a:fld id="{9AFE8FB1-0A7A-443E-AAF7-31D4FA1AA312}" type="datetimeFigureOut">
              <a:rPr lang="en-US"/>
              <a:t>6/15/2017</a:t>
            </a:fld>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dirty="0"/>
          </a:p>
        </p:txBody>
      </p:sp>
    </p:spTree>
    <p:extLst>
      <p:ext uri="{BB962C8B-B14F-4D97-AF65-F5344CB8AC3E}">
        <p14:creationId xmlns:p14="http://schemas.microsoft.com/office/powerpoint/2010/main" val="2614472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522413" y="1905000"/>
            <a:ext cx="9144000" cy="2667000"/>
          </a:xfrm>
        </p:spPr>
        <p:txBody>
          <a:bodyPr anchor="b">
            <a:noAutofit/>
          </a:bodyPr>
          <a:lstStyle>
            <a:lvl1pPr algn="l">
              <a:defRPr sz="4400" b="0" cap="none" baseline="0"/>
            </a:lvl1pPr>
          </a:lstStyle>
          <a:p>
            <a:r>
              <a:rPr lang="en-US"/>
              <a:t>Click to edit Master title style</a:t>
            </a:r>
            <a:endParaRPr/>
          </a:p>
        </p:txBody>
      </p:sp>
      <p:grpSp>
        <p:nvGrpSpPr>
          <p:cNvPr id="255" name="line" descr="Line graphic"/>
          <p:cNvGrpSpPr/>
          <p:nvPr/>
        </p:nvGrpSpPr>
        <p:grpSpPr bwMode="invGray">
          <a:xfrm>
            <a:off x="1584896" y="4724400"/>
            <a:ext cx="8631936" cy="64008"/>
            <a:chOff x="-4110038" y="2703513"/>
            <a:chExt cx="17394239" cy="160336"/>
          </a:xfrm>
          <a:solidFill>
            <a:schemeClr val="accent1"/>
          </a:solidFill>
        </p:grpSpPr>
        <p:sp>
          <p:nvSpPr>
            <p:cNvPr id="256"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7"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8"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9"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0"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1"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2"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3"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4"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5"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6"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7"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8"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9"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0"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1"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2"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3"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4"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5"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6"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7"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8"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9"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0"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1"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2"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3"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4"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5"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6"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7"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8"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9"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0"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1"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2"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3"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4"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5"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6"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7"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8"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9"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0"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1"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2"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3"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4"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5"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6"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7"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8"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9"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0"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1"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2"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3"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4"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5"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6"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7"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8"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9"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0"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1"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2"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3"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4"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5"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6"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7"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8"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9"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0"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1"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2"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3"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4"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5"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6"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7"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8"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9"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0"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1"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2"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3"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4"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5"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6"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7"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8"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9"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0"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1"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2"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3"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4"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5"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6"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7"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8"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9"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0"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1"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2"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3"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4"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5"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6"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7"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8"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9"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0"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1"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2"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3"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4"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5"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6"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7"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8"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grpSp>
      <p:sp>
        <p:nvSpPr>
          <p:cNvPr id="3" name="Text Placeholder 2"/>
          <p:cNvSpPr>
            <a:spLocks noGrp="1"/>
          </p:cNvSpPr>
          <p:nvPr>
            <p:ph type="body" idx="1"/>
          </p:nvPr>
        </p:nvSpPr>
        <p:spPr>
          <a:xfrm>
            <a:off x="1522413" y="5102525"/>
            <a:ext cx="9143999" cy="1069675"/>
          </a:xfrm>
        </p:spPr>
        <p:txBody>
          <a:bodyPr anchor="t">
            <a:normAutofit/>
          </a:bodyPr>
          <a:lstStyle>
            <a:lvl1pPr marL="0" indent="0">
              <a:spcBef>
                <a:spcPts val="0"/>
              </a:spcBef>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9AFE8FB1-0A7A-443E-AAF7-31D4FA1AA312}" type="datetimeFigureOut">
              <a:rPr lang="en-US"/>
              <a:t>6/15/2017</a:t>
            </a:fld>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4058797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22414" y="274638"/>
            <a:ext cx="9143998" cy="1020762"/>
          </a:xfrm>
        </p:spPr>
        <p:txBody>
          <a:bodyPr/>
          <a:lstStyle/>
          <a:p>
            <a:r>
              <a:rPr lang="en-US"/>
              <a:t>Click to edit Master title style</a:t>
            </a:r>
            <a:endParaRPr/>
          </a:p>
        </p:txBody>
      </p:sp>
      <p:grpSp>
        <p:nvGrpSpPr>
          <p:cNvPr id="158" name="line" descr="Line graphic"/>
          <p:cNvGrpSpPr/>
          <p:nvPr/>
        </p:nvGrpSpPr>
        <p:grpSpPr bwMode="invGray">
          <a:xfrm>
            <a:off x="1522413" y="1514475"/>
            <a:ext cx="10569575" cy="64008"/>
            <a:chOff x="1522413" y="1514475"/>
            <a:chExt cx="10569575" cy="64008"/>
          </a:xfrm>
        </p:grpSpPr>
        <p:sp>
          <p:nvSpPr>
            <p:cNvPr id="159"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0"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1"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2"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3"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4"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5"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6"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7"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8"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1"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2"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3" name="Content Placeholder 2"/>
          <p:cNvSpPr>
            <a:spLocks noGrp="1"/>
          </p:cNvSpPr>
          <p:nvPr>
            <p:ph sz="half" idx="1"/>
          </p:nvPr>
        </p:nvSpPr>
        <p:spPr>
          <a:xfrm>
            <a:off x="1522413" y="1905000"/>
            <a:ext cx="4419599"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46815" y="1905000"/>
            <a:ext cx="4419598"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a:lvl7pPr>
            <a:lvl8pPr marL="1956816">
              <a:defRPr sz="1600" baseline="0"/>
            </a:lvl8pPr>
            <a:lvl9pPr marL="1956816">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9AFE8FB1-0A7A-443E-AAF7-31D4FA1AA312}" type="datetimeFigureOut">
              <a:rPr lang="en-US"/>
              <a:t>6/15/2017</a:t>
            </a:fld>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1683294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22414" y="274638"/>
            <a:ext cx="9143998" cy="1020762"/>
          </a:xfrm>
        </p:spPr>
        <p:txBody>
          <a:bodyPr/>
          <a:lstStyle>
            <a:lvl1pPr>
              <a:defRPr/>
            </a:lvl1pPr>
          </a:lstStyle>
          <a:p>
            <a:r>
              <a:rPr lang="en-US"/>
              <a:t>Click to edit Master title style</a:t>
            </a:r>
            <a:endParaRPr/>
          </a:p>
        </p:txBody>
      </p:sp>
      <p:grpSp>
        <p:nvGrpSpPr>
          <p:cNvPr id="160" name="line" descr="Line graphic"/>
          <p:cNvGrpSpPr/>
          <p:nvPr/>
        </p:nvGrpSpPr>
        <p:grpSpPr bwMode="invGray">
          <a:xfrm>
            <a:off x="1522413" y="1514475"/>
            <a:ext cx="10569575" cy="64008"/>
            <a:chOff x="1522413" y="1514475"/>
            <a:chExt cx="10569575" cy="64008"/>
          </a:xfrm>
        </p:grpSpPr>
        <p:sp>
          <p:nvSpPr>
            <p:cNvPr id="161" name="Freeform 16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2" name="Freeform 16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3" name="Freeform 16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4"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5"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6"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7"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8"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1"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2"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3"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4"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3" name="Text Placeholder 2"/>
          <p:cNvSpPr>
            <a:spLocks noGrp="1"/>
          </p:cNvSpPr>
          <p:nvPr>
            <p:ph type="body" idx="1"/>
          </p:nvPr>
        </p:nvSpPr>
        <p:spPr>
          <a:xfrm>
            <a:off x="1522413" y="1905000"/>
            <a:ext cx="44165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22413" y="2819399"/>
            <a:ext cx="4416552" cy="3352801"/>
          </a:xfrm>
        </p:spPr>
        <p:txBody>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49860" y="1905000"/>
            <a:ext cx="44165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49860" y="2819399"/>
            <a:ext cx="4416552" cy="3352801"/>
          </a:xfrm>
        </p:spPr>
        <p:txBody>
          <a:bodyPr/>
          <a:lstStyle>
            <a:lvl1pPr>
              <a:defRPr sz="2400"/>
            </a:lvl1pPr>
            <a:lvl2pPr>
              <a:defRPr sz="2000"/>
            </a:lvl2pPr>
            <a:lvl3pPr>
              <a:defRPr sz="1800"/>
            </a:lvl3pPr>
            <a:lvl4pPr>
              <a:defRPr sz="1600"/>
            </a:lvl4pPr>
            <a:lvl5pPr marL="1956816">
              <a:defRPr sz="1600"/>
            </a:lvl5pPr>
            <a:lvl6pPr marL="1956816">
              <a:defRPr sz="1600"/>
            </a:lvl6pPr>
            <a:lvl7pPr marL="1956816">
              <a:defRPr sz="1600"/>
            </a:lvl7pPr>
            <a:lvl8pPr marL="1956816">
              <a:defRPr sz="1600"/>
            </a:lvl8pPr>
            <a:lvl9pPr marL="1956816">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7"/>
          <p:cNvSpPr>
            <a:spLocks noGrp="1"/>
          </p:cNvSpPr>
          <p:nvPr>
            <p:ph type="ftr" sz="quarter" idx="11"/>
          </p:nvPr>
        </p:nvSpPr>
        <p:spPr/>
        <p:txBody>
          <a:bodyPr/>
          <a:lstStyle/>
          <a:p>
            <a:endParaRPr/>
          </a:p>
        </p:txBody>
      </p:sp>
      <p:sp>
        <p:nvSpPr>
          <p:cNvPr id="7" name="Date Placeholder 6"/>
          <p:cNvSpPr>
            <a:spLocks noGrp="1"/>
          </p:cNvSpPr>
          <p:nvPr>
            <p:ph type="dt" sz="half" idx="10"/>
          </p:nvPr>
        </p:nvSpPr>
        <p:spPr/>
        <p:txBody>
          <a:bodyPr/>
          <a:lstStyle/>
          <a:p>
            <a:fld id="{9AFE8FB1-0A7A-443E-AAF7-31D4FA1AA312}" type="datetimeFigureOut">
              <a:rPr lang="en-US"/>
              <a:t>6/15/2017</a:t>
            </a:fld>
            <a:endParaRPr/>
          </a:p>
        </p:txBody>
      </p:sp>
      <p:sp>
        <p:nvSpPr>
          <p:cNvPr id="9" name="Slide Number Placeholder 8"/>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4182491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grpSp>
        <p:nvGrpSpPr>
          <p:cNvPr id="156" name="line" descr="Line graphic"/>
          <p:cNvGrpSpPr/>
          <p:nvPr/>
        </p:nvGrpSpPr>
        <p:grpSpPr bwMode="invGray">
          <a:xfrm>
            <a:off x="1522413" y="1514475"/>
            <a:ext cx="10569575" cy="64008"/>
            <a:chOff x="1522413" y="1514475"/>
            <a:chExt cx="10569575" cy="64008"/>
          </a:xfrm>
        </p:grpSpPr>
        <p:sp>
          <p:nvSpPr>
            <p:cNvPr id="157"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8"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9"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0"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1"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2"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3"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4"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5"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6"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7"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8"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4" name="Footer Placeholder 3"/>
          <p:cNvSpPr>
            <a:spLocks noGrp="1"/>
          </p:cNvSpPr>
          <p:nvPr>
            <p:ph type="ftr" sz="quarter" idx="11"/>
          </p:nvPr>
        </p:nvSpPr>
        <p:spPr/>
        <p:txBody>
          <a:bodyPr/>
          <a:lstStyle/>
          <a:p>
            <a:endParaRPr/>
          </a:p>
        </p:txBody>
      </p:sp>
      <p:sp>
        <p:nvSpPr>
          <p:cNvPr id="3" name="Date Placeholder 2"/>
          <p:cNvSpPr>
            <a:spLocks noGrp="1"/>
          </p:cNvSpPr>
          <p:nvPr>
            <p:ph type="dt" sz="half" idx="10"/>
          </p:nvPr>
        </p:nvSpPr>
        <p:spPr/>
        <p:txBody>
          <a:bodyPr/>
          <a:lstStyle/>
          <a:p>
            <a:fld id="{9AFE8FB1-0A7A-443E-AAF7-31D4FA1AA312}" type="datetimeFigureOut">
              <a:rPr lang="en-US"/>
              <a:t>6/15/2017</a:t>
            </a:fld>
            <a:endParaRPr/>
          </a:p>
        </p:txBody>
      </p:sp>
      <p:sp>
        <p:nvSpPr>
          <p:cNvPr id="5" name="Slide Number Placeholder 4"/>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531561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a:p>
        </p:txBody>
      </p:sp>
      <p:sp>
        <p:nvSpPr>
          <p:cNvPr id="2" name="Date Placeholder 1"/>
          <p:cNvSpPr>
            <a:spLocks noGrp="1"/>
          </p:cNvSpPr>
          <p:nvPr>
            <p:ph type="dt" sz="half" idx="10"/>
          </p:nvPr>
        </p:nvSpPr>
        <p:spPr/>
        <p:txBody>
          <a:bodyPr/>
          <a:lstStyle/>
          <a:p>
            <a:fld id="{9AFE8FB1-0A7A-443E-AAF7-31D4FA1AA312}" type="datetimeFigureOut">
              <a:rPr lang="en-US"/>
              <a:t>6/15/2017</a:t>
            </a:fld>
            <a:endParaRPr/>
          </a:p>
        </p:txBody>
      </p:sp>
      <p:sp>
        <p:nvSpPr>
          <p:cNvPr id="4" name="Slide Number Placeholder 3"/>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1405966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2414" y="274638"/>
            <a:ext cx="9143998" cy="1020762"/>
          </a:xfrm>
        </p:spPr>
        <p:txBody>
          <a:bodyPr anchor="b">
            <a:noAutofit/>
          </a:bodyPr>
          <a:lstStyle>
            <a:lvl1pPr algn="l">
              <a:defRPr sz="3200" b="0"/>
            </a:lvl1pPr>
          </a:lstStyle>
          <a:p>
            <a:r>
              <a:rPr lang="en-US"/>
              <a:t>Click to edit Master title style</a:t>
            </a:r>
            <a:endParaRPr/>
          </a:p>
        </p:txBody>
      </p:sp>
      <p:sp>
        <p:nvSpPr>
          <p:cNvPr id="4" name="Text Placeholder 3"/>
          <p:cNvSpPr>
            <a:spLocks noGrp="1"/>
          </p:cNvSpPr>
          <p:nvPr>
            <p:ph type="body" sz="half" idx="2"/>
          </p:nvPr>
        </p:nvSpPr>
        <p:spPr>
          <a:xfrm>
            <a:off x="1522413" y="3429000"/>
            <a:ext cx="2743200"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Content Placeholder 2"/>
          <p:cNvSpPr>
            <a:spLocks noGrp="1"/>
          </p:cNvSpPr>
          <p:nvPr>
            <p:ph idx="1"/>
          </p:nvPr>
        </p:nvSpPr>
        <p:spPr>
          <a:xfrm>
            <a:off x="4710022" y="1905000"/>
            <a:ext cx="5669280" cy="4038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grpSp>
        <p:nvGrpSpPr>
          <p:cNvPr id="615" name="frame" descr="Box graphic"/>
          <p:cNvGrpSpPr/>
          <p:nvPr/>
        </p:nvGrpSpPr>
        <p:grpSpPr bwMode="invGray">
          <a:xfrm>
            <a:off x="4417839" y="1630821"/>
            <a:ext cx="6291028" cy="4575885"/>
            <a:chOff x="4417839" y="1630821"/>
            <a:chExt cx="6291028" cy="4575885"/>
          </a:xfrm>
        </p:grpSpPr>
        <p:grpSp>
          <p:nvGrpSpPr>
            <p:cNvPr id="616" name="Group 615"/>
            <p:cNvGrpSpPr/>
            <p:nvPr/>
          </p:nvGrpSpPr>
          <p:grpSpPr bwMode="invGray">
            <a:xfrm>
              <a:off x="5414491" y="1630821"/>
              <a:ext cx="5294376" cy="4114800"/>
              <a:chOff x="3310555" y="716546"/>
              <a:chExt cx="5294376" cy="4114800"/>
            </a:xfrm>
          </p:grpSpPr>
          <p:grpSp>
            <p:nvGrpSpPr>
              <p:cNvPr id="768" name="Group 767"/>
              <p:cNvGrpSpPr/>
              <p:nvPr/>
            </p:nvGrpSpPr>
            <p:grpSpPr bwMode="invGray">
              <a:xfrm flipH="1">
                <a:off x="3310555" y="737968"/>
                <a:ext cx="5294376" cy="54864"/>
                <a:chOff x="1522413" y="1514475"/>
                <a:chExt cx="10569575" cy="64008"/>
              </a:xfrm>
              <a:solidFill>
                <a:schemeClr val="accent1"/>
              </a:solidFill>
            </p:grpSpPr>
            <p:sp>
              <p:nvSpPr>
                <p:cNvPr id="844" name="Freeform 84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5" name="Freeform 84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6" name="Freeform 84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769" name="Group 768"/>
              <p:cNvGrpSpPr/>
              <p:nvPr/>
            </p:nvGrpSpPr>
            <p:grpSpPr bwMode="invGray">
              <a:xfrm rot="16200000" flipH="1">
                <a:off x="6492229" y="2755658"/>
                <a:ext cx="4114800" cy="36576"/>
                <a:chOff x="1522413" y="1514475"/>
                <a:chExt cx="10569575" cy="64008"/>
              </a:xfrm>
              <a:solidFill>
                <a:schemeClr val="accent1"/>
              </a:solidFill>
            </p:grpSpPr>
            <p:sp>
              <p:nvSpPr>
                <p:cNvPr id="770" name="Freeform 76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1" name="Freeform 77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2" name="Freeform 77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nvGrpSpPr>
            <p:cNvPr id="617" name="Group 616"/>
            <p:cNvGrpSpPr/>
            <p:nvPr/>
          </p:nvGrpSpPr>
          <p:grpSpPr bwMode="invGray">
            <a:xfrm rot="10800000">
              <a:off x="4417839" y="2091906"/>
              <a:ext cx="5294376" cy="4114800"/>
              <a:chOff x="3310555" y="716546"/>
              <a:chExt cx="5294376" cy="4114800"/>
            </a:xfrm>
          </p:grpSpPr>
          <p:grpSp>
            <p:nvGrpSpPr>
              <p:cNvPr id="618" name="Group 617"/>
              <p:cNvGrpSpPr/>
              <p:nvPr/>
            </p:nvGrpSpPr>
            <p:grpSpPr bwMode="invGray">
              <a:xfrm flipH="1">
                <a:off x="3310555" y="737968"/>
                <a:ext cx="5294376" cy="54864"/>
                <a:chOff x="1522413" y="1514475"/>
                <a:chExt cx="10569575" cy="64008"/>
              </a:xfrm>
              <a:solidFill>
                <a:schemeClr val="accent1"/>
              </a:solidFill>
            </p:grpSpPr>
            <p:sp>
              <p:nvSpPr>
                <p:cNvPr id="694" name="Freeform 69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5" name="Freeform 69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6" name="Freeform 69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619" name="Group 618"/>
              <p:cNvGrpSpPr/>
              <p:nvPr/>
            </p:nvGrpSpPr>
            <p:grpSpPr bwMode="invGray">
              <a:xfrm rot="16200000" flipH="1">
                <a:off x="6492229" y="2755658"/>
                <a:ext cx="4114800" cy="36576"/>
                <a:chOff x="1522413" y="1514475"/>
                <a:chExt cx="10569575" cy="64008"/>
              </a:xfrm>
              <a:solidFill>
                <a:schemeClr val="accent1"/>
              </a:solidFill>
            </p:grpSpPr>
            <p:sp>
              <p:nvSpPr>
                <p:cNvPr id="620" name="Freeform 61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1" name="Freeform 62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2" name="Freeform 62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9AFE8FB1-0A7A-443E-AAF7-31D4FA1AA312}" type="datetimeFigureOut">
              <a:rPr lang="en-US"/>
              <a:t>6/15/2017</a:t>
            </a:fld>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962116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2414" y="274638"/>
            <a:ext cx="9143998" cy="1020762"/>
          </a:xfrm>
        </p:spPr>
        <p:txBody>
          <a:bodyPr anchor="b">
            <a:noAutofit/>
          </a:bodyPr>
          <a:lstStyle>
            <a:lvl1pPr algn="l">
              <a:defRPr sz="3200" b="0"/>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1745838" y="1884311"/>
            <a:ext cx="5669280" cy="4041648"/>
          </a:xfrm>
          <a:solidFill>
            <a:schemeClr val="bg1"/>
          </a:solidFill>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grpSp>
        <p:nvGrpSpPr>
          <p:cNvPr id="614" name="frame" descr="Box graphic"/>
          <p:cNvGrpSpPr/>
          <p:nvPr/>
        </p:nvGrpSpPr>
        <p:grpSpPr bwMode="invGray">
          <a:xfrm flipH="1">
            <a:off x="1447500" y="1630821"/>
            <a:ext cx="6291028" cy="4575885"/>
            <a:chOff x="4417839" y="1630821"/>
            <a:chExt cx="6291028" cy="4575885"/>
          </a:xfrm>
        </p:grpSpPr>
        <p:grpSp>
          <p:nvGrpSpPr>
            <p:cNvPr id="615" name="Group 614"/>
            <p:cNvGrpSpPr/>
            <p:nvPr/>
          </p:nvGrpSpPr>
          <p:grpSpPr bwMode="invGray">
            <a:xfrm>
              <a:off x="5414491" y="1630821"/>
              <a:ext cx="5294376" cy="4114800"/>
              <a:chOff x="3310555" y="716546"/>
              <a:chExt cx="5294376" cy="4114800"/>
            </a:xfrm>
          </p:grpSpPr>
          <p:grpSp>
            <p:nvGrpSpPr>
              <p:cNvPr id="767" name="Group 766"/>
              <p:cNvGrpSpPr/>
              <p:nvPr/>
            </p:nvGrpSpPr>
            <p:grpSpPr bwMode="invGray">
              <a:xfrm flipH="1">
                <a:off x="3310555" y="737968"/>
                <a:ext cx="5294376" cy="54864"/>
                <a:chOff x="1522413" y="1514475"/>
                <a:chExt cx="10569575" cy="64008"/>
              </a:xfrm>
              <a:solidFill>
                <a:schemeClr val="accent1"/>
              </a:solidFill>
            </p:grpSpPr>
            <p:sp>
              <p:nvSpPr>
                <p:cNvPr id="843" name="Freeform 84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4" name="Freeform 84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5" name="Freeform 84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6"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7"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8"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9"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0"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1"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2"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3"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4"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5"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6"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7"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8"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9"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0"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1"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2"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3"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4"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5"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6"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7"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8"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9"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0"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1"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2"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3"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4"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5"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6"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7"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8"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9"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0"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1"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2"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3"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4"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5"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6"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7"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8"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9"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0"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1"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2"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3"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4"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5"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6"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7"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8"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9"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0"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1"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2"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3"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4"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5"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6"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7"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8"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9"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0"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1"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2"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3"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4"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5"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6"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768" name="Group 767"/>
              <p:cNvGrpSpPr/>
              <p:nvPr/>
            </p:nvGrpSpPr>
            <p:grpSpPr bwMode="invGray">
              <a:xfrm rot="16200000" flipH="1">
                <a:off x="6492229" y="2755658"/>
                <a:ext cx="4114800" cy="36576"/>
                <a:chOff x="1522413" y="1514475"/>
                <a:chExt cx="10569575" cy="64008"/>
              </a:xfrm>
              <a:solidFill>
                <a:schemeClr val="accent1"/>
              </a:solidFill>
            </p:grpSpPr>
            <p:sp>
              <p:nvSpPr>
                <p:cNvPr id="769" name="Freeform 76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0" name="Freeform 76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1" name="Freeform 77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2"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3"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4"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5"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6"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7"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8"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9"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0"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1"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2"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3"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4"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5"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6"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7"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8"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9"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0"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1"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2"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3"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4"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5"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6"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7"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8"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9"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0"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1"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2"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3"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4"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5"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6"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7"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8"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9"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0"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1"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2"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3"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4"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5"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6"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7"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8"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9"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0"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1"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2"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3"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4"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5"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6"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7"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8"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9"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0"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1"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2"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3"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4"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5"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6"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7"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8"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9"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0"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1"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2"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nvGrpSpPr>
            <p:cNvPr id="616" name="Group 615"/>
            <p:cNvGrpSpPr/>
            <p:nvPr/>
          </p:nvGrpSpPr>
          <p:grpSpPr bwMode="invGray">
            <a:xfrm rot="10800000">
              <a:off x="4417839" y="2091906"/>
              <a:ext cx="5294376" cy="4114800"/>
              <a:chOff x="3310555" y="716546"/>
              <a:chExt cx="5294376" cy="4114800"/>
            </a:xfrm>
          </p:grpSpPr>
          <p:grpSp>
            <p:nvGrpSpPr>
              <p:cNvPr id="617" name="Group 616"/>
              <p:cNvGrpSpPr/>
              <p:nvPr/>
            </p:nvGrpSpPr>
            <p:grpSpPr bwMode="invGray">
              <a:xfrm flipH="1">
                <a:off x="3310555" y="737968"/>
                <a:ext cx="5294376" cy="54864"/>
                <a:chOff x="1522413" y="1514475"/>
                <a:chExt cx="10569575" cy="64008"/>
              </a:xfrm>
              <a:solidFill>
                <a:schemeClr val="accent1"/>
              </a:solidFill>
            </p:grpSpPr>
            <p:sp>
              <p:nvSpPr>
                <p:cNvPr id="693" name="Freeform 69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4" name="Freeform 69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5" name="Freeform 69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6"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7"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8"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9"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0"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1"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2"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3"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4"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5"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6"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7"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8"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9"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0"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1"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2"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3"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4"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5"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6"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7"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8"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9"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0"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1"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2"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3"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4"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5"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6"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7"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8"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9"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0"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1"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2"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3"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4"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5"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6"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7"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8"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9"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0"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1"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2"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3"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4"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5"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6"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7"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8"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9"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0"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1"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2"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3"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4"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5"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6"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7"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8"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9"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0"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1"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2"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3"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4"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5"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6"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618" name="Group 617"/>
              <p:cNvGrpSpPr/>
              <p:nvPr/>
            </p:nvGrpSpPr>
            <p:grpSpPr bwMode="invGray">
              <a:xfrm rot="16200000" flipH="1">
                <a:off x="6492229" y="2755658"/>
                <a:ext cx="4114800" cy="36576"/>
                <a:chOff x="1522413" y="1514475"/>
                <a:chExt cx="10569575" cy="64008"/>
              </a:xfrm>
              <a:solidFill>
                <a:schemeClr val="accent1"/>
              </a:solidFill>
            </p:grpSpPr>
            <p:sp>
              <p:nvSpPr>
                <p:cNvPr id="619" name="Freeform 61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0" name="Freeform 61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1" name="Freeform 62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2" name="Freeform 621"/>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3" name="Freeform 622"/>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4" name="Freeform 623"/>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5" name="Freeform 624"/>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6" name="Freeform 625"/>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7" name="Freeform 626"/>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8" name="Freeform 627"/>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9" name="Freeform 628"/>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0" name="Freeform 629"/>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1" name="Freeform 630"/>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2" name="Freeform 631"/>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3" name="Freeform 632"/>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4" name="Freeform 633"/>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5" name="Freeform 634"/>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6" name="Freeform 635"/>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7" name="Freeform 636"/>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8" name="Freeform 637"/>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9" name="Freeform 638"/>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0" name="Freeform 639"/>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1" name="Freeform 640"/>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2" name="Freeform 641"/>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3" name="Freeform 642"/>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4" name="Freeform 643"/>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5" name="Freeform 644"/>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6" name="Freeform 645"/>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7" name="Freeform 646"/>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8" name="Freeform 647"/>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9" name="Freeform 648"/>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0" name="Freeform 649"/>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1" name="Freeform 650"/>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2" name="Freeform 651"/>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3" name="Freeform 652"/>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4" name="Freeform 653"/>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5" name="Freeform 654"/>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6" name="Freeform 655"/>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7" name="Freeform 656"/>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8" name="Freeform 657"/>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9" name="Freeform 658"/>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0" name="Freeform 659"/>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1" name="Freeform 660"/>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2" name="Freeform 661"/>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3" name="Freeform 662"/>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4" name="Freeform 663"/>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5" name="Freeform 664"/>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6" name="Freeform 665"/>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7" name="Freeform 666"/>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8" name="Freeform 667"/>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9" name="Freeform 668"/>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0" name="Freeform 669"/>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1" name="Freeform 670"/>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2" name="Freeform 671"/>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3" name="Freeform 672"/>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4" name="Freeform 673"/>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5" name="Freeform 674"/>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6" name="Freeform 675"/>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7" name="Freeform 676"/>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8" name="Freeform 677"/>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9" name="Freeform 678"/>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0" name="Freeform 679"/>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1" name="Freeform 680"/>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2" name="Freeform 681"/>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3" name="Freeform 682"/>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4" name="Freeform 683"/>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5" name="Freeform 684"/>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6" name="Freeform 685"/>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7" name="Freeform 686"/>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8" name="Freeform 687"/>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9" name="Freeform 688"/>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0" name="Freeform 689"/>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1" name="Freeform 690"/>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2" name="Freeform 691"/>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sp>
        <p:nvSpPr>
          <p:cNvPr id="4" name="Text Placeholder 3"/>
          <p:cNvSpPr>
            <a:spLocks noGrp="1"/>
          </p:cNvSpPr>
          <p:nvPr>
            <p:ph type="body" sz="half" idx="2"/>
          </p:nvPr>
        </p:nvSpPr>
        <p:spPr>
          <a:xfrm>
            <a:off x="7905959" y="3411748"/>
            <a:ext cx="2743200"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9AFE8FB1-0A7A-443E-AAF7-31D4FA1AA312}" type="datetimeFigureOut">
              <a:rPr lang="en-US"/>
              <a:t>6/15/2017</a:t>
            </a:fld>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3617694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2414" y="274638"/>
            <a:ext cx="9143998" cy="1020762"/>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522414" y="1905000"/>
            <a:ext cx="9144000" cy="4267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Footer Placeholder 4"/>
          <p:cNvSpPr>
            <a:spLocks noGrp="1"/>
          </p:cNvSpPr>
          <p:nvPr>
            <p:ph type="ftr" sz="quarter" idx="3"/>
          </p:nvPr>
        </p:nvSpPr>
        <p:spPr>
          <a:xfrm>
            <a:off x="1522413" y="6400801"/>
            <a:ext cx="6324599" cy="276226"/>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4" name="Date Placeholder 3"/>
          <p:cNvSpPr>
            <a:spLocks noGrp="1"/>
          </p:cNvSpPr>
          <p:nvPr>
            <p:ph type="dt" sz="half" idx="2"/>
          </p:nvPr>
        </p:nvSpPr>
        <p:spPr>
          <a:xfrm>
            <a:off x="8075612" y="6400801"/>
            <a:ext cx="1243859" cy="276226"/>
          </a:xfrm>
          <a:prstGeom prst="rect">
            <a:avLst/>
          </a:prstGeom>
        </p:spPr>
        <p:txBody>
          <a:bodyPr vert="horz" lIns="91440" tIns="45720" rIns="91440" bIns="45720" rtlCol="0" anchor="ctr"/>
          <a:lstStyle>
            <a:lvl1pPr algn="r">
              <a:defRPr sz="1200">
                <a:solidFill>
                  <a:schemeClr val="tx1">
                    <a:tint val="75000"/>
                  </a:schemeClr>
                </a:solidFill>
              </a:defRPr>
            </a:lvl1pPr>
          </a:lstStyle>
          <a:p>
            <a:fld id="{9AFE8FB1-0A7A-443E-AAF7-31D4FA1AA312}" type="datetimeFigureOut">
              <a:rPr lang="en-US" smtClean="0"/>
              <a:pPr/>
              <a:t>6/15/2017</a:t>
            </a:fld>
            <a:endParaRPr lang="en-US" dirty="0"/>
          </a:p>
        </p:txBody>
      </p:sp>
      <p:sp>
        <p:nvSpPr>
          <p:cNvPr id="6" name="Slide Number Placeholder 5"/>
          <p:cNvSpPr>
            <a:spLocks noGrp="1"/>
          </p:cNvSpPr>
          <p:nvPr>
            <p:ph type="sldNum" sz="quarter" idx="4"/>
          </p:nvPr>
        </p:nvSpPr>
        <p:spPr>
          <a:xfrm>
            <a:off x="9523412" y="6400801"/>
            <a:ext cx="1143002" cy="276226"/>
          </a:xfrm>
          <a:prstGeom prst="rect">
            <a:avLst/>
          </a:prstGeom>
        </p:spPr>
        <p:txBody>
          <a:bodyPr vert="horz" lIns="91440" tIns="45720" rIns="91440" bIns="45720" rtlCol="0" anchor="ctr"/>
          <a:lstStyle>
            <a:lvl1pPr algn="r">
              <a:defRPr sz="1200">
                <a:solidFill>
                  <a:schemeClr val="tx1">
                    <a:tint val="75000"/>
                  </a:schemeClr>
                </a:solidFill>
              </a:defRPr>
            </a:lvl1pPr>
          </a:lstStyle>
          <a:p>
            <a:fld id="{25BA54BD-C84D-46CE-8B72-31BFB26ABA43}" type="slidenum">
              <a:rPr lang="en-US" smtClean="0"/>
              <a:pPr/>
              <a:t>‹#›</a:t>
            </a:fld>
            <a:endParaRPr lang="en-US"/>
          </a:p>
        </p:txBody>
      </p:sp>
    </p:spTree>
    <p:extLst>
      <p:ext uri="{BB962C8B-B14F-4D97-AF65-F5344CB8AC3E}">
        <p14:creationId xmlns:p14="http://schemas.microsoft.com/office/powerpoint/2010/main" val="53563648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76072" indent="-274320" algn="l" defTabSz="914400" rtl="0" eaLnBrk="1" latinLnBrk="0" hangingPunct="1">
        <a:lnSpc>
          <a:spcPct val="90000"/>
        </a:lnSpc>
        <a:spcBef>
          <a:spcPts val="600"/>
        </a:spcBef>
        <a:buSzPct val="100000"/>
        <a:buFont typeface="Consolas" pitchFamily="49" charset="0"/>
        <a:buChar char="–"/>
        <a:defRPr sz="2000" kern="1200">
          <a:solidFill>
            <a:schemeClr val="tx1"/>
          </a:solidFill>
          <a:latin typeface="+mn-lt"/>
          <a:ea typeface="+mn-ea"/>
          <a:cs typeface="+mn-cs"/>
        </a:defRPr>
      </a:lvl2pPr>
      <a:lvl3pPr marL="804672"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332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618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904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6pPr>
      <a:lvl7pPr marL="17190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19476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8pPr>
      <a:lvl9pPr marL="21762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g" /><Relationship Id="rId2" Type="http://schemas.openxmlformats.org/officeDocument/2006/relationships/image" Target="../media/image2.png"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Relationship Id="rId2" Type="http://schemas.openxmlformats.org/officeDocument/2006/relationships/image" Target="../media/image4.jpg" /><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3" Type="http://schemas.openxmlformats.org/officeDocument/2006/relationships/image" Target="../media/image6.png" /><Relationship Id="rId2" Type="http://schemas.openxmlformats.org/officeDocument/2006/relationships/image" Target="../media/image5.jpeg" /><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2" Type="http://schemas.openxmlformats.org/officeDocument/2006/relationships/image" Target="../media/image7.jpeg" /><Relationship Id="rId1" Type="http://schemas.openxmlformats.org/officeDocument/2006/relationships/slideLayout" Target="../slideLayouts/slideLayout4.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What Futures Tech</a:t>
            </a:r>
          </a:p>
        </p:txBody>
      </p:sp>
      <p:sp>
        <p:nvSpPr>
          <p:cNvPr id="3" name="Subtitle 2"/>
          <p:cNvSpPr>
            <a:spLocks noGrp="1"/>
          </p:cNvSpPr>
          <p:nvPr>
            <p:ph type="subTitle" idx="1"/>
          </p:nvPr>
        </p:nvSpPr>
        <p:spPr/>
        <p:txBody>
          <a:bodyPr/>
          <a:lstStyle/>
          <a:p>
            <a:r>
              <a:rPr lang="en-US" dirty="0"/>
              <a:t>Team 164</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46540" y="4869160"/>
            <a:ext cx="4733035" cy="1858521"/>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68" y="0"/>
            <a:ext cx="2714625" cy="2028825"/>
          </a:xfrm>
          <a:prstGeom prst="rect">
            <a:avLst/>
          </a:prstGeom>
        </p:spPr>
      </p:pic>
    </p:spTree>
    <p:extLst>
      <p:ext uri="{BB962C8B-B14F-4D97-AF65-F5344CB8AC3E}">
        <p14:creationId xmlns:p14="http://schemas.microsoft.com/office/powerpoint/2010/main" val="1920111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fade">
                                      <p:cBhvr>
                                        <p:cTn id="2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a:t>
            </a:r>
            <a:r>
              <a:rPr lang="en-US" dirty="0">
                <a:latin typeface="AR CHRISTY" panose="02000000000000000000" pitchFamily="2" charset="0"/>
              </a:rPr>
              <a:t>Sup Robot”</a:t>
            </a:r>
          </a:p>
        </p:txBody>
      </p:sp>
      <p:sp>
        <p:nvSpPr>
          <p:cNvPr id="14" name="Content Placeholder 13"/>
          <p:cNvSpPr>
            <a:spLocks noGrp="1"/>
          </p:cNvSpPr>
          <p:nvPr>
            <p:ph idx="1"/>
          </p:nvPr>
        </p:nvSpPr>
        <p:spPr/>
        <p:txBody>
          <a:bodyPr/>
          <a:lstStyle/>
          <a:p>
            <a:r>
              <a:rPr lang="en-US" dirty="0"/>
              <a:t>What is “Sup Robot”?</a:t>
            </a:r>
          </a:p>
          <a:p>
            <a:r>
              <a:rPr lang="en-US" dirty="0"/>
              <a:t>How it works? What‘s it</a:t>
            </a:r>
            <a:r>
              <a:rPr lang="bg-BG" dirty="0"/>
              <a:t> м</a:t>
            </a:r>
            <a:r>
              <a:rPr lang="en-US" dirty="0" err="1"/>
              <a:t>echanism</a:t>
            </a:r>
            <a:r>
              <a:rPr lang="en-US" dirty="0"/>
              <a:t>?</a:t>
            </a:r>
          </a:p>
          <a:p>
            <a:r>
              <a:rPr lang="en-US" dirty="0"/>
              <a:t>How can you use it? What is its purpose?</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26460" y="3620417"/>
            <a:ext cx="4536504" cy="2551783"/>
          </a:xfrm>
          <a:prstGeom prst="rect">
            <a:avLst/>
          </a:prstGeom>
        </p:spPr>
      </p:pic>
      <p:sp>
        <p:nvSpPr>
          <p:cNvPr id="3" name="Rectangle 2"/>
          <p:cNvSpPr/>
          <p:nvPr/>
        </p:nvSpPr>
        <p:spPr>
          <a:xfrm rot="746315">
            <a:off x="1905441" y="3307937"/>
            <a:ext cx="1961225" cy="3770263"/>
          </a:xfrm>
          <a:prstGeom prst="rect">
            <a:avLst/>
          </a:prstGeom>
        </p:spPr>
        <p:txBody>
          <a:bodyPr wrap="square">
            <a:spAutoFit/>
          </a:bodyPr>
          <a:lstStyle/>
          <a:p>
            <a:r>
              <a:rPr lang="en-US" sz="23900" dirty="0">
                <a:latin typeface="AR CHRISTY" panose="02000000000000000000" pitchFamily="2" charset="0"/>
              </a:rPr>
              <a:t>?</a:t>
            </a:r>
            <a:endParaRPr lang="bg-BG" sz="23900" dirty="0"/>
          </a:p>
        </p:txBody>
      </p:sp>
    </p:spTree>
    <p:extLst>
      <p:ext uri="{BB962C8B-B14F-4D97-AF65-F5344CB8AC3E}">
        <p14:creationId xmlns:p14="http://schemas.microsoft.com/office/powerpoint/2010/main" val="2128536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80">
                                          <p:stCondLst>
                                            <p:cond delay="0"/>
                                          </p:stCondLst>
                                        </p:cTn>
                                        <p:tgtEl>
                                          <p:spTgt spid="13"/>
                                        </p:tgtEl>
                                      </p:cBhvr>
                                    </p:animEffect>
                                    <p:anim calcmode="lin" valueType="num">
                                      <p:cBhvr>
                                        <p:cTn id="8"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13" dur="26">
                                          <p:stCondLst>
                                            <p:cond delay="650"/>
                                          </p:stCondLst>
                                        </p:cTn>
                                        <p:tgtEl>
                                          <p:spTgt spid="13"/>
                                        </p:tgtEl>
                                      </p:cBhvr>
                                      <p:to x="100000" y="60000"/>
                                    </p:animScale>
                                    <p:animScale>
                                      <p:cBhvr>
                                        <p:cTn id="14" dur="166" decel="50000">
                                          <p:stCondLst>
                                            <p:cond delay="676"/>
                                          </p:stCondLst>
                                        </p:cTn>
                                        <p:tgtEl>
                                          <p:spTgt spid="13"/>
                                        </p:tgtEl>
                                      </p:cBhvr>
                                      <p:to x="100000" y="100000"/>
                                    </p:animScale>
                                    <p:animScale>
                                      <p:cBhvr>
                                        <p:cTn id="15" dur="26">
                                          <p:stCondLst>
                                            <p:cond delay="1312"/>
                                          </p:stCondLst>
                                        </p:cTn>
                                        <p:tgtEl>
                                          <p:spTgt spid="13"/>
                                        </p:tgtEl>
                                      </p:cBhvr>
                                      <p:to x="100000" y="80000"/>
                                    </p:animScale>
                                    <p:animScale>
                                      <p:cBhvr>
                                        <p:cTn id="16" dur="166" decel="50000">
                                          <p:stCondLst>
                                            <p:cond delay="1338"/>
                                          </p:stCondLst>
                                        </p:cTn>
                                        <p:tgtEl>
                                          <p:spTgt spid="13"/>
                                        </p:tgtEl>
                                      </p:cBhvr>
                                      <p:to x="100000" y="100000"/>
                                    </p:animScale>
                                    <p:animScale>
                                      <p:cBhvr>
                                        <p:cTn id="17" dur="26">
                                          <p:stCondLst>
                                            <p:cond delay="1642"/>
                                          </p:stCondLst>
                                        </p:cTn>
                                        <p:tgtEl>
                                          <p:spTgt spid="13"/>
                                        </p:tgtEl>
                                      </p:cBhvr>
                                      <p:to x="100000" y="90000"/>
                                    </p:animScale>
                                    <p:animScale>
                                      <p:cBhvr>
                                        <p:cTn id="18" dur="166" decel="50000">
                                          <p:stCondLst>
                                            <p:cond delay="1668"/>
                                          </p:stCondLst>
                                        </p:cTn>
                                        <p:tgtEl>
                                          <p:spTgt spid="13"/>
                                        </p:tgtEl>
                                      </p:cBhvr>
                                      <p:to x="100000" y="100000"/>
                                    </p:animScale>
                                    <p:animScale>
                                      <p:cBhvr>
                                        <p:cTn id="19" dur="26">
                                          <p:stCondLst>
                                            <p:cond delay="1808"/>
                                          </p:stCondLst>
                                        </p:cTn>
                                        <p:tgtEl>
                                          <p:spTgt spid="13"/>
                                        </p:tgtEl>
                                      </p:cBhvr>
                                      <p:to x="100000" y="95000"/>
                                    </p:animScale>
                                    <p:animScale>
                                      <p:cBhvr>
                                        <p:cTn id="20" dur="166" decel="50000">
                                          <p:stCondLst>
                                            <p:cond delay="1834"/>
                                          </p:stCondLst>
                                        </p:cTn>
                                        <p:tgtEl>
                                          <p:spTgt spid="13"/>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1000" fill="hold"/>
                                        <p:tgtEl>
                                          <p:spTgt spid="3"/>
                                        </p:tgtEl>
                                        <p:attrNameLst>
                                          <p:attrName>ppt_w</p:attrName>
                                        </p:attrNameLst>
                                      </p:cBhvr>
                                      <p:tavLst>
                                        <p:tav tm="0">
                                          <p:val>
                                            <p:fltVal val="0"/>
                                          </p:val>
                                        </p:tav>
                                        <p:tav tm="100000">
                                          <p:val>
                                            <p:strVal val="#ppt_w"/>
                                          </p:val>
                                        </p:tav>
                                      </p:tavLst>
                                    </p:anim>
                                    <p:anim calcmode="lin" valueType="num">
                                      <p:cBhvr>
                                        <p:cTn id="26" dur="1000" fill="hold"/>
                                        <p:tgtEl>
                                          <p:spTgt spid="3"/>
                                        </p:tgtEl>
                                        <p:attrNameLst>
                                          <p:attrName>ppt_h</p:attrName>
                                        </p:attrNameLst>
                                      </p:cBhvr>
                                      <p:tavLst>
                                        <p:tav tm="0">
                                          <p:val>
                                            <p:fltVal val="0"/>
                                          </p:val>
                                        </p:tav>
                                        <p:tav tm="100000">
                                          <p:val>
                                            <p:strVal val="#ppt_h"/>
                                          </p:val>
                                        </p:tav>
                                      </p:tavLst>
                                    </p:anim>
                                    <p:anim calcmode="lin" valueType="num">
                                      <p:cBhvr>
                                        <p:cTn id="27" dur="1000" fill="hold"/>
                                        <p:tgtEl>
                                          <p:spTgt spid="3"/>
                                        </p:tgtEl>
                                        <p:attrNameLst>
                                          <p:attrName>style.rotation</p:attrName>
                                        </p:attrNameLst>
                                      </p:cBhvr>
                                      <p:tavLst>
                                        <p:tav tm="0">
                                          <p:val>
                                            <p:fltVal val="90"/>
                                          </p:val>
                                        </p:tav>
                                        <p:tav tm="100000">
                                          <p:val>
                                            <p:fltVal val="0"/>
                                          </p:val>
                                        </p:tav>
                                      </p:tavLst>
                                    </p:anim>
                                    <p:animEffect transition="in" filter="fade">
                                      <p:cBhvr>
                                        <p:cTn id="28" dur="1000"/>
                                        <p:tgtEl>
                                          <p:spTgt spid="3"/>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14">
                                            <p:txEl>
                                              <p:pRg st="0" end="0"/>
                                            </p:txEl>
                                          </p:spTgt>
                                        </p:tgtEl>
                                        <p:attrNameLst>
                                          <p:attrName>style.visibility</p:attrName>
                                        </p:attrNameLst>
                                      </p:cBhvr>
                                      <p:to>
                                        <p:strVal val="visible"/>
                                      </p:to>
                                    </p:set>
                                    <p:anim calcmode="lin" valueType="num">
                                      <p:cBhvr>
                                        <p:cTn id="33" dur="5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34" dur="500" fill="hold"/>
                                        <p:tgtEl>
                                          <p:spTgt spid="14">
                                            <p:txEl>
                                              <p:pRg st="0" end="0"/>
                                            </p:txEl>
                                          </p:spTgt>
                                        </p:tgtEl>
                                        <p:attrNameLst>
                                          <p:attrName>ppt_h</p:attrName>
                                        </p:attrNameLst>
                                      </p:cBhvr>
                                      <p:tavLst>
                                        <p:tav tm="0">
                                          <p:val>
                                            <p:fltVal val="0"/>
                                          </p:val>
                                        </p:tav>
                                        <p:tav tm="100000">
                                          <p:val>
                                            <p:strVal val="#ppt_h"/>
                                          </p:val>
                                        </p:tav>
                                      </p:tavLst>
                                    </p:anim>
                                    <p:animEffect transition="in" filter="fade">
                                      <p:cBhvr>
                                        <p:cTn id="35" dur="500"/>
                                        <p:tgtEl>
                                          <p:spTgt spid="14">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nodeType="clickEffect">
                                  <p:stCondLst>
                                    <p:cond delay="0"/>
                                  </p:stCondLst>
                                  <p:childTnLst>
                                    <p:set>
                                      <p:cBhvr>
                                        <p:cTn id="39" dur="1" fill="hold">
                                          <p:stCondLst>
                                            <p:cond delay="0"/>
                                          </p:stCondLst>
                                        </p:cTn>
                                        <p:tgtEl>
                                          <p:spTgt spid="14">
                                            <p:txEl>
                                              <p:pRg st="1" end="1"/>
                                            </p:txEl>
                                          </p:spTgt>
                                        </p:tgtEl>
                                        <p:attrNameLst>
                                          <p:attrName>style.visibility</p:attrName>
                                        </p:attrNameLst>
                                      </p:cBhvr>
                                      <p:to>
                                        <p:strVal val="visible"/>
                                      </p:to>
                                    </p:set>
                                    <p:anim calcmode="lin" valueType="num">
                                      <p:cBhvr>
                                        <p:cTn id="40" dur="500" fill="hold"/>
                                        <p:tgtEl>
                                          <p:spTgt spid="14">
                                            <p:txEl>
                                              <p:pRg st="1" end="1"/>
                                            </p:txEl>
                                          </p:spTgt>
                                        </p:tgtEl>
                                        <p:attrNameLst>
                                          <p:attrName>ppt_w</p:attrName>
                                        </p:attrNameLst>
                                      </p:cBhvr>
                                      <p:tavLst>
                                        <p:tav tm="0">
                                          <p:val>
                                            <p:fltVal val="0"/>
                                          </p:val>
                                        </p:tav>
                                        <p:tav tm="100000">
                                          <p:val>
                                            <p:strVal val="#ppt_w"/>
                                          </p:val>
                                        </p:tav>
                                      </p:tavLst>
                                    </p:anim>
                                    <p:anim calcmode="lin" valueType="num">
                                      <p:cBhvr>
                                        <p:cTn id="41" dur="500" fill="hold"/>
                                        <p:tgtEl>
                                          <p:spTgt spid="14">
                                            <p:txEl>
                                              <p:pRg st="1" end="1"/>
                                            </p:txEl>
                                          </p:spTgt>
                                        </p:tgtEl>
                                        <p:attrNameLst>
                                          <p:attrName>ppt_h</p:attrName>
                                        </p:attrNameLst>
                                      </p:cBhvr>
                                      <p:tavLst>
                                        <p:tav tm="0">
                                          <p:val>
                                            <p:fltVal val="0"/>
                                          </p:val>
                                        </p:tav>
                                        <p:tav tm="100000">
                                          <p:val>
                                            <p:strVal val="#ppt_h"/>
                                          </p:val>
                                        </p:tav>
                                      </p:tavLst>
                                    </p:anim>
                                    <p:animEffect transition="in" filter="fade">
                                      <p:cBhvr>
                                        <p:cTn id="42" dur="500"/>
                                        <p:tgtEl>
                                          <p:spTgt spid="14">
                                            <p:txEl>
                                              <p:pRg st="1" end="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1" presetClass="entr" presetSubtype="1" fill="hold" nodeType="click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wheel(1)">
                                      <p:cBhvr>
                                        <p:cTn id="47" dur="2000"/>
                                        <p:tgtEl>
                                          <p:spTgt spid="2"/>
                                        </p:tgtEl>
                                      </p:cBhvr>
                                    </p:animEffect>
                                  </p:childTnLst>
                                </p:cTn>
                              </p:par>
                            </p:childTnLst>
                          </p:cTn>
                        </p:par>
                      </p:childTnLst>
                    </p:cTn>
                  </p:par>
                  <p:par>
                    <p:cTn id="48" fill="hold">
                      <p:stCondLst>
                        <p:cond delay="indefinite"/>
                      </p:stCondLst>
                      <p:childTnLst>
                        <p:par>
                          <p:cTn id="49" fill="hold">
                            <p:stCondLst>
                              <p:cond delay="0"/>
                            </p:stCondLst>
                            <p:childTnLst>
                              <p:par>
                                <p:cTn id="50" presetID="14" presetClass="entr" presetSubtype="10" fill="hold" nodeType="clickEffect">
                                  <p:stCondLst>
                                    <p:cond delay="0"/>
                                  </p:stCondLst>
                                  <p:childTnLst>
                                    <p:set>
                                      <p:cBhvr>
                                        <p:cTn id="51" dur="1" fill="hold">
                                          <p:stCondLst>
                                            <p:cond delay="0"/>
                                          </p:stCondLst>
                                        </p:cTn>
                                        <p:tgtEl>
                                          <p:spTgt spid="14">
                                            <p:txEl>
                                              <p:pRg st="2" end="2"/>
                                            </p:txEl>
                                          </p:spTgt>
                                        </p:tgtEl>
                                        <p:attrNameLst>
                                          <p:attrName>style.visibility</p:attrName>
                                        </p:attrNameLst>
                                      </p:cBhvr>
                                      <p:to>
                                        <p:strVal val="visible"/>
                                      </p:to>
                                    </p:set>
                                    <p:animEffect transition="in" filter="randombar(horizontal)">
                                      <p:cBhvr>
                                        <p:cTn id="52" dur="500"/>
                                        <p:tgtEl>
                                          <p:spTgt spid="1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it works? What‘s it </a:t>
            </a:r>
            <a:r>
              <a:rPr lang="en-US" dirty="0" err="1"/>
              <a:t>мechanism</a:t>
            </a:r>
            <a:r>
              <a:rPr lang="en-US" dirty="0"/>
              <a:t>?</a:t>
            </a:r>
            <a:endParaRPr lang="bg-BG" dirty="0"/>
          </a:p>
        </p:txBody>
      </p:sp>
      <p:sp>
        <p:nvSpPr>
          <p:cNvPr id="3" name="Content Placeholder 2"/>
          <p:cNvSpPr>
            <a:spLocks noGrp="1"/>
          </p:cNvSpPr>
          <p:nvPr>
            <p:ph idx="1"/>
          </p:nvPr>
        </p:nvSpPr>
        <p:spPr>
          <a:xfrm>
            <a:off x="1522414" y="1905000"/>
            <a:ext cx="4571998" cy="2388096"/>
          </a:xfrm>
        </p:spPr>
        <p:txBody>
          <a:bodyPr/>
          <a:lstStyle/>
          <a:p>
            <a:r>
              <a:rPr lang="en-US" dirty="0"/>
              <a:t>It‘s very simple. It‘s made of :</a:t>
            </a:r>
          </a:p>
          <a:p>
            <a:pPr>
              <a:buFont typeface="Wingdings" panose="05000000000000000000" pitchFamily="2" charset="2"/>
              <a:buChar char="Ø"/>
            </a:pPr>
            <a:r>
              <a:rPr lang="en-US" dirty="0"/>
              <a:t>biodegradable plastic </a:t>
            </a:r>
          </a:p>
          <a:p>
            <a:pPr>
              <a:buFont typeface="Wingdings" panose="05000000000000000000" pitchFamily="2" charset="2"/>
              <a:buChar char="Ø"/>
            </a:pPr>
            <a:r>
              <a:rPr lang="en-US" dirty="0"/>
              <a:t> solar panels</a:t>
            </a:r>
          </a:p>
          <a:p>
            <a:pPr>
              <a:buFont typeface="Wingdings" panose="05000000000000000000" pitchFamily="2" charset="2"/>
              <a:buChar char="Ø"/>
            </a:pPr>
            <a:r>
              <a:rPr lang="en-US" dirty="0"/>
              <a:t>Electricity </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22604" y="1907083"/>
            <a:ext cx="3240360" cy="281047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99047" y="3933056"/>
            <a:ext cx="4195365" cy="2330758"/>
          </a:xfrm>
          <a:prstGeom prst="rect">
            <a:avLst/>
          </a:prstGeom>
        </p:spPr>
      </p:pic>
    </p:spTree>
    <p:extLst>
      <p:ext uri="{BB962C8B-B14F-4D97-AF65-F5344CB8AC3E}">
        <p14:creationId xmlns:p14="http://schemas.microsoft.com/office/powerpoint/2010/main" val="4232363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4884" y="277444"/>
            <a:ext cx="9143998" cy="1020762"/>
          </a:xfrm>
        </p:spPr>
        <p:txBody>
          <a:bodyPr/>
          <a:lstStyle/>
          <a:p>
            <a:r>
              <a:rPr lang="en-US" dirty="0"/>
              <a:t>What‘s this?</a:t>
            </a:r>
          </a:p>
        </p:txBody>
      </p:sp>
      <p:sp>
        <p:nvSpPr>
          <p:cNvPr id="3" name="Content Placeholder 2"/>
          <p:cNvSpPr>
            <a:spLocks noGrp="1"/>
          </p:cNvSpPr>
          <p:nvPr>
            <p:ph idx="1"/>
          </p:nvPr>
        </p:nvSpPr>
        <p:spPr>
          <a:xfrm>
            <a:off x="105472" y="2365506"/>
            <a:ext cx="9144000" cy="4267200"/>
          </a:xfrm>
        </p:spPr>
        <p:txBody>
          <a:bodyPr>
            <a:normAutofit lnSpcReduction="10000"/>
          </a:bodyPr>
          <a:lstStyle/>
          <a:p>
            <a:pPr>
              <a:buFont typeface="Wingdings" panose="05000000000000000000" pitchFamily="2" charset="2"/>
              <a:buChar char="Ø"/>
            </a:pPr>
            <a:r>
              <a:rPr lang="en-US" dirty="0"/>
              <a:t>Team 164 presents you our new “Sup Robot”(</a:t>
            </a:r>
            <a:r>
              <a:rPr lang="en-US" dirty="0" err="1"/>
              <a:t>AkA</a:t>
            </a:r>
            <a:r>
              <a:rPr lang="en-US" dirty="0"/>
              <a:t> “Supply Robot”). This  robot  is a </a:t>
            </a:r>
            <a:r>
              <a:rPr lang="en-US" dirty="0">
                <a:latin typeface="AR DARLING" panose="02000000000000000000" pitchFamily="2" charset="0"/>
              </a:rPr>
              <a:t>key component </a:t>
            </a:r>
            <a:r>
              <a:rPr lang="en-US" dirty="0"/>
              <a:t>of  2030. The machine is made of entirely biodegradable materials. Robots are getting eve</a:t>
            </a:r>
            <a:r>
              <a:rPr lang="bg-BG" dirty="0"/>
              <a:t>n </a:t>
            </a:r>
            <a:r>
              <a:rPr lang="en-US" dirty="0"/>
              <a:t>more life-like, but underneath their synthetic skin it's a different story. Their insides are still made mostly from metal and plastic - materials that are hard to dispose of. But we are developing 'smart materials' that could allow robots to be built from substances that will biodegrade when they've reached the end of their life-span. </a:t>
            </a:r>
          </a:p>
          <a:p>
            <a:pPr>
              <a:buFont typeface="Wingdings" panose="05000000000000000000" pitchFamily="2" charset="2"/>
              <a:buChar char="Ø"/>
            </a:pPr>
            <a:r>
              <a:rPr lang="en-US" dirty="0"/>
              <a:t>How is this possible? …. By merging separate distinct materials at the </a:t>
            </a:r>
            <a:r>
              <a:rPr lang="en-US" dirty="0" err="1"/>
              <a:t>nano</a:t>
            </a:r>
            <a:r>
              <a:rPr lang="en-US" dirty="0"/>
              <a:t> level we are creating new and novel materials that preserve the properties of the individual components, but exhibit characteristics that would not be possible individually.</a:t>
            </a:r>
            <a:endParaRPr lang="bg-BG" dirty="0"/>
          </a:p>
        </p:txBody>
      </p:sp>
    </p:spTree>
    <p:extLst>
      <p:ext uri="{BB962C8B-B14F-4D97-AF65-F5344CB8AC3E}">
        <p14:creationId xmlns:p14="http://schemas.microsoft.com/office/powerpoint/2010/main" val="3965807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9"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can I use it? What‘s its purpose?</a:t>
            </a:r>
          </a:p>
        </p:txBody>
      </p:sp>
      <p:sp>
        <p:nvSpPr>
          <p:cNvPr id="5" name="Content Placeholder 4"/>
          <p:cNvSpPr>
            <a:spLocks noGrp="1"/>
          </p:cNvSpPr>
          <p:nvPr>
            <p:ph sz="half" idx="1"/>
          </p:nvPr>
        </p:nvSpPr>
        <p:spPr>
          <a:xfrm>
            <a:off x="1522414" y="1939089"/>
            <a:ext cx="4419599" cy="4267200"/>
          </a:xfrm>
        </p:spPr>
        <p:txBody>
          <a:bodyPr>
            <a:normAutofit fontScale="92500"/>
          </a:bodyPr>
          <a:lstStyle/>
          <a:p>
            <a:r>
              <a:rPr lang="en-US" dirty="0"/>
              <a:t>The idea of this robot is to provide </a:t>
            </a:r>
            <a:r>
              <a:rPr lang="bg-BG" dirty="0"/>
              <a:t>with </a:t>
            </a:r>
            <a:r>
              <a:rPr lang="en-US" dirty="0"/>
              <a:t>food, water, clothes, etc. to the people in the most distant and hard-to-reach areas of the world (where people can not reach).</a:t>
            </a:r>
          </a:p>
          <a:p>
            <a:r>
              <a:rPr lang="en-US" dirty="0"/>
              <a:t>We are worried about the hunger and droughts that may come up with by 2030. There might be water shortage, food crisis and death of livestock. So we thought of about this scenarios and came in with the idea of the “Sup Robot”.</a:t>
            </a:r>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526460" y="2348880"/>
            <a:ext cx="4737253" cy="3145536"/>
          </a:xfrm>
        </p:spPr>
      </p:pic>
    </p:spTree>
    <p:extLst>
      <p:ext uri="{BB962C8B-B14F-4D97-AF65-F5344CB8AC3E}">
        <p14:creationId xmlns:p14="http://schemas.microsoft.com/office/powerpoint/2010/main" val="223730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52" presetClass="entr" presetSubtype="0"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Scale>
                                      <p:cBhvr>
                                        <p:cTn id="15" dur="1000" decel="50000" fill="hold">
                                          <p:stCondLst>
                                            <p:cond delay="0"/>
                                          </p:stCondLst>
                                        </p:cTn>
                                        <p:tgtEl>
                                          <p:spTgt spid="5">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5">
                                            <p:txEl>
                                              <p:pRg st="0" end="0"/>
                                            </p:txEl>
                                          </p:spTgt>
                                        </p:tgtEl>
                                        <p:attrNameLst>
                                          <p:attrName>ppt_x</p:attrName>
                                          <p:attrName>ppt_y</p:attrName>
                                        </p:attrNameLst>
                                      </p:cBhvr>
                                    </p:animMotion>
                                    <p:animEffect transition="in" filter="fade">
                                      <p:cBhvr>
                                        <p:cTn id="17" dur="10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1000" fill="hold"/>
                                        <p:tgtEl>
                                          <p:spTgt spid="6"/>
                                        </p:tgtEl>
                                        <p:attrNameLst>
                                          <p:attrName>ppt_w</p:attrName>
                                        </p:attrNameLst>
                                      </p:cBhvr>
                                      <p:tavLst>
                                        <p:tav tm="0">
                                          <p:val>
                                            <p:fltVal val="0"/>
                                          </p:val>
                                        </p:tav>
                                        <p:tav tm="100000">
                                          <p:val>
                                            <p:strVal val="#ppt_w"/>
                                          </p:val>
                                        </p:tav>
                                      </p:tavLst>
                                    </p:anim>
                                    <p:anim calcmode="lin" valueType="num">
                                      <p:cBhvr>
                                        <p:cTn id="23" dur="1000" fill="hold"/>
                                        <p:tgtEl>
                                          <p:spTgt spid="6"/>
                                        </p:tgtEl>
                                        <p:attrNameLst>
                                          <p:attrName>ppt_h</p:attrName>
                                        </p:attrNameLst>
                                      </p:cBhvr>
                                      <p:tavLst>
                                        <p:tav tm="0">
                                          <p:val>
                                            <p:fltVal val="0"/>
                                          </p:val>
                                        </p:tav>
                                        <p:tav tm="100000">
                                          <p:val>
                                            <p:strVal val="#ppt_h"/>
                                          </p:val>
                                        </p:tav>
                                      </p:tavLst>
                                    </p:anim>
                                    <p:anim calcmode="lin" valueType="num">
                                      <p:cBhvr>
                                        <p:cTn id="24" dur="1000" fill="hold"/>
                                        <p:tgtEl>
                                          <p:spTgt spid="6"/>
                                        </p:tgtEl>
                                        <p:attrNameLst>
                                          <p:attrName>style.rotation</p:attrName>
                                        </p:attrNameLst>
                                      </p:cBhvr>
                                      <p:tavLst>
                                        <p:tav tm="0">
                                          <p:val>
                                            <p:fltVal val="90"/>
                                          </p:val>
                                        </p:tav>
                                        <p:tav tm="100000">
                                          <p:val>
                                            <p:fltVal val="0"/>
                                          </p:val>
                                        </p:tav>
                                      </p:tavLst>
                                    </p:anim>
                                    <p:animEffect transition="in" filter="fade">
                                      <p:cBhvr>
                                        <p:cTn id="25" dur="10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30" presetClass="entr" presetSubtype="0" fill="hold" nodeType="clickEffect">
                                  <p:stCondLst>
                                    <p:cond delay="0"/>
                                  </p:stCondLst>
                                  <p:childTnLst>
                                    <p:set>
                                      <p:cBhvr>
                                        <p:cTn id="29" dur="1" fill="hold">
                                          <p:stCondLst>
                                            <p:cond delay="0"/>
                                          </p:stCondLst>
                                        </p:cTn>
                                        <p:tgtEl>
                                          <p:spTgt spid="5">
                                            <p:txEl>
                                              <p:pRg st="1" end="1"/>
                                            </p:txEl>
                                          </p:spTgt>
                                        </p:tgtEl>
                                        <p:attrNameLst>
                                          <p:attrName>style.visibility</p:attrName>
                                        </p:attrNameLst>
                                      </p:cBhvr>
                                      <p:to>
                                        <p:strVal val="visible"/>
                                      </p:to>
                                    </p:set>
                                    <p:animEffect transition="in" filter="fade">
                                      <p:cBhvr>
                                        <p:cTn id="30" dur="800" decel="100000"/>
                                        <p:tgtEl>
                                          <p:spTgt spid="5">
                                            <p:txEl>
                                              <p:pRg st="1" end="1"/>
                                            </p:txEl>
                                          </p:spTgt>
                                        </p:tgtEl>
                                      </p:cBhvr>
                                    </p:animEffect>
                                    <p:anim calcmode="lin" valueType="num">
                                      <p:cBhvr>
                                        <p:cTn id="31" dur="800" decel="100000" fill="hold"/>
                                        <p:tgtEl>
                                          <p:spTgt spid="5">
                                            <p:txEl>
                                              <p:pRg st="1" end="1"/>
                                            </p:txEl>
                                          </p:spTgt>
                                        </p:tgtEl>
                                        <p:attrNameLst>
                                          <p:attrName>style.rotation</p:attrName>
                                        </p:attrNameLst>
                                      </p:cBhvr>
                                      <p:tavLst>
                                        <p:tav tm="0">
                                          <p:val>
                                            <p:fltVal val="-90"/>
                                          </p:val>
                                        </p:tav>
                                        <p:tav tm="100000">
                                          <p:val>
                                            <p:fltVal val="0"/>
                                          </p:val>
                                        </p:tav>
                                      </p:tavLst>
                                    </p:anim>
                                    <p:anim calcmode="lin" valueType="num">
                                      <p:cBhvr>
                                        <p:cTn id="32" dur="800" decel="100000" fill="hold"/>
                                        <p:tgtEl>
                                          <p:spTgt spid="5">
                                            <p:txEl>
                                              <p:pRg st="1" end="1"/>
                                            </p:txEl>
                                          </p:spTgt>
                                        </p:tgtEl>
                                        <p:attrNameLst>
                                          <p:attrName>ppt_x</p:attrName>
                                        </p:attrNameLst>
                                      </p:cBhvr>
                                      <p:tavLst>
                                        <p:tav tm="0">
                                          <p:val>
                                            <p:strVal val="#ppt_x+0.4"/>
                                          </p:val>
                                        </p:tav>
                                        <p:tav tm="100000">
                                          <p:val>
                                            <p:strVal val="#ppt_x-0.05"/>
                                          </p:val>
                                        </p:tav>
                                      </p:tavLst>
                                    </p:anim>
                                    <p:anim calcmode="lin" valueType="num">
                                      <p:cBhvr>
                                        <p:cTn id="33" dur="800" decel="100000" fill="hold"/>
                                        <p:tgtEl>
                                          <p:spTgt spid="5">
                                            <p:txEl>
                                              <p:pRg st="1" end="1"/>
                                            </p:txEl>
                                          </p:spTgt>
                                        </p:tgtEl>
                                        <p:attrNameLst>
                                          <p:attrName>ppt_y</p:attrName>
                                        </p:attrNameLst>
                                      </p:cBhvr>
                                      <p:tavLst>
                                        <p:tav tm="0">
                                          <p:val>
                                            <p:strVal val="#ppt_y-0.4"/>
                                          </p:val>
                                        </p:tav>
                                        <p:tav tm="100000">
                                          <p:val>
                                            <p:strVal val="#ppt_y+0.1"/>
                                          </p:val>
                                        </p:tav>
                                      </p:tavLst>
                                    </p:anim>
                                    <p:anim calcmode="lin" valueType="num">
                                      <p:cBhvr>
                                        <p:cTn id="34" dur="200" accel="100000" fill="hold">
                                          <p:stCondLst>
                                            <p:cond delay="800"/>
                                          </p:stCondLst>
                                        </p:cTn>
                                        <p:tgtEl>
                                          <p:spTgt spid="5">
                                            <p:txEl>
                                              <p:pRg st="1" end="1"/>
                                            </p:txEl>
                                          </p:spTgt>
                                        </p:tgtEl>
                                        <p:attrNameLst>
                                          <p:attrName>ppt_x</p:attrName>
                                        </p:attrNameLst>
                                      </p:cBhvr>
                                      <p:tavLst>
                                        <p:tav tm="0">
                                          <p:val>
                                            <p:strVal val="#ppt_x-0.05"/>
                                          </p:val>
                                        </p:tav>
                                        <p:tav tm="100000">
                                          <p:val>
                                            <p:strVal val="#ppt_x"/>
                                          </p:val>
                                        </p:tav>
                                      </p:tavLst>
                                    </p:anim>
                                    <p:anim calcmode="lin" valueType="num">
                                      <p:cBhvr>
                                        <p:cTn id="35" dur="200" accel="100000" fill="hold">
                                          <p:stCondLst>
                                            <p:cond delay="800"/>
                                          </p:stCondLst>
                                        </p:cTn>
                                        <p:tgtEl>
                                          <p:spTgt spid="5">
                                            <p:txEl>
                                              <p:pRg st="1" end="1"/>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 /></Relationships>
</file>

<file path=ppt/theme/theme1.xml><?xml version="1.0" encoding="utf-8"?>
<a:theme xmlns:a="http://schemas.openxmlformats.org/drawingml/2006/main" name="Chalkboa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extLst>
    <a:ext uri="{05A4C25C-085E-4340-85A3-A5531E510DB2}">
      <thm15:themeFamily xmlns:thm15="http://schemas.microsoft.com/office/thememl/2012/main" name="TF00001018.potx" id="{D19C2884-2C55-4C1A-A5C2-5D03FF1F35A4}" vid="{5F7A9C6A-558C-4654-B762-2F22BC904FAE}"/>
    </a:ext>
  </a:extLst>
</a:theme>
</file>

<file path=ppt/theme/theme2.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Chalkboard education presentation (widescreen)</Template>
  <TotalTime>86</TotalTime>
  <Words>293</Words>
  <Application>Microsoft Office PowerPoint</Application>
  <PresentationFormat>По избор</PresentationFormat>
  <Paragraphs>18</Paragraphs>
  <Slides>5</Slides>
  <Notes>0</Notes>
  <HiddenSlides>0</HiddenSlides>
  <MMClips>0</MMClips>
  <ScaleCrop>false</ScaleCrop>
  <HeadingPairs>
    <vt:vector size="4" baseType="variant">
      <vt:variant>
        <vt:lpstr>Тема</vt:lpstr>
      </vt:variant>
      <vt:variant>
        <vt:i4>1</vt:i4>
      </vt:variant>
      <vt:variant>
        <vt:lpstr>Заглавия на слайдовете</vt:lpstr>
      </vt:variant>
      <vt:variant>
        <vt:i4>5</vt:i4>
      </vt:variant>
    </vt:vector>
  </HeadingPairs>
  <TitlesOfParts>
    <vt:vector size="6" baseType="lpstr">
      <vt:lpstr>Chalkboard 16x9</vt:lpstr>
      <vt:lpstr>What Futures Tech</vt:lpstr>
      <vt:lpstr>“Sup Robot”</vt:lpstr>
      <vt:lpstr>How it works? What‘s it мechanism?</vt:lpstr>
      <vt:lpstr>What‘s this?</vt:lpstr>
      <vt:lpstr>How can I use it? What‘s its purpose?</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Futures Tech</dc:title>
  <dc:creator>Antoaneta Stoilova</dc:creator>
  <cp:lastModifiedBy>Antoaneta Stoilova</cp:lastModifiedBy>
  <cp:revision>11</cp:revision>
  <dcterms:created xsi:type="dcterms:W3CDTF">2017-06-14T13:24:01Z</dcterms:created>
  <dcterms:modified xsi:type="dcterms:W3CDTF">2017-06-15T06:45:28Z</dcterms:modified>
</cp:coreProperties>
</file>