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73" r:id="rId3"/>
    <p:sldId id="257" r:id="rId4"/>
    <p:sldId id="283" r:id="rId5"/>
    <p:sldId id="260" r:id="rId6"/>
    <p:sldId id="261" r:id="rId7"/>
    <p:sldId id="278" r:id="rId8"/>
    <p:sldId id="274" r:id="rId9"/>
    <p:sldId id="275" r:id="rId10"/>
    <p:sldId id="277" r:id="rId11"/>
    <p:sldId id="271" r:id="rId12"/>
    <p:sldId id="279" r:id="rId13"/>
    <p:sldId id="284" r:id="rId14"/>
    <p:sldId id="276" r:id="rId15"/>
    <p:sldId id="267" r:id="rId16"/>
    <p:sldId id="262" r:id="rId17"/>
    <p:sldId id="258" r:id="rId18"/>
    <p:sldId id="272" r:id="rId19"/>
    <p:sldId id="280" r:id="rId20"/>
    <p:sldId id="285" r:id="rId21"/>
    <p:sldId id="268" r:id="rId22"/>
    <p:sldId id="269" r:id="rId23"/>
    <p:sldId id="281" r:id="rId24"/>
    <p:sldId id="259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94660"/>
  </p:normalViewPr>
  <p:slideViewPr>
    <p:cSldViewPr snapToGrid="0">
      <p:cViewPr varScale="1">
        <p:scale>
          <a:sx n="97" d="100"/>
          <a:sy n="97" d="100"/>
        </p:scale>
        <p:origin x="45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E392B-D9AA-41B0-B150-65C86D6F185F}" type="datetimeFigureOut">
              <a:rPr lang="en-GB" smtClean="0"/>
              <a:t>24/08/2018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9D725-B3E0-4E73-A7B0-7DF800EF81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180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09D725-B3E0-4E73-A7B0-7DF800EF81D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7331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9830B-7B1F-49D1-AF8C-DDFBEDB2DA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D278D2-52A5-43D2-A39B-339C7E2452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5AC437-2110-41AB-9D7F-3C5D9CF9B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A7A5A-DFA7-40DE-8496-2985A4E77860}" type="datetimeFigureOut">
              <a:rPr lang="en-GB" smtClean="0"/>
              <a:t>24/08/2018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B84D12-7D4D-4F56-8D6D-C7AC33C79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1EAD1-EC18-4C6E-A162-067525E00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830E-F174-4627-8D40-E9E90A978F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457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53F4-55ED-4325-A954-144B476FD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69EF9F-FA4F-4495-8DB6-CA69E37940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8ADB9C-497A-4F13-BD52-9A27F5917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A7A5A-DFA7-40DE-8496-2985A4E77860}" type="datetimeFigureOut">
              <a:rPr lang="en-GB" smtClean="0"/>
              <a:t>24/08/2018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312B11-7013-4625-B64C-7D8078916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1EBAFC-2E13-4415-8FD7-A7D649C88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830E-F174-4627-8D40-E9E90A978F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0052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4FAFC2-AF56-440D-A00F-C076BFB66A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8484C3-1A01-4445-8CE4-295AE52012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2AF081-35E4-43A3-8CF5-E67248EC5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A7A5A-DFA7-40DE-8496-2985A4E77860}" type="datetimeFigureOut">
              <a:rPr lang="en-GB" smtClean="0"/>
              <a:t>24/08/2018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6D2AEA-FDFC-430E-9F75-5EBE2FD6E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489BF9-A12D-4F1E-8B1D-C398AD084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830E-F174-4627-8D40-E9E90A978F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717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7CDF9-9BF5-4A4A-BA41-C6CB81F14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D43313-1D5C-4CC4-99E2-9007F3A049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EC40B8-2BED-4C05-969D-23D229EFE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A7A5A-DFA7-40DE-8496-2985A4E77860}" type="datetimeFigureOut">
              <a:rPr lang="en-GB" smtClean="0"/>
              <a:t>24/08/2018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8D39C-5910-48FA-B482-185DEE09F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B948A9-E8B3-46E4-8358-897F24F20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830E-F174-4627-8D40-E9E90A978F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194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53CE2-9AD6-49A9-82B2-8F6387B89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4C8733-238A-4B24-B669-9B6BBAF8F9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CB887D-018E-4F0E-8ABC-C4F495A21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A7A5A-DFA7-40DE-8496-2985A4E77860}" type="datetimeFigureOut">
              <a:rPr lang="en-GB" smtClean="0"/>
              <a:t>24/08/2018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41450E-DB72-41C2-B8D9-3F596331E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3693D8-4C17-4E4C-A232-BC8B25E0E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830E-F174-4627-8D40-E9E90A978F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0304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91807-6B7E-40FC-83C9-63A77DA37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65B7F2-A0C1-4CF7-AC54-D02243B391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1853B8-4CA5-4B23-AFD0-3C63494328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9AF216-B6BE-42F3-869F-B757384A9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A7A5A-DFA7-40DE-8496-2985A4E77860}" type="datetimeFigureOut">
              <a:rPr lang="en-GB" smtClean="0"/>
              <a:t>24/08/2018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D9BC34-D9BF-4481-8D88-E66FEAD7F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10372F-F426-491A-A5FC-BAC87CA71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830E-F174-4627-8D40-E9E90A978F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299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69166-5073-4D1B-AFCD-82879A8B9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031903-9AFF-4160-93BF-B2BF19E525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EAA2A1-9187-4CA8-AC4D-7C0325D31B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A921C-5D61-474D-924B-215558B5A1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A216C8B-0BAC-4708-ADE7-1E055A4C50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781389-4D09-4123-AA97-E63C1CA2B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A7A5A-DFA7-40DE-8496-2985A4E77860}" type="datetimeFigureOut">
              <a:rPr lang="en-GB" smtClean="0"/>
              <a:t>24/08/2018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D2B8FC-158F-4750-B345-B00625DBD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1C0598-05C9-4FBA-B607-D0CA123BB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830E-F174-4627-8D40-E9E90A978F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907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13319-5065-4387-8C39-349D451B4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098143-D81F-47EA-82A0-6070D4E2C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A7A5A-DFA7-40DE-8496-2985A4E77860}" type="datetimeFigureOut">
              <a:rPr lang="en-GB" smtClean="0"/>
              <a:t>24/08/2018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55C97B-AA73-4DB8-95D1-C8D9C8895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4E300E-DF11-4AB2-A772-C5BE020E6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830E-F174-4627-8D40-E9E90A978F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949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5C087D-B124-40A3-858F-526FBD458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A7A5A-DFA7-40DE-8496-2985A4E77860}" type="datetimeFigureOut">
              <a:rPr lang="en-GB" smtClean="0"/>
              <a:t>24/08/2018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C78168-72E6-40EB-B749-E5D56C368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4CDA87-E13F-47B6-B9E5-8B2EC1905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830E-F174-4627-8D40-E9E90A978F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750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4BD0AF-7C56-4F3E-BD39-F560C5BB5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BFED3A-DBEF-47EC-8F38-E8AF6B2DF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6A6164-1BB8-4B40-99A6-587A0D893B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1727B4-9940-42E8-8B6E-FD999C4C0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A7A5A-DFA7-40DE-8496-2985A4E77860}" type="datetimeFigureOut">
              <a:rPr lang="en-GB" smtClean="0"/>
              <a:t>24/08/2018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25C8F7-0F0A-41C4-993B-006FE4A9E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8821B1-6E71-4410-9ECE-10C46310E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830E-F174-4627-8D40-E9E90A978F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544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6C8C8-CF34-4D08-8B8D-72D60BBEF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22B4DA-864A-4830-8CA5-35867A0D98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65308A-E5B6-4899-AFBD-6C39B2AB9C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846CE4-AFD2-4226-BBC3-37FD4F295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A7A5A-DFA7-40DE-8496-2985A4E77860}" type="datetimeFigureOut">
              <a:rPr lang="en-GB" smtClean="0"/>
              <a:t>24/08/2018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4B61E1-209B-4C14-963B-B0D35B9DF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DDED45-A7AC-470A-86C0-1A50B7545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830E-F174-4627-8D40-E9E90A978F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149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106A35-A662-41A3-A206-4A0090B94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A5C9A8-1A66-439C-9348-1835D82880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2E4F6E-F627-49C3-8892-21C60271BF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A7A5A-DFA7-40DE-8496-2985A4E77860}" type="datetimeFigureOut">
              <a:rPr lang="en-GB" smtClean="0"/>
              <a:t>24/08/2018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798ED4-320D-498C-B7CC-AF1D1D7DCB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E71EB-F0A3-43E7-A748-0EA27B5754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B830E-F174-4627-8D40-E9E90A978F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4122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9C507-4F4F-4C00-AFFA-C8F5BB104A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Lesson One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8349F0-2488-40F9-A793-179E6AA215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70568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8AF0C-1827-451B-AFC6-29B29ACD1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9372B-7489-4D4E-9FDD-AE3AC59C3B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Why learn to Code?</a:t>
            </a:r>
          </a:p>
          <a:p>
            <a:r>
              <a:rPr lang="en-GB" dirty="0"/>
              <a:t>Coding principle</a:t>
            </a:r>
          </a:p>
          <a:p>
            <a:r>
              <a:rPr lang="en-GB" dirty="0"/>
              <a:t>Accessing the </a:t>
            </a:r>
            <a:r>
              <a:rPr lang="en-GB" dirty="0" err="1"/>
              <a:t>Microbit</a:t>
            </a:r>
            <a:r>
              <a:rPr lang="en-GB" dirty="0"/>
              <a:t> Editor</a:t>
            </a:r>
          </a:p>
          <a:p>
            <a:r>
              <a:rPr lang="en-GB" dirty="0"/>
              <a:t>Creating a basic lock</a:t>
            </a:r>
          </a:p>
          <a:p>
            <a:r>
              <a:rPr lang="en-GB" dirty="0"/>
              <a:t>Uploading code to the </a:t>
            </a:r>
            <a:r>
              <a:rPr lang="en-GB" dirty="0" err="1"/>
              <a:t>microbit</a:t>
            </a:r>
            <a:endParaRPr lang="en-GB" dirty="0"/>
          </a:p>
          <a:p>
            <a:r>
              <a:rPr lang="en-GB" dirty="0"/>
              <a:t>Testing the lock</a:t>
            </a:r>
          </a:p>
        </p:txBody>
      </p:sp>
    </p:spTree>
    <p:extLst>
      <p:ext uri="{BB962C8B-B14F-4D97-AF65-F5344CB8AC3E}">
        <p14:creationId xmlns:p14="http://schemas.microsoft.com/office/powerpoint/2010/main" val="2856079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9C507-4F4F-4C00-AFFA-C8F5BB104A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Lesson Two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4F59805-03B9-4577-A5EE-1933163273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36851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8AF0C-1827-451B-AFC6-29B29ACD1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Scope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9372B-7489-4D4E-9FDD-AE3AC59C3B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was covered last lesson</a:t>
            </a:r>
          </a:p>
          <a:p>
            <a:r>
              <a:rPr lang="en-GB" dirty="0"/>
              <a:t>Using the If function</a:t>
            </a:r>
          </a:p>
          <a:p>
            <a:r>
              <a:rPr lang="en-GB" dirty="0"/>
              <a:t>Creating a lock</a:t>
            </a:r>
          </a:p>
          <a:p>
            <a:r>
              <a:rPr lang="en-GB" dirty="0"/>
              <a:t>Testing the lock</a:t>
            </a:r>
          </a:p>
          <a:p>
            <a:r>
              <a:rPr lang="en-GB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4244197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9C507-4F4F-4C00-AFFA-C8F5BB104A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98769"/>
            <a:ext cx="9144000" cy="1202861"/>
          </a:xfrm>
        </p:spPr>
        <p:txBody>
          <a:bodyPr/>
          <a:lstStyle/>
          <a:p>
            <a:r>
              <a:rPr lang="en-GB" dirty="0"/>
              <a:t>Main Objective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8349F0-2488-40F9-A793-179E6AA215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By the end of the lesson Students will have an understanding of logic functions, in particular the IF function</a:t>
            </a:r>
          </a:p>
        </p:txBody>
      </p:sp>
    </p:spTree>
    <p:extLst>
      <p:ext uri="{BB962C8B-B14F-4D97-AF65-F5344CB8AC3E}">
        <p14:creationId xmlns:p14="http://schemas.microsoft.com/office/powerpoint/2010/main" val="12532576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8AF0C-1827-451B-AFC6-29B29ACD1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Remind and Revise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9372B-7489-4D4E-9FDD-AE3AC59C3B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Why learn to Code?</a:t>
            </a:r>
          </a:p>
          <a:p>
            <a:r>
              <a:rPr lang="en-GB" dirty="0"/>
              <a:t>Coding principle</a:t>
            </a:r>
          </a:p>
          <a:p>
            <a:r>
              <a:rPr lang="en-GB" dirty="0"/>
              <a:t>Accessing the </a:t>
            </a:r>
            <a:r>
              <a:rPr lang="en-GB" dirty="0" err="1"/>
              <a:t>Microbit</a:t>
            </a:r>
            <a:r>
              <a:rPr lang="en-GB" dirty="0"/>
              <a:t> Editor</a:t>
            </a:r>
          </a:p>
          <a:p>
            <a:r>
              <a:rPr lang="en-GB" dirty="0"/>
              <a:t>Creating a basic key</a:t>
            </a:r>
          </a:p>
          <a:p>
            <a:r>
              <a:rPr lang="en-GB" dirty="0"/>
              <a:t>Uploading code to the </a:t>
            </a:r>
            <a:r>
              <a:rPr lang="en-GB" dirty="0" err="1"/>
              <a:t>microbit</a:t>
            </a:r>
            <a:endParaRPr lang="en-GB" dirty="0"/>
          </a:p>
          <a:p>
            <a:r>
              <a:rPr lang="en-GB" dirty="0"/>
              <a:t>Testing the lock</a:t>
            </a:r>
          </a:p>
        </p:txBody>
      </p:sp>
    </p:spTree>
    <p:extLst>
      <p:ext uri="{BB962C8B-B14F-4D97-AF65-F5344CB8AC3E}">
        <p14:creationId xmlns:p14="http://schemas.microsoft.com/office/powerpoint/2010/main" val="1383069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E33A9-A216-4D55-9284-7C89FBAF7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IF function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A8385-5460-4DE9-9E8A-D0A4EF0FA1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Allows us to test for conditions</a:t>
            </a:r>
          </a:p>
          <a:p>
            <a:r>
              <a:rPr lang="en-GB" dirty="0"/>
              <a:t>The IF function reads IF(statement is true) then do this.</a:t>
            </a:r>
          </a:p>
          <a:p>
            <a:r>
              <a:rPr lang="en-GB" dirty="0"/>
              <a:t>We can also use ELSE, to set what to do if the IF statement is false</a:t>
            </a:r>
          </a:p>
          <a:p>
            <a:r>
              <a:rPr lang="en-GB" dirty="0"/>
              <a:t>Can stack IF functions to set multiple conditions.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81666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C9345-8503-4AAE-A761-CEA1245CF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Creating a Basic lock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2D1C463-233F-42F6-B9B0-F6F705DA4A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26502" cy="4351338"/>
          </a:xfrm>
        </p:spPr>
        <p:txBody>
          <a:bodyPr/>
          <a:lstStyle/>
          <a:p>
            <a:r>
              <a:rPr lang="en-GB" dirty="0"/>
              <a:t>Start by creating the flowchart for the lock</a:t>
            </a:r>
          </a:p>
          <a:p>
            <a:r>
              <a:rPr lang="en-GB" dirty="0"/>
              <a:t>Then map the lock into code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9F5DB9-F453-47C0-8137-3FF04515DB5B}"/>
              </a:ext>
            </a:extLst>
          </p:cNvPr>
          <p:cNvPicPr/>
          <p:nvPr/>
        </p:nvPicPr>
        <p:blipFill rotWithShape="1">
          <a:blip r:embed="rId3"/>
          <a:srcRect l="24123" t="36801" r="55489" b="18097"/>
          <a:stretch/>
        </p:blipFill>
        <p:spPr bwMode="auto">
          <a:xfrm>
            <a:off x="5964702" y="1690687"/>
            <a:ext cx="4360984" cy="480218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122840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8AF0C-1827-451B-AFC6-29B29ACD1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9372B-7489-4D4E-9FDD-AE3AC59C3B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was covered last lesson</a:t>
            </a:r>
          </a:p>
          <a:p>
            <a:r>
              <a:rPr lang="en-GB" dirty="0"/>
              <a:t>Using the If function</a:t>
            </a:r>
          </a:p>
          <a:p>
            <a:r>
              <a:rPr lang="en-GB" dirty="0"/>
              <a:t>Creating a basic key for the lock</a:t>
            </a:r>
          </a:p>
          <a:p>
            <a:r>
              <a:rPr lang="en-GB" dirty="0"/>
              <a:t>Testing the key</a:t>
            </a:r>
          </a:p>
          <a:p>
            <a:r>
              <a:rPr lang="en-GB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7555053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9C507-4F4F-4C00-AFFA-C8F5BB104A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Lesson Three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B040AD0-239B-4114-825E-6D81F7EA03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9136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8AF0C-1827-451B-AFC6-29B29ACD1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Scope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9372B-7489-4D4E-9FDD-AE3AC59C3B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was covered last lesson</a:t>
            </a:r>
          </a:p>
          <a:p>
            <a:r>
              <a:rPr lang="en-GB" dirty="0"/>
              <a:t>Expanding on the flow chart idea</a:t>
            </a:r>
          </a:p>
          <a:p>
            <a:r>
              <a:rPr lang="en-GB" dirty="0"/>
              <a:t>Creating a more complex lock</a:t>
            </a:r>
          </a:p>
          <a:p>
            <a:r>
              <a:rPr lang="en-GB" dirty="0"/>
              <a:t>Testing the lock</a:t>
            </a:r>
          </a:p>
          <a:p>
            <a:r>
              <a:rPr lang="en-GB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681446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5AB46C-BDC9-4D68-B408-354433637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Scenario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A327C4-55AC-44A3-9FDB-5FF8563D62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The Doctor has asked you for help to create lock and key system to keep the TARDIS safe</a:t>
            </a:r>
          </a:p>
          <a:p>
            <a:r>
              <a:rPr lang="en-GB" dirty="0"/>
              <a:t>She wants you to use the BBC </a:t>
            </a:r>
            <a:r>
              <a:rPr lang="en-GB" dirty="0" err="1"/>
              <a:t>microbit</a:t>
            </a:r>
            <a:r>
              <a:rPr lang="en-GB" dirty="0"/>
              <a:t>, as it is portable, and the code can be adapted to use with the Sonic screwdriver</a:t>
            </a:r>
          </a:p>
          <a:p>
            <a:r>
              <a:rPr lang="en-GB" dirty="0"/>
              <a:t>The end result needs to be a lock which requires a code, so that only people the doctor trusts can enter the TARDIS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961BFA-57A9-4613-982C-844C016575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3037" y="535207"/>
            <a:ext cx="3497652" cy="595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2084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9C507-4F4F-4C00-AFFA-C8F5BB104A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98769"/>
            <a:ext cx="9144000" cy="1202861"/>
          </a:xfrm>
        </p:spPr>
        <p:txBody>
          <a:bodyPr/>
          <a:lstStyle/>
          <a:p>
            <a:r>
              <a:rPr lang="en-GB" dirty="0"/>
              <a:t>Main Objective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8349F0-2488-40F9-A793-179E6AA215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By the end of the lesson Students will have created a working lock and key using the </a:t>
            </a:r>
            <a:r>
              <a:rPr lang="en-GB" dirty="0" err="1"/>
              <a:t>Microbit</a:t>
            </a:r>
            <a:r>
              <a:rPr lang="en-GB" dirty="0"/>
              <a:t> Editor</a:t>
            </a:r>
          </a:p>
        </p:txBody>
      </p:sp>
    </p:spTree>
    <p:extLst>
      <p:ext uri="{BB962C8B-B14F-4D97-AF65-F5344CB8AC3E}">
        <p14:creationId xmlns:p14="http://schemas.microsoft.com/office/powerpoint/2010/main" val="42435616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AC979-0EF7-481C-A1A3-CFAF4DA46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Structure of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DB7CE2-BBA0-4AC8-AF13-4F38684553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Often when coding we create and use methods</a:t>
            </a:r>
          </a:p>
          <a:p>
            <a:r>
              <a:rPr lang="en-GB" dirty="0"/>
              <a:t>Methods can help neaten the code</a:t>
            </a:r>
          </a:p>
          <a:p>
            <a:r>
              <a:rPr lang="en-GB" dirty="0"/>
              <a:t>Also useful for if we’re doing the same method repeatedly</a:t>
            </a:r>
          </a:p>
        </p:txBody>
      </p:sp>
    </p:spTree>
    <p:extLst>
      <p:ext uri="{BB962C8B-B14F-4D97-AF65-F5344CB8AC3E}">
        <p14:creationId xmlns:p14="http://schemas.microsoft.com/office/powerpoint/2010/main" val="11276731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9D793-9C96-453D-84F0-89D723FF6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Creating a more complex lock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3AA403-6E01-44C9-BAFA-48A949C9BE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Ideas for the lock (using a counter)</a:t>
            </a:r>
          </a:p>
          <a:p>
            <a:r>
              <a:rPr lang="en-GB" dirty="0"/>
              <a:t>Create the flow chart</a:t>
            </a:r>
          </a:p>
          <a:p>
            <a:r>
              <a:rPr lang="en-GB" dirty="0"/>
              <a:t>Create the code</a:t>
            </a:r>
          </a:p>
        </p:txBody>
      </p:sp>
    </p:spTree>
    <p:extLst>
      <p:ext uri="{BB962C8B-B14F-4D97-AF65-F5344CB8AC3E}">
        <p14:creationId xmlns:p14="http://schemas.microsoft.com/office/powerpoint/2010/main" val="23590886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A70DEF6-AA85-46CE-A06D-EBBAADE26189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/>
          <a:srcRect l="31991" t="9409" r="19070" b="15905"/>
          <a:stretch/>
        </p:blipFill>
        <p:spPr bwMode="auto">
          <a:xfrm>
            <a:off x="1491174" y="0"/>
            <a:ext cx="8370277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955392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8AF0C-1827-451B-AFC6-29B29ACD1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9372B-7489-4D4E-9FDD-AE3AC59C3B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Expanding on the flow chart idea</a:t>
            </a:r>
          </a:p>
          <a:p>
            <a:r>
              <a:rPr lang="en-GB" dirty="0"/>
              <a:t>Creating a more complex lock</a:t>
            </a:r>
          </a:p>
          <a:p>
            <a:r>
              <a:rPr lang="en-GB" dirty="0"/>
              <a:t>Testing the lock</a:t>
            </a:r>
          </a:p>
        </p:txBody>
      </p:sp>
    </p:spTree>
    <p:extLst>
      <p:ext uri="{BB962C8B-B14F-4D97-AF65-F5344CB8AC3E}">
        <p14:creationId xmlns:p14="http://schemas.microsoft.com/office/powerpoint/2010/main" val="1007382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8AF0C-1827-451B-AFC6-29B29ACD1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Scope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9372B-7489-4D4E-9FDD-AE3AC59C3B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Why learn to Code?</a:t>
            </a:r>
          </a:p>
          <a:p>
            <a:r>
              <a:rPr lang="en-GB" dirty="0"/>
              <a:t>Coding principle</a:t>
            </a:r>
          </a:p>
          <a:p>
            <a:r>
              <a:rPr lang="en-GB" dirty="0"/>
              <a:t>Accessing the </a:t>
            </a:r>
            <a:r>
              <a:rPr lang="en-GB" dirty="0" err="1"/>
              <a:t>MicroBit</a:t>
            </a:r>
            <a:r>
              <a:rPr lang="en-GB" dirty="0"/>
              <a:t> Editor</a:t>
            </a:r>
          </a:p>
          <a:p>
            <a:r>
              <a:rPr lang="en-GB" dirty="0"/>
              <a:t>Creating a basic key</a:t>
            </a:r>
          </a:p>
          <a:p>
            <a:r>
              <a:rPr lang="en-GB" dirty="0"/>
              <a:t>Uploading code to the </a:t>
            </a:r>
            <a:r>
              <a:rPr lang="en-GB" dirty="0" err="1"/>
              <a:t>microbit</a:t>
            </a:r>
            <a:endParaRPr lang="en-GB" dirty="0"/>
          </a:p>
          <a:p>
            <a:r>
              <a:rPr lang="en-GB" dirty="0"/>
              <a:t>Testing the lock</a:t>
            </a:r>
          </a:p>
        </p:txBody>
      </p:sp>
    </p:spTree>
    <p:extLst>
      <p:ext uri="{BB962C8B-B14F-4D97-AF65-F5344CB8AC3E}">
        <p14:creationId xmlns:p14="http://schemas.microsoft.com/office/powerpoint/2010/main" val="1765352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9C507-4F4F-4C00-AFFA-C8F5BB104A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98769"/>
            <a:ext cx="9144000" cy="1202861"/>
          </a:xfrm>
        </p:spPr>
        <p:txBody>
          <a:bodyPr/>
          <a:lstStyle/>
          <a:p>
            <a:r>
              <a:rPr lang="en-GB" dirty="0"/>
              <a:t>Main Objective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8349F0-2488-40F9-A793-179E6AA215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By the end of the lesson Students will be able to access the </a:t>
            </a:r>
            <a:r>
              <a:rPr lang="en-GB" dirty="0" err="1"/>
              <a:t>Microbit</a:t>
            </a:r>
            <a:r>
              <a:rPr lang="en-GB" dirty="0"/>
              <a:t> editor, and upload code they have created to the </a:t>
            </a:r>
            <a:r>
              <a:rPr lang="en-GB" dirty="0" err="1"/>
              <a:t>Microbit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7637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AA77C-DC0E-48C7-AC88-F3C64A235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Learn to Code?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A6125B-0406-494F-B60A-508A4FD259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828692" cy="4351338"/>
          </a:xfrm>
        </p:spPr>
        <p:txBody>
          <a:bodyPr/>
          <a:lstStyle/>
          <a:p>
            <a:r>
              <a:rPr lang="en-GB" dirty="0"/>
              <a:t>Computer programs already have a huge influence on everyday life, and their use and influence is continuing to grow</a:t>
            </a:r>
          </a:p>
          <a:p>
            <a:r>
              <a:rPr lang="en-GB" dirty="0"/>
              <a:t>Being able to understand and use code is a highly transferable skill, which opens up large numbers of job opportunities</a:t>
            </a:r>
          </a:p>
          <a:p>
            <a:r>
              <a:rPr lang="en-GB" dirty="0"/>
              <a:t>Can be used to make everyday tasks easier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08980C-6180-46C7-B9F5-943D5F5738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999"/>
          <a:stretch/>
        </p:blipFill>
        <p:spPr>
          <a:xfrm>
            <a:off x="7605932" y="902212"/>
            <a:ext cx="4586068" cy="505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563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75200-79BF-4D84-A106-73C46CE5B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Coding Principles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82C41E-9609-46BF-8AE5-CEFC40F9E5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Computers read code like a flow chart</a:t>
            </a:r>
          </a:p>
          <a:p>
            <a:r>
              <a:rPr lang="en-GB" dirty="0"/>
              <a:t>There needs to be a defined start and finish point, and everything flows in a logical order</a:t>
            </a:r>
          </a:p>
          <a:p>
            <a:r>
              <a:rPr lang="en-GB" dirty="0"/>
              <a:t>Humans can struggle to understand code though, especially someone else's code.</a:t>
            </a:r>
          </a:p>
          <a:p>
            <a:r>
              <a:rPr lang="en-GB" dirty="0"/>
              <a:t>For that reason, you also want to comment the code, to help others understand.</a:t>
            </a:r>
          </a:p>
        </p:txBody>
      </p:sp>
    </p:spTree>
    <p:extLst>
      <p:ext uri="{BB962C8B-B14F-4D97-AF65-F5344CB8AC3E}">
        <p14:creationId xmlns:p14="http://schemas.microsoft.com/office/powerpoint/2010/main" val="649340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92459-513C-4B8E-BDB8-276108906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Accessing the </a:t>
            </a:r>
            <a:r>
              <a:rPr lang="en-GB" dirty="0" err="1"/>
              <a:t>Microbit</a:t>
            </a:r>
            <a:r>
              <a:rPr lang="en-GB" dirty="0"/>
              <a:t> editor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3ECEBB-D10E-468B-BFA0-DC39446C40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155831" cy="4351338"/>
          </a:xfrm>
        </p:spPr>
        <p:txBody>
          <a:bodyPr/>
          <a:lstStyle/>
          <a:p>
            <a:r>
              <a:rPr lang="en-GB" dirty="0"/>
              <a:t>Got to Microbit.org</a:t>
            </a:r>
          </a:p>
          <a:p>
            <a:r>
              <a:rPr lang="en-GB" dirty="0"/>
              <a:t>Select lets code</a:t>
            </a:r>
          </a:p>
          <a:p>
            <a:r>
              <a:rPr lang="en-GB" dirty="0"/>
              <a:t>Lets code, under </a:t>
            </a:r>
            <a:r>
              <a:rPr lang="en-GB" dirty="0" err="1"/>
              <a:t>javascript</a:t>
            </a:r>
            <a:r>
              <a:rPr lang="en-GB" dirty="0"/>
              <a:t> blocks editor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F14516-8F2C-4B8D-9C5C-34DA7E2E51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302" r="8614" b="5302"/>
          <a:stretch/>
        </p:blipFill>
        <p:spPr>
          <a:xfrm>
            <a:off x="4994031" y="1690688"/>
            <a:ext cx="6753796" cy="3714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896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1E032-0E32-4AE3-AE03-7C9BE92D4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Creating the key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F3CD5A-6566-40CE-BF36-D48F8D6A84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929554" cy="4351338"/>
          </a:xfrm>
        </p:spPr>
        <p:txBody>
          <a:bodyPr/>
          <a:lstStyle/>
          <a:p>
            <a:r>
              <a:rPr lang="en-GB" dirty="0"/>
              <a:t>Start by drawing a flowchart</a:t>
            </a:r>
          </a:p>
          <a:p>
            <a:r>
              <a:rPr lang="en-GB" dirty="0"/>
              <a:t>Then map the flowchart into code</a:t>
            </a:r>
          </a:p>
          <a:p>
            <a:r>
              <a:rPr lang="en-GB" dirty="0"/>
              <a:t>Take a look at the script side, so that you can see how it works.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02F5E2-9BAE-4BDD-9C97-AFFB32912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825624"/>
            <a:ext cx="5558456" cy="274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528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1E032-0E32-4AE3-AE03-7C9BE92D4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Uploading the code to the </a:t>
            </a:r>
            <a:r>
              <a:rPr lang="en-GB" dirty="0" err="1"/>
              <a:t>Microbit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F3CD5A-6566-40CE-BF36-D48F8D6A84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Click ‘download’ in the editor</a:t>
            </a:r>
          </a:p>
          <a:p>
            <a:r>
              <a:rPr lang="en-GB" dirty="0"/>
              <a:t>Open your folders, and go to the download section</a:t>
            </a:r>
          </a:p>
          <a:p>
            <a:r>
              <a:rPr lang="en-GB" dirty="0"/>
              <a:t>Select the piece of code you have downloaded</a:t>
            </a:r>
          </a:p>
          <a:p>
            <a:r>
              <a:rPr lang="en-GB" dirty="0"/>
              <a:t>Drag the code across to the </a:t>
            </a:r>
            <a:r>
              <a:rPr lang="en-GB" dirty="0" err="1"/>
              <a:t>Microbit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0513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2661</TotalTime>
  <Words>613</Words>
  <Application>Microsoft Office PowerPoint</Application>
  <PresentationFormat>Widescreen</PresentationFormat>
  <Paragraphs>95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Lesson One</vt:lpstr>
      <vt:lpstr>Scenario</vt:lpstr>
      <vt:lpstr>Lesson Scope</vt:lpstr>
      <vt:lpstr>Main Objective</vt:lpstr>
      <vt:lpstr>Why Learn to Code?</vt:lpstr>
      <vt:lpstr>Coding Principles</vt:lpstr>
      <vt:lpstr>Accessing the Microbit editor</vt:lpstr>
      <vt:lpstr>Creating the key</vt:lpstr>
      <vt:lpstr>Uploading the code to the Microbit</vt:lpstr>
      <vt:lpstr>Summary</vt:lpstr>
      <vt:lpstr>Lesson Two</vt:lpstr>
      <vt:lpstr>Lesson Scope</vt:lpstr>
      <vt:lpstr>Main Objective</vt:lpstr>
      <vt:lpstr>Remind and Revise</vt:lpstr>
      <vt:lpstr>The IF function</vt:lpstr>
      <vt:lpstr>Creating a Basic lock</vt:lpstr>
      <vt:lpstr>Lesson Summary</vt:lpstr>
      <vt:lpstr>Lesson Three</vt:lpstr>
      <vt:lpstr>Lesson Scope</vt:lpstr>
      <vt:lpstr>Main Objective</vt:lpstr>
      <vt:lpstr>Structure of code</vt:lpstr>
      <vt:lpstr>Creating a more complex lock</vt:lpstr>
      <vt:lpstr>PowerPoint Presentation</vt:lpstr>
      <vt:lpstr>Lesson 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One</dc:title>
  <dc:creator>user</dc:creator>
  <cp:lastModifiedBy>Megan Venn-Wycherley (PGR)</cp:lastModifiedBy>
  <cp:revision>22</cp:revision>
  <dcterms:created xsi:type="dcterms:W3CDTF">2018-04-09T20:07:30Z</dcterms:created>
  <dcterms:modified xsi:type="dcterms:W3CDTF">2018-08-24T09:41:51Z</dcterms:modified>
</cp:coreProperties>
</file>