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4" r:id="rId3"/>
    <p:sldId id="265" r:id="rId4"/>
    <p:sldId id="266" r:id="rId5"/>
    <p:sldId id="263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/>
    <p:restoredTop sz="94586"/>
  </p:normalViewPr>
  <p:slideViewPr>
    <p:cSldViewPr snapToGrid="0" snapToObjects="1">
      <p:cViewPr varScale="1">
        <p:scale>
          <a:sx n="77" d="100"/>
          <a:sy n="77" d="100"/>
        </p:scale>
        <p:origin x="126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ana\Downloads\FTIR%20data-graphs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673621583321401E-2"/>
          <c:y val="6.5876310543561301E-2"/>
          <c:w val="0.96665275683335705"/>
          <c:h val="0.60293502704479895"/>
        </c:manualLayout>
      </c:layout>
      <c:lineChart>
        <c:grouping val="standard"/>
        <c:varyColors val="0"/>
        <c:ser>
          <c:idx val="0"/>
          <c:order val="0"/>
          <c:tx>
            <c:strRef>
              <c:f>'1% coll hyd n1 F90'!$T$1</c:f>
              <c:strCache>
                <c:ptCount val="1"/>
                <c:pt idx="0">
                  <c:v>0.5% Collagen only</c:v>
                </c:pt>
              </c:strCache>
            </c:strRef>
          </c:tx>
          <c:spPr>
            <a:ln w="127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'1% coll hyd n1 F90'!$A$2174:$A$3454</c:f>
              <c:numCache>
                <c:formatCode>General</c:formatCode>
                <c:ptCount val="1281"/>
                <c:pt idx="0">
                  <c:v>1830</c:v>
                </c:pt>
                <c:pt idx="1">
                  <c:v>1829</c:v>
                </c:pt>
                <c:pt idx="2">
                  <c:v>1828</c:v>
                </c:pt>
                <c:pt idx="3">
                  <c:v>1827</c:v>
                </c:pt>
                <c:pt idx="4">
                  <c:v>1826</c:v>
                </c:pt>
                <c:pt idx="5">
                  <c:v>1825</c:v>
                </c:pt>
                <c:pt idx="6">
                  <c:v>1824</c:v>
                </c:pt>
                <c:pt idx="7">
                  <c:v>1823</c:v>
                </c:pt>
                <c:pt idx="8">
                  <c:v>1822</c:v>
                </c:pt>
                <c:pt idx="9">
                  <c:v>1821</c:v>
                </c:pt>
                <c:pt idx="10">
                  <c:v>1820</c:v>
                </c:pt>
                <c:pt idx="11">
                  <c:v>1819</c:v>
                </c:pt>
                <c:pt idx="12">
                  <c:v>1818</c:v>
                </c:pt>
                <c:pt idx="13">
                  <c:v>1817</c:v>
                </c:pt>
                <c:pt idx="14">
                  <c:v>1816</c:v>
                </c:pt>
                <c:pt idx="15">
                  <c:v>1815</c:v>
                </c:pt>
                <c:pt idx="16">
                  <c:v>1814</c:v>
                </c:pt>
                <c:pt idx="17">
                  <c:v>1813</c:v>
                </c:pt>
                <c:pt idx="18">
                  <c:v>1812</c:v>
                </c:pt>
                <c:pt idx="19">
                  <c:v>1811</c:v>
                </c:pt>
                <c:pt idx="20">
                  <c:v>1810</c:v>
                </c:pt>
                <c:pt idx="21">
                  <c:v>1809</c:v>
                </c:pt>
                <c:pt idx="22">
                  <c:v>1808</c:v>
                </c:pt>
                <c:pt idx="23">
                  <c:v>1807</c:v>
                </c:pt>
                <c:pt idx="24">
                  <c:v>1806</c:v>
                </c:pt>
                <c:pt idx="25">
                  <c:v>1805</c:v>
                </c:pt>
                <c:pt idx="26">
                  <c:v>1804</c:v>
                </c:pt>
                <c:pt idx="27">
                  <c:v>1803</c:v>
                </c:pt>
                <c:pt idx="28">
                  <c:v>1802</c:v>
                </c:pt>
                <c:pt idx="29">
                  <c:v>1801</c:v>
                </c:pt>
                <c:pt idx="30">
                  <c:v>1800</c:v>
                </c:pt>
                <c:pt idx="31">
                  <c:v>1799</c:v>
                </c:pt>
                <c:pt idx="32">
                  <c:v>1798</c:v>
                </c:pt>
                <c:pt idx="33">
                  <c:v>1797</c:v>
                </c:pt>
                <c:pt idx="34">
                  <c:v>1796</c:v>
                </c:pt>
                <c:pt idx="35">
                  <c:v>1795</c:v>
                </c:pt>
                <c:pt idx="36">
                  <c:v>1794</c:v>
                </c:pt>
                <c:pt idx="37">
                  <c:v>1793</c:v>
                </c:pt>
                <c:pt idx="38">
                  <c:v>1792</c:v>
                </c:pt>
                <c:pt idx="39">
                  <c:v>1791</c:v>
                </c:pt>
                <c:pt idx="40">
                  <c:v>1790</c:v>
                </c:pt>
                <c:pt idx="41">
                  <c:v>1789</c:v>
                </c:pt>
                <c:pt idx="42">
                  <c:v>1788</c:v>
                </c:pt>
                <c:pt idx="43">
                  <c:v>1787</c:v>
                </c:pt>
                <c:pt idx="44">
                  <c:v>1786</c:v>
                </c:pt>
                <c:pt idx="45">
                  <c:v>1785</c:v>
                </c:pt>
                <c:pt idx="46">
                  <c:v>1784</c:v>
                </c:pt>
                <c:pt idx="47">
                  <c:v>1783</c:v>
                </c:pt>
                <c:pt idx="48">
                  <c:v>1782</c:v>
                </c:pt>
                <c:pt idx="49">
                  <c:v>1781</c:v>
                </c:pt>
                <c:pt idx="50">
                  <c:v>1780</c:v>
                </c:pt>
                <c:pt idx="51">
                  <c:v>1779</c:v>
                </c:pt>
                <c:pt idx="52">
                  <c:v>1778</c:v>
                </c:pt>
                <c:pt idx="53">
                  <c:v>1777</c:v>
                </c:pt>
                <c:pt idx="54">
                  <c:v>1776</c:v>
                </c:pt>
                <c:pt idx="55">
                  <c:v>1775</c:v>
                </c:pt>
                <c:pt idx="56">
                  <c:v>1774</c:v>
                </c:pt>
                <c:pt idx="57">
                  <c:v>1773</c:v>
                </c:pt>
                <c:pt idx="58">
                  <c:v>1772</c:v>
                </c:pt>
                <c:pt idx="59">
                  <c:v>1771</c:v>
                </c:pt>
                <c:pt idx="60">
                  <c:v>1770</c:v>
                </c:pt>
                <c:pt idx="61">
                  <c:v>1769</c:v>
                </c:pt>
                <c:pt idx="62">
                  <c:v>1768</c:v>
                </c:pt>
                <c:pt idx="63">
                  <c:v>1767</c:v>
                </c:pt>
                <c:pt idx="64">
                  <c:v>1766</c:v>
                </c:pt>
                <c:pt idx="65">
                  <c:v>1765</c:v>
                </c:pt>
                <c:pt idx="66">
                  <c:v>1764</c:v>
                </c:pt>
                <c:pt idx="67">
                  <c:v>1763</c:v>
                </c:pt>
                <c:pt idx="68">
                  <c:v>1762</c:v>
                </c:pt>
                <c:pt idx="69">
                  <c:v>1761</c:v>
                </c:pt>
                <c:pt idx="70">
                  <c:v>1760</c:v>
                </c:pt>
                <c:pt idx="71">
                  <c:v>1759</c:v>
                </c:pt>
                <c:pt idx="72">
                  <c:v>1758</c:v>
                </c:pt>
                <c:pt idx="73">
                  <c:v>1757</c:v>
                </c:pt>
                <c:pt idx="74">
                  <c:v>1756</c:v>
                </c:pt>
                <c:pt idx="75">
                  <c:v>1755</c:v>
                </c:pt>
                <c:pt idx="76">
                  <c:v>1754</c:v>
                </c:pt>
                <c:pt idx="77">
                  <c:v>1753</c:v>
                </c:pt>
                <c:pt idx="78">
                  <c:v>1752</c:v>
                </c:pt>
                <c:pt idx="79">
                  <c:v>1751</c:v>
                </c:pt>
                <c:pt idx="80">
                  <c:v>1750</c:v>
                </c:pt>
                <c:pt idx="81">
                  <c:v>1749</c:v>
                </c:pt>
                <c:pt idx="82">
                  <c:v>1748</c:v>
                </c:pt>
                <c:pt idx="83">
                  <c:v>1747</c:v>
                </c:pt>
                <c:pt idx="84">
                  <c:v>1746</c:v>
                </c:pt>
                <c:pt idx="85">
                  <c:v>1745</c:v>
                </c:pt>
                <c:pt idx="86">
                  <c:v>1744</c:v>
                </c:pt>
                <c:pt idx="87">
                  <c:v>1743</c:v>
                </c:pt>
                <c:pt idx="88">
                  <c:v>1742</c:v>
                </c:pt>
                <c:pt idx="89">
                  <c:v>1741</c:v>
                </c:pt>
                <c:pt idx="90">
                  <c:v>1740</c:v>
                </c:pt>
                <c:pt idx="91">
                  <c:v>1739</c:v>
                </c:pt>
                <c:pt idx="92">
                  <c:v>1738</c:v>
                </c:pt>
                <c:pt idx="93">
                  <c:v>1737</c:v>
                </c:pt>
                <c:pt idx="94">
                  <c:v>1736</c:v>
                </c:pt>
                <c:pt idx="95">
                  <c:v>1735</c:v>
                </c:pt>
                <c:pt idx="96">
                  <c:v>1734</c:v>
                </c:pt>
                <c:pt idx="97">
                  <c:v>1733</c:v>
                </c:pt>
                <c:pt idx="98">
                  <c:v>1732</c:v>
                </c:pt>
                <c:pt idx="99">
                  <c:v>1731</c:v>
                </c:pt>
                <c:pt idx="100">
                  <c:v>1730</c:v>
                </c:pt>
                <c:pt idx="101">
                  <c:v>1729</c:v>
                </c:pt>
                <c:pt idx="102">
                  <c:v>1728</c:v>
                </c:pt>
                <c:pt idx="103">
                  <c:v>1727</c:v>
                </c:pt>
                <c:pt idx="104">
                  <c:v>1726</c:v>
                </c:pt>
                <c:pt idx="105">
                  <c:v>1725</c:v>
                </c:pt>
                <c:pt idx="106">
                  <c:v>1724</c:v>
                </c:pt>
                <c:pt idx="107">
                  <c:v>1723</c:v>
                </c:pt>
                <c:pt idx="108">
                  <c:v>1722</c:v>
                </c:pt>
                <c:pt idx="109">
                  <c:v>1721</c:v>
                </c:pt>
                <c:pt idx="110">
                  <c:v>1720</c:v>
                </c:pt>
                <c:pt idx="111">
                  <c:v>1719</c:v>
                </c:pt>
                <c:pt idx="112">
                  <c:v>1718</c:v>
                </c:pt>
                <c:pt idx="113">
                  <c:v>1717</c:v>
                </c:pt>
                <c:pt idx="114">
                  <c:v>1716</c:v>
                </c:pt>
                <c:pt idx="115">
                  <c:v>1715</c:v>
                </c:pt>
                <c:pt idx="116">
                  <c:v>1714</c:v>
                </c:pt>
                <c:pt idx="117">
                  <c:v>1713</c:v>
                </c:pt>
                <c:pt idx="118">
                  <c:v>1712</c:v>
                </c:pt>
                <c:pt idx="119">
                  <c:v>1711</c:v>
                </c:pt>
                <c:pt idx="120">
                  <c:v>1710</c:v>
                </c:pt>
                <c:pt idx="121">
                  <c:v>1709</c:v>
                </c:pt>
                <c:pt idx="122">
                  <c:v>1708</c:v>
                </c:pt>
                <c:pt idx="123">
                  <c:v>1707</c:v>
                </c:pt>
                <c:pt idx="124">
                  <c:v>1706</c:v>
                </c:pt>
                <c:pt idx="125">
                  <c:v>1705</c:v>
                </c:pt>
                <c:pt idx="126">
                  <c:v>1704</c:v>
                </c:pt>
                <c:pt idx="127">
                  <c:v>1703</c:v>
                </c:pt>
                <c:pt idx="128">
                  <c:v>1702</c:v>
                </c:pt>
                <c:pt idx="129">
                  <c:v>1701</c:v>
                </c:pt>
                <c:pt idx="130">
                  <c:v>1700</c:v>
                </c:pt>
                <c:pt idx="131">
                  <c:v>1699</c:v>
                </c:pt>
                <c:pt idx="132">
                  <c:v>1698</c:v>
                </c:pt>
                <c:pt idx="133">
                  <c:v>1697</c:v>
                </c:pt>
                <c:pt idx="134">
                  <c:v>1696</c:v>
                </c:pt>
                <c:pt idx="135">
                  <c:v>1695</c:v>
                </c:pt>
                <c:pt idx="136">
                  <c:v>1694</c:v>
                </c:pt>
                <c:pt idx="137">
                  <c:v>1693</c:v>
                </c:pt>
                <c:pt idx="138">
                  <c:v>1692</c:v>
                </c:pt>
                <c:pt idx="139">
                  <c:v>1691</c:v>
                </c:pt>
                <c:pt idx="140">
                  <c:v>1690</c:v>
                </c:pt>
                <c:pt idx="141">
                  <c:v>1689</c:v>
                </c:pt>
                <c:pt idx="142">
                  <c:v>1688</c:v>
                </c:pt>
                <c:pt idx="143">
                  <c:v>1687</c:v>
                </c:pt>
                <c:pt idx="144">
                  <c:v>1686</c:v>
                </c:pt>
                <c:pt idx="145">
                  <c:v>1685</c:v>
                </c:pt>
                <c:pt idx="146">
                  <c:v>1684</c:v>
                </c:pt>
                <c:pt idx="147">
                  <c:v>1683</c:v>
                </c:pt>
                <c:pt idx="148">
                  <c:v>1682</c:v>
                </c:pt>
                <c:pt idx="149">
                  <c:v>1681</c:v>
                </c:pt>
                <c:pt idx="150">
                  <c:v>1680</c:v>
                </c:pt>
                <c:pt idx="151">
                  <c:v>1679</c:v>
                </c:pt>
                <c:pt idx="152">
                  <c:v>1678</c:v>
                </c:pt>
                <c:pt idx="153">
                  <c:v>1677</c:v>
                </c:pt>
                <c:pt idx="154">
                  <c:v>1676</c:v>
                </c:pt>
                <c:pt idx="155">
                  <c:v>1675</c:v>
                </c:pt>
                <c:pt idx="156">
                  <c:v>1674</c:v>
                </c:pt>
                <c:pt idx="157">
                  <c:v>1673</c:v>
                </c:pt>
                <c:pt idx="158">
                  <c:v>1672</c:v>
                </c:pt>
                <c:pt idx="159">
                  <c:v>1671</c:v>
                </c:pt>
                <c:pt idx="160">
                  <c:v>1670</c:v>
                </c:pt>
                <c:pt idx="161">
                  <c:v>1669</c:v>
                </c:pt>
                <c:pt idx="162">
                  <c:v>1668</c:v>
                </c:pt>
                <c:pt idx="163">
                  <c:v>1667</c:v>
                </c:pt>
                <c:pt idx="164">
                  <c:v>1666</c:v>
                </c:pt>
                <c:pt idx="165">
                  <c:v>1665</c:v>
                </c:pt>
                <c:pt idx="166">
                  <c:v>1664</c:v>
                </c:pt>
                <c:pt idx="167">
                  <c:v>1663</c:v>
                </c:pt>
                <c:pt idx="168">
                  <c:v>1662</c:v>
                </c:pt>
                <c:pt idx="169">
                  <c:v>1661</c:v>
                </c:pt>
                <c:pt idx="170">
                  <c:v>1660</c:v>
                </c:pt>
                <c:pt idx="171">
                  <c:v>1659</c:v>
                </c:pt>
                <c:pt idx="172">
                  <c:v>1658</c:v>
                </c:pt>
                <c:pt idx="173">
                  <c:v>1657</c:v>
                </c:pt>
                <c:pt idx="174">
                  <c:v>1656</c:v>
                </c:pt>
                <c:pt idx="175">
                  <c:v>1655</c:v>
                </c:pt>
                <c:pt idx="176">
                  <c:v>1654</c:v>
                </c:pt>
                <c:pt idx="177">
                  <c:v>1653</c:v>
                </c:pt>
                <c:pt idx="178">
                  <c:v>1652</c:v>
                </c:pt>
                <c:pt idx="179">
                  <c:v>1651</c:v>
                </c:pt>
                <c:pt idx="180">
                  <c:v>1650</c:v>
                </c:pt>
                <c:pt idx="181">
                  <c:v>1649</c:v>
                </c:pt>
                <c:pt idx="182">
                  <c:v>1648</c:v>
                </c:pt>
                <c:pt idx="183">
                  <c:v>1647</c:v>
                </c:pt>
                <c:pt idx="184">
                  <c:v>1646</c:v>
                </c:pt>
                <c:pt idx="185">
                  <c:v>1645</c:v>
                </c:pt>
                <c:pt idx="186">
                  <c:v>1644</c:v>
                </c:pt>
                <c:pt idx="187">
                  <c:v>1643</c:v>
                </c:pt>
                <c:pt idx="188">
                  <c:v>1642</c:v>
                </c:pt>
                <c:pt idx="189">
                  <c:v>1641</c:v>
                </c:pt>
                <c:pt idx="190">
                  <c:v>1640</c:v>
                </c:pt>
                <c:pt idx="191">
                  <c:v>1639</c:v>
                </c:pt>
                <c:pt idx="192">
                  <c:v>1638</c:v>
                </c:pt>
                <c:pt idx="193">
                  <c:v>1637</c:v>
                </c:pt>
                <c:pt idx="194">
                  <c:v>1636</c:v>
                </c:pt>
                <c:pt idx="195">
                  <c:v>1635</c:v>
                </c:pt>
                <c:pt idx="196">
                  <c:v>1634</c:v>
                </c:pt>
                <c:pt idx="197">
                  <c:v>1633</c:v>
                </c:pt>
                <c:pt idx="198">
                  <c:v>1632</c:v>
                </c:pt>
                <c:pt idx="199">
                  <c:v>1631</c:v>
                </c:pt>
                <c:pt idx="200">
                  <c:v>1630</c:v>
                </c:pt>
                <c:pt idx="201">
                  <c:v>1629</c:v>
                </c:pt>
                <c:pt idx="202">
                  <c:v>1628</c:v>
                </c:pt>
                <c:pt idx="203">
                  <c:v>1627</c:v>
                </c:pt>
                <c:pt idx="204">
                  <c:v>1626</c:v>
                </c:pt>
                <c:pt idx="205">
                  <c:v>1625</c:v>
                </c:pt>
                <c:pt idx="206">
                  <c:v>1624</c:v>
                </c:pt>
                <c:pt idx="207">
                  <c:v>1623</c:v>
                </c:pt>
                <c:pt idx="208">
                  <c:v>1622</c:v>
                </c:pt>
                <c:pt idx="209">
                  <c:v>1621</c:v>
                </c:pt>
                <c:pt idx="210">
                  <c:v>1620</c:v>
                </c:pt>
                <c:pt idx="211">
                  <c:v>1619</c:v>
                </c:pt>
                <c:pt idx="212">
                  <c:v>1618</c:v>
                </c:pt>
                <c:pt idx="213">
                  <c:v>1617</c:v>
                </c:pt>
                <c:pt idx="214">
                  <c:v>1616</c:v>
                </c:pt>
                <c:pt idx="215">
                  <c:v>1615</c:v>
                </c:pt>
                <c:pt idx="216">
                  <c:v>1614</c:v>
                </c:pt>
                <c:pt idx="217">
                  <c:v>1613</c:v>
                </c:pt>
                <c:pt idx="218">
                  <c:v>1612</c:v>
                </c:pt>
                <c:pt idx="219">
                  <c:v>1611</c:v>
                </c:pt>
                <c:pt idx="220">
                  <c:v>1610</c:v>
                </c:pt>
                <c:pt idx="221">
                  <c:v>1609</c:v>
                </c:pt>
                <c:pt idx="222">
                  <c:v>1608</c:v>
                </c:pt>
                <c:pt idx="223">
                  <c:v>1607</c:v>
                </c:pt>
                <c:pt idx="224">
                  <c:v>1606</c:v>
                </c:pt>
                <c:pt idx="225">
                  <c:v>1605</c:v>
                </c:pt>
                <c:pt idx="226">
                  <c:v>1604</c:v>
                </c:pt>
                <c:pt idx="227">
                  <c:v>1603</c:v>
                </c:pt>
                <c:pt idx="228">
                  <c:v>1602</c:v>
                </c:pt>
                <c:pt idx="229">
                  <c:v>1601</c:v>
                </c:pt>
                <c:pt idx="230">
                  <c:v>1600</c:v>
                </c:pt>
                <c:pt idx="231">
                  <c:v>1599</c:v>
                </c:pt>
                <c:pt idx="232">
                  <c:v>1598</c:v>
                </c:pt>
                <c:pt idx="233">
                  <c:v>1597</c:v>
                </c:pt>
                <c:pt idx="234">
                  <c:v>1596</c:v>
                </c:pt>
                <c:pt idx="235">
                  <c:v>1595</c:v>
                </c:pt>
                <c:pt idx="236">
                  <c:v>1594</c:v>
                </c:pt>
                <c:pt idx="237">
                  <c:v>1593</c:v>
                </c:pt>
                <c:pt idx="238">
                  <c:v>1592</c:v>
                </c:pt>
                <c:pt idx="239">
                  <c:v>1591</c:v>
                </c:pt>
                <c:pt idx="240">
                  <c:v>1590</c:v>
                </c:pt>
                <c:pt idx="241">
                  <c:v>1589</c:v>
                </c:pt>
                <c:pt idx="242">
                  <c:v>1588</c:v>
                </c:pt>
                <c:pt idx="243">
                  <c:v>1587</c:v>
                </c:pt>
                <c:pt idx="244">
                  <c:v>1586</c:v>
                </c:pt>
                <c:pt idx="245">
                  <c:v>1585</c:v>
                </c:pt>
                <c:pt idx="246">
                  <c:v>1584</c:v>
                </c:pt>
                <c:pt idx="247">
                  <c:v>1583</c:v>
                </c:pt>
                <c:pt idx="248">
                  <c:v>1582</c:v>
                </c:pt>
                <c:pt idx="249">
                  <c:v>1581</c:v>
                </c:pt>
                <c:pt idx="250">
                  <c:v>1580</c:v>
                </c:pt>
                <c:pt idx="251">
                  <c:v>1579</c:v>
                </c:pt>
                <c:pt idx="252">
                  <c:v>1578</c:v>
                </c:pt>
                <c:pt idx="253">
                  <c:v>1577</c:v>
                </c:pt>
                <c:pt idx="254">
                  <c:v>1576</c:v>
                </c:pt>
                <c:pt idx="255">
                  <c:v>1575</c:v>
                </c:pt>
                <c:pt idx="256">
                  <c:v>1574</c:v>
                </c:pt>
                <c:pt idx="257">
                  <c:v>1573</c:v>
                </c:pt>
                <c:pt idx="258">
                  <c:v>1572</c:v>
                </c:pt>
                <c:pt idx="259">
                  <c:v>1571</c:v>
                </c:pt>
                <c:pt idx="260">
                  <c:v>1570</c:v>
                </c:pt>
                <c:pt idx="261">
                  <c:v>1569</c:v>
                </c:pt>
                <c:pt idx="262">
                  <c:v>1568</c:v>
                </c:pt>
                <c:pt idx="263">
                  <c:v>1567</c:v>
                </c:pt>
                <c:pt idx="264">
                  <c:v>1566</c:v>
                </c:pt>
                <c:pt idx="265">
                  <c:v>1565</c:v>
                </c:pt>
                <c:pt idx="266">
                  <c:v>1564</c:v>
                </c:pt>
                <c:pt idx="267">
                  <c:v>1563</c:v>
                </c:pt>
                <c:pt idx="268">
                  <c:v>1562</c:v>
                </c:pt>
                <c:pt idx="269">
                  <c:v>1561</c:v>
                </c:pt>
                <c:pt idx="270">
                  <c:v>1560</c:v>
                </c:pt>
                <c:pt idx="271">
                  <c:v>1559</c:v>
                </c:pt>
                <c:pt idx="272">
                  <c:v>1558</c:v>
                </c:pt>
                <c:pt idx="273">
                  <c:v>1557</c:v>
                </c:pt>
                <c:pt idx="274">
                  <c:v>1556</c:v>
                </c:pt>
                <c:pt idx="275">
                  <c:v>1555</c:v>
                </c:pt>
                <c:pt idx="276">
                  <c:v>1554</c:v>
                </c:pt>
                <c:pt idx="277">
                  <c:v>1553</c:v>
                </c:pt>
                <c:pt idx="278">
                  <c:v>1552</c:v>
                </c:pt>
                <c:pt idx="279">
                  <c:v>1551</c:v>
                </c:pt>
                <c:pt idx="280">
                  <c:v>1550</c:v>
                </c:pt>
                <c:pt idx="281">
                  <c:v>1549</c:v>
                </c:pt>
                <c:pt idx="282">
                  <c:v>1548</c:v>
                </c:pt>
                <c:pt idx="283">
                  <c:v>1547</c:v>
                </c:pt>
                <c:pt idx="284">
                  <c:v>1546</c:v>
                </c:pt>
                <c:pt idx="285">
                  <c:v>1545</c:v>
                </c:pt>
                <c:pt idx="286">
                  <c:v>1544</c:v>
                </c:pt>
                <c:pt idx="287">
                  <c:v>1543</c:v>
                </c:pt>
                <c:pt idx="288">
                  <c:v>1542</c:v>
                </c:pt>
                <c:pt idx="289">
                  <c:v>1541</c:v>
                </c:pt>
                <c:pt idx="290">
                  <c:v>1540</c:v>
                </c:pt>
                <c:pt idx="291">
                  <c:v>1539</c:v>
                </c:pt>
                <c:pt idx="292">
                  <c:v>1538</c:v>
                </c:pt>
                <c:pt idx="293">
                  <c:v>1537</c:v>
                </c:pt>
                <c:pt idx="294">
                  <c:v>1536</c:v>
                </c:pt>
                <c:pt idx="295">
                  <c:v>1535</c:v>
                </c:pt>
                <c:pt idx="296">
                  <c:v>1534</c:v>
                </c:pt>
                <c:pt idx="297">
                  <c:v>1533</c:v>
                </c:pt>
                <c:pt idx="298">
                  <c:v>1532</c:v>
                </c:pt>
                <c:pt idx="299">
                  <c:v>1531</c:v>
                </c:pt>
                <c:pt idx="300">
                  <c:v>1530</c:v>
                </c:pt>
                <c:pt idx="301">
                  <c:v>1529</c:v>
                </c:pt>
                <c:pt idx="302">
                  <c:v>1528</c:v>
                </c:pt>
                <c:pt idx="303">
                  <c:v>1527</c:v>
                </c:pt>
                <c:pt idx="304">
                  <c:v>1526</c:v>
                </c:pt>
                <c:pt idx="305">
                  <c:v>1525</c:v>
                </c:pt>
                <c:pt idx="306">
                  <c:v>1524</c:v>
                </c:pt>
                <c:pt idx="307">
                  <c:v>1523</c:v>
                </c:pt>
                <c:pt idx="308">
                  <c:v>1522</c:v>
                </c:pt>
                <c:pt idx="309">
                  <c:v>1521</c:v>
                </c:pt>
                <c:pt idx="310">
                  <c:v>1520</c:v>
                </c:pt>
                <c:pt idx="311">
                  <c:v>1519</c:v>
                </c:pt>
                <c:pt idx="312">
                  <c:v>1518</c:v>
                </c:pt>
                <c:pt idx="313">
                  <c:v>1517</c:v>
                </c:pt>
                <c:pt idx="314">
                  <c:v>1516</c:v>
                </c:pt>
                <c:pt idx="315">
                  <c:v>1515</c:v>
                </c:pt>
                <c:pt idx="316">
                  <c:v>1514</c:v>
                </c:pt>
                <c:pt idx="317">
                  <c:v>1513</c:v>
                </c:pt>
                <c:pt idx="318">
                  <c:v>1512</c:v>
                </c:pt>
                <c:pt idx="319">
                  <c:v>1511</c:v>
                </c:pt>
                <c:pt idx="320">
                  <c:v>1510</c:v>
                </c:pt>
                <c:pt idx="321">
                  <c:v>1509</c:v>
                </c:pt>
                <c:pt idx="322">
                  <c:v>1508</c:v>
                </c:pt>
                <c:pt idx="323">
                  <c:v>1507</c:v>
                </c:pt>
                <c:pt idx="324">
                  <c:v>1506</c:v>
                </c:pt>
                <c:pt idx="325">
                  <c:v>1505</c:v>
                </c:pt>
                <c:pt idx="326">
                  <c:v>1504</c:v>
                </c:pt>
                <c:pt idx="327">
                  <c:v>1503</c:v>
                </c:pt>
                <c:pt idx="328">
                  <c:v>1502</c:v>
                </c:pt>
                <c:pt idx="329">
                  <c:v>1501</c:v>
                </c:pt>
                <c:pt idx="330">
                  <c:v>1500</c:v>
                </c:pt>
                <c:pt idx="331">
                  <c:v>1499</c:v>
                </c:pt>
                <c:pt idx="332">
                  <c:v>1498</c:v>
                </c:pt>
                <c:pt idx="333">
                  <c:v>1497</c:v>
                </c:pt>
                <c:pt idx="334">
                  <c:v>1496</c:v>
                </c:pt>
                <c:pt idx="335">
                  <c:v>1495</c:v>
                </c:pt>
                <c:pt idx="336">
                  <c:v>1494</c:v>
                </c:pt>
                <c:pt idx="337">
                  <c:v>1493</c:v>
                </c:pt>
                <c:pt idx="338">
                  <c:v>1492</c:v>
                </c:pt>
                <c:pt idx="339">
                  <c:v>1491</c:v>
                </c:pt>
                <c:pt idx="340">
                  <c:v>1490</c:v>
                </c:pt>
                <c:pt idx="341">
                  <c:v>1489</c:v>
                </c:pt>
                <c:pt idx="342">
                  <c:v>1488</c:v>
                </c:pt>
                <c:pt idx="343">
                  <c:v>1487</c:v>
                </c:pt>
                <c:pt idx="344">
                  <c:v>1486</c:v>
                </c:pt>
                <c:pt idx="345">
                  <c:v>1485</c:v>
                </c:pt>
                <c:pt idx="346">
                  <c:v>1484</c:v>
                </c:pt>
                <c:pt idx="347">
                  <c:v>1483</c:v>
                </c:pt>
                <c:pt idx="348">
                  <c:v>1482</c:v>
                </c:pt>
                <c:pt idx="349">
                  <c:v>1481</c:v>
                </c:pt>
                <c:pt idx="350">
                  <c:v>1480</c:v>
                </c:pt>
                <c:pt idx="351">
                  <c:v>1479</c:v>
                </c:pt>
                <c:pt idx="352">
                  <c:v>1478</c:v>
                </c:pt>
                <c:pt idx="353">
                  <c:v>1477</c:v>
                </c:pt>
                <c:pt idx="354">
                  <c:v>1476</c:v>
                </c:pt>
                <c:pt idx="355">
                  <c:v>1475</c:v>
                </c:pt>
                <c:pt idx="356">
                  <c:v>1474</c:v>
                </c:pt>
                <c:pt idx="357">
                  <c:v>1473</c:v>
                </c:pt>
                <c:pt idx="358">
                  <c:v>1472</c:v>
                </c:pt>
                <c:pt idx="359">
                  <c:v>1471</c:v>
                </c:pt>
                <c:pt idx="360">
                  <c:v>1470</c:v>
                </c:pt>
                <c:pt idx="361">
                  <c:v>1469</c:v>
                </c:pt>
                <c:pt idx="362">
                  <c:v>1468</c:v>
                </c:pt>
                <c:pt idx="363">
                  <c:v>1467</c:v>
                </c:pt>
                <c:pt idx="364">
                  <c:v>1466</c:v>
                </c:pt>
                <c:pt idx="365">
                  <c:v>1465</c:v>
                </c:pt>
                <c:pt idx="366">
                  <c:v>1464</c:v>
                </c:pt>
                <c:pt idx="367">
                  <c:v>1463</c:v>
                </c:pt>
                <c:pt idx="368">
                  <c:v>1462</c:v>
                </c:pt>
                <c:pt idx="369">
                  <c:v>1461</c:v>
                </c:pt>
                <c:pt idx="370">
                  <c:v>1460</c:v>
                </c:pt>
                <c:pt idx="371">
                  <c:v>1459</c:v>
                </c:pt>
                <c:pt idx="372">
                  <c:v>1458</c:v>
                </c:pt>
                <c:pt idx="373">
                  <c:v>1457</c:v>
                </c:pt>
                <c:pt idx="374">
                  <c:v>1456</c:v>
                </c:pt>
                <c:pt idx="375">
                  <c:v>1455</c:v>
                </c:pt>
                <c:pt idx="376">
                  <c:v>1454</c:v>
                </c:pt>
                <c:pt idx="377">
                  <c:v>1453</c:v>
                </c:pt>
                <c:pt idx="378">
                  <c:v>1452</c:v>
                </c:pt>
                <c:pt idx="379">
                  <c:v>1451</c:v>
                </c:pt>
                <c:pt idx="380">
                  <c:v>1450</c:v>
                </c:pt>
                <c:pt idx="381">
                  <c:v>1449</c:v>
                </c:pt>
                <c:pt idx="382">
                  <c:v>1448</c:v>
                </c:pt>
                <c:pt idx="383">
                  <c:v>1447</c:v>
                </c:pt>
                <c:pt idx="384">
                  <c:v>1446</c:v>
                </c:pt>
                <c:pt idx="385">
                  <c:v>1445</c:v>
                </c:pt>
                <c:pt idx="386">
                  <c:v>1444</c:v>
                </c:pt>
                <c:pt idx="387">
                  <c:v>1443</c:v>
                </c:pt>
                <c:pt idx="388">
                  <c:v>1442</c:v>
                </c:pt>
                <c:pt idx="389">
                  <c:v>1441</c:v>
                </c:pt>
                <c:pt idx="390">
                  <c:v>1440</c:v>
                </c:pt>
                <c:pt idx="391">
                  <c:v>1439</c:v>
                </c:pt>
                <c:pt idx="392">
                  <c:v>1438</c:v>
                </c:pt>
                <c:pt idx="393">
                  <c:v>1437</c:v>
                </c:pt>
                <c:pt idx="394">
                  <c:v>1436</c:v>
                </c:pt>
                <c:pt idx="395">
                  <c:v>1435</c:v>
                </c:pt>
                <c:pt idx="396">
                  <c:v>1434</c:v>
                </c:pt>
                <c:pt idx="397">
                  <c:v>1433</c:v>
                </c:pt>
                <c:pt idx="398">
                  <c:v>1432</c:v>
                </c:pt>
                <c:pt idx="399">
                  <c:v>1431</c:v>
                </c:pt>
                <c:pt idx="400">
                  <c:v>1430</c:v>
                </c:pt>
                <c:pt idx="401">
                  <c:v>1429</c:v>
                </c:pt>
                <c:pt idx="402">
                  <c:v>1428</c:v>
                </c:pt>
                <c:pt idx="403">
                  <c:v>1427</c:v>
                </c:pt>
                <c:pt idx="404">
                  <c:v>1426</c:v>
                </c:pt>
                <c:pt idx="405">
                  <c:v>1425</c:v>
                </c:pt>
                <c:pt idx="406">
                  <c:v>1424</c:v>
                </c:pt>
                <c:pt idx="407">
                  <c:v>1423</c:v>
                </c:pt>
                <c:pt idx="408">
                  <c:v>1422</c:v>
                </c:pt>
                <c:pt idx="409">
                  <c:v>1421</c:v>
                </c:pt>
                <c:pt idx="410">
                  <c:v>1420</c:v>
                </c:pt>
                <c:pt idx="411">
                  <c:v>1419</c:v>
                </c:pt>
                <c:pt idx="412">
                  <c:v>1418</c:v>
                </c:pt>
                <c:pt idx="413">
                  <c:v>1417</c:v>
                </c:pt>
                <c:pt idx="414">
                  <c:v>1416</c:v>
                </c:pt>
                <c:pt idx="415">
                  <c:v>1415</c:v>
                </c:pt>
                <c:pt idx="416">
                  <c:v>1414</c:v>
                </c:pt>
                <c:pt idx="417">
                  <c:v>1413</c:v>
                </c:pt>
                <c:pt idx="418">
                  <c:v>1412</c:v>
                </c:pt>
                <c:pt idx="419">
                  <c:v>1411</c:v>
                </c:pt>
                <c:pt idx="420">
                  <c:v>1410</c:v>
                </c:pt>
                <c:pt idx="421">
                  <c:v>1409</c:v>
                </c:pt>
                <c:pt idx="422">
                  <c:v>1408</c:v>
                </c:pt>
                <c:pt idx="423">
                  <c:v>1407</c:v>
                </c:pt>
                <c:pt idx="424">
                  <c:v>1406</c:v>
                </c:pt>
                <c:pt idx="425">
                  <c:v>1405</c:v>
                </c:pt>
                <c:pt idx="426">
                  <c:v>1404</c:v>
                </c:pt>
                <c:pt idx="427">
                  <c:v>1403</c:v>
                </c:pt>
                <c:pt idx="428">
                  <c:v>1402</c:v>
                </c:pt>
                <c:pt idx="429">
                  <c:v>1401</c:v>
                </c:pt>
                <c:pt idx="430">
                  <c:v>1400</c:v>
                </c:pt>
                <c:pt idx="431">
                  <c:v>1399</c:v>
                </c:pt>
                <c:pt idx="432">
                  <c:v>1398</c:v>
                </c:pt>
                <c:pt idx="433">
                  <c:v>1397</c:v>
                </c:pt>
                <c:pt idx="434">
                  <c:v>1396</c:v>
                </c:pt>
                <c:pt idx="435">
                  <c:v>1395</c:v>
                </c:pt>
                <c:pt idx="436">
                  <c:v>1394</c:v>
                </c:pt>
                <c:pt idx="437">
                  <c:v>1393</c:v>
                </c:pt>
                <c:pt idx="438">
                  <c:v>1392</c:v>
                </c:pt>
                <c:pt idx="439">
                  <c:v>1391</c:v>
                </c:pt>
                <c:pt idx="440">
                  <c:v>1390</c:v>
                </c:pt>
                <c:pt idx="441">
                  <c:v>1389</c:v>
                </c:pt>
                <c:pt idx="442">
                  <c:v>1388</c:v>
                </c:pt>
                <c:pt idx="443">
                  <c:v>1387</c:v>
                </c:pt>
                <c:pt idx="444">
                  <c:v>1386</c:v>
                </c:pt>
                <c:pt idx="445">
                  <c:v>1385</c:v>
                </c:pt>
                <c:pt idx="446">
                  <c:v>1384</c:v>
                </c:pt>
                <c:pt idx="447">
                  <c:v>1383</c:v>
                </c:pt>
                <c:pt idx="448">
                  <c:v>1382</c:v>
                </c:pt>
                <c:pt idx="449">
                  <c:v>1381</c:v>
                </c:pt>
                <c:pt idx="450">
                  <c:v>1380</c:v>
                </c:pt>
                <c:pt idx="451">
                  <c:v>1379</c:v>
                </c:pt>
                <c:pt idx="452">
                  <c:v>1378</c:v>
                </c:pt>
                <c:pt idx="453">
                  <c:v>1377</c:v>
                </c:pt>
                <c:pt idx="454">
                  <c:v>1376</c:v>
                </c:pt>
                <c:pt idx="455">
                  <c:v>1375</c:v>
                </c:pt>
                <c:pt idx="456">
                  <c:v>1374</c:v>
                </c:pt>
                <c:pt idx="457">
                  <c:v>1373</c:v>
                </c:pt>
                <c:pt idx="458">
                  <c:v>1372</c:v>
                </c:pt>
                <c:pt idx="459">
                  <c:v>1371</c:v>
                </c:pt>
                <c:pt idx="460">
                  <c:v>1370</c:v>
                </c:pt>
                <c:pt idx="461">
                  <c:v>1369</c:v>
                </c:pt>
                <c:pt idx="462">
                  <c:v>1368</c:v>
                </c:pt>
                <c:pt idx="463">
                  <c:v>1367</c:v>
                </c:pt>
                <c:pt idx="464">
                  <c:v>1366</c:v>
                </c:pt>
                <c:pt idx="465">
                  <c:v>1365</c:v>
                </c:pt>
                <c:pt idx="466">
                  <c:v>1364</c:v>
                </c:pt>
                <c:pt idx="467">
                  <c:v>1363</c:v>
                </c:pt>
                <c:pt idx="468">
                  <c:v>1362</c:v>
                </c:pt>
                <c:pt idx="469">
                  <c:v>1361</c:v>
                </c:pt>
                <c:pt idx="470">
                  <c:v>1360</c:v>
                </c:pt>
                <c:pt idx="471">
                  <c:v>1359</c:v>
                </c:pt>
                <c:pt idx="472">
                  <c:v>1358</c:v>
                </c:pt>
                <c:pt idx="473">
                  <c:v>1357</c:v>
                </c:pt>
                <c:pt idx="474">
                  <c:v>1356</c:v>
                </c:pt>
                <c:pt idx="475">
                  <c:v>1355</c:v>
                </c:pt>
                <c:pt idx="476">
                  <c:v>1354</c:v>
                </c:pt>
                <c:pt idx="477">
                  <c:v>1353</c:v>
                </c:pt>
                <c:pt idx="478">
                  <c:v>1352</c:v>
                </c:pt>
                <c:pt idx="479">
                  <c:v>1351</c:v>
                </c:pt>
                <c:pt idx="480">
                  <c:v>1350</c:v>
                </c:pt>
                <c:pt idx="481">
                  <c:v>1349</c:v>
                </c:pt>
                <c:pt idx="482">
                  <c:v>1348</c:v>
                </c:pt>
                <c:pt idx="483">
                  <c:v>1347</c:v>
                </c:pt>
                <c:pt idx="484">
                  <c:v>1346</c:v>
                </c:pt>
                <c:pt idx="485">
                  <c:v>1345</c:v>
                </c:pt>
                <c:pt idx="486">
                  <c:v>1344</c:v>
                </c:pt>
                <c:pt idx="487">
                  <c:v>1343</c:v>
                </c:pt>
                <c:pt idx="488">
                  <c:v>1342</c:v>
                </c:pt>
                <c:pt idx="489">
                  <c:v>1341</c:v>
                </c:pt>
                <c:pt idx="490">
                  <c:v>1340</c:v>
                </c:pt>
                <c:pt idx="491">
                  <c:v>1339</c:v>
                </c:pt>
                <c:pt idx="492">
                  <c:v>1338</c:v>
                </c:pt>
                <c:pt idx="493">
                  <c:v>1337</c:v>
                </c:pt>
                <c:pt idx="494">
                  <c:v>1336</c:v>
                </c:pt>
                <c:pt idx="495">
                  <c:v>1335</c:v>
                </c:pt>
                <c:pt idx="496">
                  <c:v>1334</c:v>
                </c:pt>
                <c:pt idx="497">
                  <c:v>1333</c:v>
                </c:pt>
                <c:pt idx="498">
                  <c:v>1332</c:v>
                </c:pt>
                <c:pt idx="499">
                  <c:v>1331</c:v>
                </c:pt>
                <c:pt idx="500">
                  <c:v>1330</c:v>
                </c:pt>
                <c:pt idx="501">
                  <c:v>1329</c:v>
                </c:pt>
                <c:pt idx="502">
                  <c:v>1328</c:v>
                </c:pt>
                <c:pt idx="503">
                  <c:v>1327</c:v>
                </c:pt>
                <c:pt idx="504">
                  <c:v>1326</c:v>
                </c:pt>
                <c:pt idx="505">
                  <c:v>1325</c:v>
                </c:pt>
                <c:pt idx="506">
                  <c:v>1324</c:v>
                </c:pt>
                <c:pt idx="507">
                  <c:v>1323</c:v>
                </c:pt>
                <c:pt idx="508">
                  <c:v>1322</c:v>
                </c:pt>
                <c:pt idx="509">
                  <c:v>1321</c:v>
                </c:pt>
                <c:pt idx="510">
                  <c:v>1320</c:v>
                </c:pt>
                <c:pt idx="511">
                  <c:v>1319</c:v>
                </c:pt>
                <c:pt idx="512">
                  <c:v>1318</c:v>
                </c:pt>
                <c:pt idx="513">
                  <c:v>1317</c:v>
                </c:pt>
                <c:pt idx="514">
                  <c:v>1316</c:v>
                </c:pt>
                <c:pt idx="515">
                  <c:v>1315</c:v>
                </c:pt>
                <c:pt idx="516">
                  <c:v>1314</c:v>
                </c:pt>
                <c:pt idx="517">
                  <c:v>1313</c:v>
                </c:pt>
                <c:pt idx="518">
                  <c:v>1312</c:v>
                </c:pt>
                <c:pt idx="519">
                  <c:v>1311</c:v>
                </c:pt>
                <c:pt idx="520">
                  <c:v>1310</c:v>
                </c:pt>
                <c:pt idx="521">
                  <c:v>1309</c:v>
                </c:pt>
                <c:pt idx="522">
                  <c:v>1308</c:v>
                </c:pt>
                <c:pt idx="523">
                  <c:v>1307</c:v>
                </c:pt>
                <c:pt idx="524">
                  <c:v>1306</c:v>
                </c:pt>
                <c:pt idx="525">
                  <c:v>1305</c:v>
                </c:pt>
                <c:pt idx="526">
                  <c:v>1304</c:v>
                </c:pt>
                <c:pt idx="527">
                  <c:v>1303</c:v>
                </c:pt>
                <c:pt idx="528">
                  <c:v>1302</c:v>
                </c:pt>
                <c:pt idx="529">
                  <c:v>1301</c:v>
                </c:pt>
                <c:pt idx="530">
                  <c:v>1300</c:v>
                </c:pt>
                <c:pt idx="531">
                  <c:v>1299</c:v>
                </c:pt>
                <c:pt idx="532">
                  <c:v>1298</c:v>
                </c:pt>
                <c:pt idx="533">
                  <c:v>1297</c:v>
                </c:pt>
                <c:pt idx="534">
                  <c:v>1296</c:v>
                </c:pt>
                <c:pt idx="535">
                  <c:v>1295</c:v>
                </c:pt>
                <c:pt idx="536">
                  <c:v>1294</c:v>
                </c:pt>
                <c:pt idx="537">
                  <c:v>1293</c:v>
                </c:pt>
                <c:pt idx="538">
                  <c:v>1292</c:v>
                </c:pt>
                <c:pt idx="539">
                  <c:v>1291</c:v>
                </c:pt>
                <c:pt idx="540">
                  <c:v>1290</c:v>
                </c:pt>
                <c:pt idx="541">
                  <c:v>1289</c:v>
                </c:pt>
                <c:pt idx="542">
                  <c:v>1288</c:v>
                </c:pt>
                <c:pt idx="543">
                  <c:v>1287</c:v>
                </c:pt>
                <c:pt idx="544">
                  <c:v>1286</c:v>
                </c:pt>
                <c:pt idx="545">
                  <c:v>1285</c:v>
                </c:pt>
                <c:pt idx="546">
                  <c:v>1284</c:v>
                </c:pt>
                <c:pt idx="547">
                  <c:v>1283</c:v>
                </c:pt>
                <c:pt idx="548">
                  <c:v>1282</c:v>
                </c:pt>
                <c:pt idx="549">
                  <c:v>1281</c:v>
                </c:pt>
                <c:pt idx="550">
                  <c:v>1280</c:v>
                </c:pt>
                <c:pt idx="551">
                  <c:v>1279</c:v>
                </c:pt>
                <c:pt idx="552">
                  <c:v>1278</c:v>
                </c:pt>
                <c:pt idx="553">
                  <c:v>1277</c:v>
                </c:pt>
                <c:pt idx="554">
                  <c:v>1276</c:v>
                </c:pt>
                <c:pt idx="555">
                  <c:v>1275</c:v>
                </c:pt>
                <c:pt idx="556">
                  <c:v>1274</c:v>
                </c:pt>
                <c:pt idx="557">
                  <c:v>1273</c:v>
                </c:pt>
                <c:pt idx="558">
                  <c:v>1272</c:v>
                </c:pt>
                <c:pt idx="559">
                  <c:v>1271</c:v>
                </c:pt>
                <c:pt idx="560">
                  <c:v>1270</c:v>
                </c:pt>
                <c:pt idx="561">
                  <c:v>1269</c:v>
                </c:pt>
                <c:pt idx="562">
                  <c:v>1268</c:v>
                </c:pt>
                <c:pt idx="563">
                  <c:v>1267</c:v>
                </c:pt>
                <c:pt idx="564">
                  <c:v>1266</c:v>
                </c:pt>
                <c:pt idx="565">
                  <c:v>1265</c:v>
                </c:pt>
                <c:pt idx="566">
                  <c:v>1264</c:v>
                </c:pt>
                <c:pt idx="567">
                  <c:v>1263</c:v>
                </c:pt>
                <c:pt idx="568">
                  <c:v>1262</c:v>
                </c:pt>
                <c:pt idx="569">
                  <c:v>1261</c:v>
                </c:pt>
                <c:pt idx="570">
                  <c:v>1260</c:v>
                </c:pt>
                <c:pt idx="571">
                  <c:v>1259</c:v>
                </c:pt>
                <c:pt idx="572">
                  <c:v>1258</c:v>
                </c:pt>
                <c:pt idx="573">
                  <c:v>1257</c:v>
                </c:pt>
                <c:pt idx="574">
                  <c:v>1256</c:v>
                </c:pt>
                <c:pt idx="575">
                  <c:v>1255</c:v>
                </c:pt>
                <c:pt idx="576">
                  <c:v>1254</c:v>
                </c:pt>
                <c:pt idx="577">
                  <c:v>1253</c:v>
                </c:pt>
                <c:pt idx="578">
                  <c:v>1252</c:v>
                </c:pt>
                <c:pt idx="579">
                  <c:v>1251</c:v>
                </c:pt>
                <c:pt idx="580">
                  <c:v>1250</c:v>
                </c:pt>
                <c:pt idx="581">
                  <c:v>1249</c:v>
                </c:pt>
                <c:pt idx="582">
                  <c:v>1248</c:v>
                </c:pt>
                <c:pt idx="583">
                  <c:v>1247</c:v>
                </c:pt>
                <c:pt idx="584">
                  <c:v>1246</c:v>
                </c:pt>
                <c:pt idx="585">
                  <c:v>1245</c:v>
                </c:pt>
                <c:pt idx="586">
                  <c:v>1244</c:v>
                </c:pt>
                <c:pt idx="587">
                  <c:v>1243</c:v>
                </c:pt>
                <c:pt idx="588">
                  <c:v>1242</c:v>
                </c:pt>
                <c:pt idx="589">
                  <c:v>1241</c:v>
                </c:pt>
                <c:pt idx="590">
                  <c:v>1240</c:v>
                </c:pt>
                <c:pt idx="591">
                  <c:v>1239</c:v>
                </c:pt>
                <c:pt idx="592">
                  <c:v>1238</c:v>
                </c:pt>
                <c:pt idx="593">
                  <c:v>1237</c:v>
                </c:pt>
                <c:pt idx="594">
                  <c:v>1236</c:v>
                </c:pt>
                <c:pt idx="595">
                  <c:v>1235</c:v>
                </c:pt>
                <c:pt idx="596">
                  <c:v>1234</c:v>
                </c:pt>
                <c:pt idx="597">
                  <c:v>1233</c:v>
                </c:pt>
                <c:pt idx="598">
                  <c:v>1232</c:v>
                </c:pt>
                <c:pt idx="599">
                  <c:v>1231</c:v>
                </c:pt>
                <c:pt idx="600">
                  <c:v>1230</c:v>
                </c:pt>
                <c:pt idx="601">
                  <c:v>1229</c:v>
                </c:pt>
                <c:pt idx="602">
                  <c:v>1228</c:v>
                </c:pt>
                <c:pt idx="603">
                  <c:v>1227</c:v>
                </c:pt>
                <c:pt idx="604">
                  <c:v>1226</c:v>
                </c:pt>
                <c:pt idx="605">
                  <c:v>1225</c:v>
                </c:pt>
                <c:pt idx="606">
                  <c:v>1224</c:v>
                </c:pt>
                <c:pt idx="607">
                  <c:v>1223</c:v>
                </c:pt>
                <c:pt idx="608">
                  <c:v>1222</c:v>
                </c:pt>
                <c:pt idx="609">
                  <c:v>1221</c:v>
                </c:pt>
                <c:pt idx="610">
                  <c:v>1220</c:v>
                </c:pt>
                <c:pt idx="611">
                  <c:v>1219</c:v>
                </c:pt>
                <c:pt idx="612">
                  <c:v>1218</c:v>
                </c:pt>
                <c:pt idx="613">
                  <c:v>1217</c:v>
                </c:pt>
                <c:pt idx="614">
                  <c:v>1216</c:v>
                </c:pt>
                <c:pt idx="615">
                  <c:v>1215</c:v>
                </c:pt>
                <c:pt idx="616">
                  <c:v>1214</c:v>
                </c:pt>
                <c:pt idx="617">
                  <c:v>1213</c:v>
                </c:pt>
                <c:pt idx="618">
                  <c:v>1212</c:v>
                </c:pt>
                <c:pt idx="619">
                  <c:v>1211</c:v>
                </c:pt>
                <c:pt idx="620">
                  <c:v>1210</c:v>
                </c:pt>
                <c:pt idx="621">
                  <c:v>1209</c:v>
                </c:pt>
                <c:pt idx="622">
                  <c:v>1208</c:v>
                </c:pt>
                <c:pt idx="623">
                  <c:v>1207</c:v>
                </c:pt>
                <c:pt idx="624">
                  <c:v>1206</c:v>
                </c:pt>
                <c:pt idx="625">
                  <c:v>1205</c:v>
                </c:pt>
                <c:pt idx="626">
                  <c:v>1204</c:v>
                </c:pt>
                <c:pt idx="627">
                  <c:v>1203</c:v>
                </c:pt>
                <c:pt idx="628">
                  <c:v>1202</c:v>
                </c:pt>
                <c:pt idx="629">
                  <c:v>1201</c:v>
                </c:pt>
                <c:pt idx="630">
                  <c:v>1200</c:v>
                </c:pt>
                <c:pt idx="631">
                  <c:v>1199</c:v>
                </c:pt>
                <c:pt idx="632">
                  <c:v>1198</c:v>
                </c:pt>
                <c:pt idx="633">
                  <c:v>1197</c:v>
                </c:pt>
                <c:pt idx="634">
                  <c:v>1196</c:v>
                </c:pt>
                <c:pt idx="635">
                  <c:v>1195</c:v>
                </c:pt>
                <c:pt idx="636">
                  <c:v>1194</c:v>
                </c:pt>
                <c:pt idx="637">
                  <c:v>1193</c:v>
                </c:pt>
                <c:pt idx="638">
                  <c:v>1192</c:v>
                </c:pt>
                <c:pt idx="639">
                  <c:v>1191</c:v>
                </c:pt>
                <c:pt idx="640">
                  <c:v>1190</c:v>
                </c:pt>
                <c:pt idx="641">
                  <c:v>1189</c:v>
                </c:pt>
                <c:pt idx="642">
                  <c:v>1188</c:v>
                </c:pt>
                <c:pt idx="643">
                  <c:v>1187</c:v>
                </c:pt>
                <c:pt idx="644">
                  <c:v>1186</c:v>
                </c:pt>
                <c:pt idx="645">
                  <c:v>1185</c:v>
                </c:pt>
                <c:pt idx="646">
                  <c:v>1184</c:v>
                </c:pt>
                <c:pt idx="647">
                  <c:v>1183</c:v>
                </c:pt>
                <c:pt idx="648">
                  <c:v>1182</c:v>
                </c:pt>
                <c:pt idx="649">
                  <c:v>1181</c:v>
                </c:pt>
                <c:pt idx="650">
                  <c:v>1180</c:v>
                </c:pt>
                <c:pt idx="651">
                  <c:v>1179</c:v>
                </c:pt>
                <c:pt idx="652">
                  <c:v>1178</c:v>
                </c:pt>
                <c:pt idx="653">
                  <c:v>1177</c:v>
                </c:pt>
                <c:pt idx="654">
                  <c:v>1176</c:v>
                </c:pt>
                <c:pt idx="655">
                  <c:v>1175</c:v>
                </c:pt>
                <c:pt idx="656">
                  <c:v>1174</c:v>
                </c:pt>
                <c:pt idx="657">
                  <c:v>1173</c:v>
                </c:pt>
                <c:pt idx="658">
                  <c:v>1172</c:v>
                </c:pt>
                <c:pt idx="659">
                  <c:v>1171</c:v>
                </c:pt>
                <c:pt idx="660">
                  <c:v>1170</c:v>
                </c:pt>
                <c:pt idx="661">
                  <c:v>1169</c:v>
                </c:pt>
                <c:pt idx="662">
                  <c:v>1168</c:v>
                </c:pt>
                <c:pt idx="663">
                  <c:v>1167</c:v>
                </c:pt>
                <c:pt idx="664">
                  <c:v>1166</c:v>
                </c:pt>
                <c:pt idx="665">
                  <c:v>1165</c:v>
                </c:pt>
                <c:pt idx="666">
                  <c:v>1164</c:v>
                </c:pt>
                <c:pt idx="667">
                  <c:v>1163</c:v>
                </c:pt>
                <c:pt idx="668">
                  <c:v>1162</c:v>
                </c:pt>
                <c:pt idx="669">
                  <c:v>1161</c:v>
                </c:pt>
                <c:pt idx="670">
                  <c:v>1160</c:v>
                </c:pt>
                <c:pt idx="671">
                  <c:v>1159</c:v>
                </c:pt>
                <c:pt idx="672">
                  <c:v>1158</c:v>
                </c:pt>
                <c:pt idx="673">
                  <c:v>1157</c:v>
                </c:pt>
                <c:pt idx="674">
                  <c:v>1156</c:v>
                </c:pt>
                <c:pt idx="675">
                  <c:v>1155</c:v>
                </c:pt>
                <c:pt idx="676">
                  <c:v>1154</c:v>
                </c:pt>
                <c:pt idx="677">
                  <c:v>1153</c:v>
                </c:pt>
                <c:pt idx="678">
                  <c:v>1152</c:v>
                </c:pt>
                <c:pt idx="679">
                  <c:v>1151</c:v>
                </c:pt>
                <c:pt idx="680">
                  <c:v>1150</c:v>
                </c:pt>
                <c:pt idx="681">
                  <c:v>1149</c:v>
                </c:pt>
                <c:pt idx="682">
                  <c:v>1148</c:v>
                </c:pt>
                <c:pt idx="683">
                  <c:v>1147</c:v>
                </c:pt>
                <c:pt idx="684">
                  <c:v>1146</c:v>
                </c:pt>
                <c:pt idx="685">
                  <c:v>1145</c:v>
                </c:pt>
                <c:pt idx="686">
                  <c:v>1144</c:v>
                </c:pt>
                <c:pt idx="687">
                  <c:v>1143</c:v>
                </c:pt>
                <c:pt idx="688">
                  <c:v>1142</c:v>
                </c:pt>
                <c:pt idx="689">
                  <c:v>1141</c:v>
                </c:pt>
                <c:pt idx="690">
                  <c:v>1140</c:v>
                </c:pt>
                <c:pt idx="691">
                  <c:v>1139</c:v>
                </c:pt>
                <c:pt idx="692">
                  <c:v>1138</c:v>
                </c:pt>
                <c:pt idx="693">
                  <c:v>1137</c:v>
                </c:pt>
                <c:pt idx="694">
                  <c:v>1136</c:v>
                </c:pt>
                <c:pt idx="695">
                  <c:v>1135</c:v>
                </c:pt>
                <c:pt idx="696">
                  <c:v>1134</c:v>
                </c:pt>
                <c:pt idx="697">
                  <c:v>1133</c:v>
                </c:pt>
                <c:pt idx="698">
                  <c:v>1132</c:v>
                </c:pt>
                <c:pt idx="699">
                  <c:v>1131</c:v>
                </c:pt>
                <c:pt idx="700">
                  <c:v>1130</c:v>
                </c:pt>
                <c:pt idx="701">
                  <c:v>1129</c:v>
                </c:pt>
                <c:pt idx="702">
                  <c:v>1128</c:v>
                </c:pt>
                <c:pt idx="703">
                  <c:v>1127</c:v>
                </c:pt>
                <c:pt idx="704">
                  <c:v>1126</c:v>
                </c:pt>
                <c:pt idx="705">
                  <c:v>1125</c:v>
                </c:pt>
                <c:pt idx="706">
                  <c:v>1124</c:v>
                </c:pt>
                <c:pt idx="707">
                  <c:v>1123</c:v>
                </c:pt>
                <c:pt idx="708">
                  <c:v>1122</c:v>
                </c:pt>
                <c:pt idx="709">
                  <c:v>1121</c:v>
                </c:pt>
                <c:pt idx="710">
                  <c:v>1120</c:v>
                </c:pt>
                <c:pt idx="711">
                  <c:v>1119</c:v>
                </c:pt>
                <c:pt idx="712">
                  <c:v>1118</c:v>
                </c:pt>
                <c:pt idx="713">
                  <c:v>1117</c:v>
                </c:pt>
                <c:pt idx="714">
                  <c:v>1116</c:v>
                </c:pt>
                <c:pt idx="715">
                  <c:v>1115</c:v>
                </c:pt>
                <c:pt idx="716">
                  <c:v>1114</c:v>
                </c:pt>
                <c:pt idx="717">
                  <c:v>1113</c:v>
                </c:pt>
                <c:pt idx="718">
                  <c:v>1112</c:v>
                </c:pt>
                <c:pt idx="719">
                  <c:v>1111</c:v>
                </c:pt>
                <c:pt idx="720">
                  <c:v>1110</c:v>
                </c:pt>
                <c:pt idx="721">
                  <c:v>1109</c:v>
                </c:pt>
                <c:pt idx="722">
                  <c:v>1108</c:v>
                </c:pt>
                <c:pt idx="723">
                  <c:v>1107</c:v>
                </c:pt>
                <c:pt idx="724">
                  <c:v>1106</c:v>
                </c:pt>
                <c:pt idx="725">
                  <c:v>1105</c:v>
                </c:pt>
                <c:pt idx="726">
                  <c:v>1104</c:v>
                </c:pt>
                <c:pt idx="727">
                  <c:v>1103</c:v>
                </c:pt>
                <c:pt idx="728">
                  <c:v>1102</c:v>
                </c:pt>
                <c:pt idx="729">
                  <c:v>1101</c:v>
                </c:pt>
                <c:pt idx="730">
                  <c:v>1100</c:v>
                </c:pt>
                <c:pt idx="731">
                  <c:v>1099</c:v>
                </c:pt>
                <c:pt idx="732">
                  <c:v>1098</c:v>
                </c:pt>
                <c:pt idx="733">
                  <c:v>1097</c:v>
                </c:pt>
                <c:pt idx="734">
                  <c:v>1096</c:v>
                </c:pt>
                <c:pt idx="735">
                  <c:v>1095</c:v>
                </c:pt>
                <c:pt idx="736">
                  <c:v>1094</c:v>
                </c:pt>
                <c:pt idx="737">
                  <c:v>1093</c:v>
                </c:pt>
                <c:pt idx="738">
                  <c:v>1092</c:v>
                </c:pt>
                <c:pt idx="739">
                  <c:v>1091</c:v>
                </c:pt>
                <c:pt idx="740">
                  <c:v>1090</c:v>
                </c:pt>
                <c:pt idx="741">
                  <c:v>1089</c:v>
                </c:pt>
                <c:pt idx="742">
                  <c:v>1088</c:v>
                </c:pt>
                <c:pt idx="743">
                  <c:v>1087</c:v>
                </c:pt>
                <c:pt idx="744">
                  <c:v>1086</c:v>
                </c:pt>
                <c:pt idx="745">
                  <c:v>1085</c:v>
                </c:pt>
                <c:pt idx="746">
                  <c:v>1084</c:v>
                </c:pt>
                <c:pt idx="747">
                  <c:v>1083</c:v>
                </c:pt>
                <c:pt idx="748">
                  <c:v>1082</c:v>
                </c:pt>
                <c:pt idx="749">
                  <c:v>1081</c:v>
                </c:pt>
                <c:pt idx="750">
                  <c:v>1080</c:v>
                </c:pt>
                <c:pt idx="751">
                  <c:v>1079</c:v>
                </c:pt>
                <c:pt idx="752">
                  <c:v>1078</c:v>
                </c:pt>
                <c:pt idx="753">
                  <c:v>1077</c:v>
                </c:pt>
                <c:pt idx="754">
                  <c:v>1076</c:v>
                </c:pt>
                <c:pt idx="755">
                  <c:v>1075</c:v>
                </c:pt>
                <c:pt idx="756">
                  <c:v>1074</c:v>
                </c:pt>
                <c:pt idx="757">
                  <c:v>1073</c:v>
                </c:pt>
                <c:pt idx="758">
                  <c:v>1072</c:v>
                </c:pt>
                <c:pt idx="759">
                  <c:v>1071</c:v>
                </c:pt>
                <c:pt idx="760">
                  <c:v>1070</c:v>
                </c:pt>
                <c:pt idx="761">
                  <c:v>1069</c:v>
                </c:pt>
                <c:pt idx="762">
                  <c:v>1068</c:v>
                </c:pt>
                <c:pt idx="763">
                  <c:v>1067</c:v>
                </c:pt>
                <c:pt idx="764">
                  <c:v>1066</c:v>
                </c:pt>
                <c:pt idx="765">
                  <c:v>1065</c:v>
                </c:pt>
                <c:pt idx="766">
                  <c:v>1064</c:v>
                </c:pt>
                <c:pt idx="767">
                  <c:v>1063</c:v>
                </c:pt>
                <c:pt idx="768">
                  <c:v>1062</c:v>
                </c:pt>
                <c:pt idx="769">
                  <c:v>1061</c:v>
                </c:pt>
                <c:pt idx="770">
                  <c:v>1060</c:v>
                </c:pt>
                <c:pt idx="771">
                  <c:v>1059</c:v>
                </c:pt>
                <c:pt idx="772">
                  <c:v>1058</c:v>
                </c:pt>
                <c:pt idx="773">
                  <c:v>1057</c:v>
                </c:pt>
                <c:pt idx="774">
                  <c:v>1056</c:v>
                </c:pt>
                <c:pt idx="775">
                  <c:v>1055</c:v>
                </c:pt>
                <c:pt idx="776">
                  <c:v>1054</c:v>
                </c:pt>
                <c:pt idx="777">
                  <c:v>1053</c:v>
                </c:pt>
                <c:pt idx="778">
                  <c:v>1052</c:v>
                </c:pt>
                <c:pt idx="779">
                  <c:v>1051</c:v>
                </c:pt>
                <c:pt idx="780">
                  <c:v>1050</c:v>
                </c:pt>
                <c:pt idx="781">
                  <c:v>1049</c:v>
                </c:pt>
                <c:pt idx="782">
                  <c:v>1048</c:v>
                </c:pt>
                <c:pt idx="783">
                  <c:v>1047</c:v>
                </c:pt>
                <c:pt idx="784">
                  <c:v>1046</c:v>
                </c:pt>
                <c:pt idx="785">
                  <c:v>1045</c:v>
                </c:pt>
                <c:pt idx="786">
                  <c:v>1044</c:v>
                </c:pt>
                <c:pt idx="787">
                  <c:v>1043</c:v>
                </c:pt>
                <c:pt idx="788">
                  <c:v>1042</c:v>
                </c:pt>
                <c:pt idx="789">
                  <c:v>1041</c:v>
                </c:pt>
                <c:pt idx="790">
                  <c:v>1040</c:v>
                </c:pt>
                <c:pt idx="791">
                  <c:v>1039</c:v>
                </c:pt>
                <c:pt idx="792">
                  <c:v>1038</c:v>
                </c:pt>
                <c:pt idx="793">
                  <c:v>1037</c:v>
                </c:pt>
                <c:pt idx="794">
                  <c:v>1036</c:v>
                </c:pt>
                <c:pt idx="795">
                  <c:v>1035</c:v>
                </c:pt>
                <c:pt idx="796">
                  <c:v>1034</c:v>
                </c:pt>
                <c:pt idx="797">
                  <c:v>1033</c:v>
                </c:pt>
                <c:pt idx="798">
                  <c:v>1032</c:v>
                </c:pt>
                <c:pt idx="799">
                  <c:v>1031</c:v>
                </c:pt>
                <c:pt idx="800">
                  <c:v>1030</c:v>
                </c:pt>
                <c:pt idx="801">
                  <c:v>1029</c:v>
                </c:pt>
                <c:pt idx="802">
                  <c:v>1028</c:v>
                </c:pt>
                <c:pt idx="803">
                  <c:v>1027</c:v>
                </c:pt>
                <c:pt idx="804">
                  <c:v>1026</c:v>
                </c:pt>
                <c:pt idx="805">
                  <c:v>1025</c:v>
                </c:pt>
                <c:pt idx="806">
                  <c:v>1024</c:v>
                </c:pt>
                <c:pt idx="807">
                  <c:v>1023</c:v>
                </c:pt>
                <c:pt idx="808">
                  <c:v>1022</c:v>
                </c:pt>
                <c:pt idx="809">
                  <c:v>1021</c:v>
                </c:pt>
                <c:pt idx="810">
                  <c:v>1020</c:v>
                </c:pt>
                <c:pt idx="811">
                  <c:v>1019</c:v>
                </c:pt>
                <c:pt idx="812">
                  <c:v>1018</c:v>
                </c:pt>
                <c:pt idx="813">
                  <c:v>1017</c:v>
                </c:pt>
                <c:pt idx="814">
                  <c:v>1016</c:v>
                </c:pt>
                <c:pt idx="815">
                  <c:v>1015</c:v>
                </c:pt>
                <c:pt idx="816">
                  <c:v>1014</c:v>
                </c:pt>
                <c:pt idx="817">
                  <c:v>1013</c:v>
                </c:pt>
                <c:pt idx="818">
                  <c:v>1012</c:v>
                </c:pt>
                <c:pt idx="819">
                  <c:v>1011</c:v>
                </c:pt>
                <c:pt idx="820">
                  <c:v>1010</c:v>
                </c:pt>
                <c:pt idx="821">
                  <c:v>1009</c:v>
                </c:pt>
                <c:pt idx="822">
                  <c:v>1008</c:v>
                </c:pt>
                <c:pt idx="823">
                  <c:v>1007</c:v>
                </c:pt>
                <c:pt idx="824">
                  <c:v>1006</c:v>
                </c:pt>
                <c:pt idx="825">
                  <c:v>1005</c:v>
                </c:pt>
                <c:pt idx="826">
                  <c:v>1004</c:v>
                </c:pt>
                <c:pt idx="827">
                  <c:v>1003</c:v>
                </c:pt>
                <c:pt idx="828">
                  <c:v>1002</c:v>
                </c:pt>
                <c:pt idx="829">
                  <c:v>1001</c:v>
                </c:pt>
                <c:pt idx="830">
                  <c:v>1000</c:v>
                </c:pt>
                <c:pt idx="831">
                  <c:v>999</c:v>
                </c:pt>
                <c:pt idx="832">
                  <c:v>998</c:v>
                </c:pt>
                <c:pt idx="833">
                  <c:v>997</c:v>
                </c:pt>
                <c:pt idx="834">
                  <c:v>996</c:v>
                </c:pt>
                <c:pt idx="835">
                  <c:v>995</c:v>
                </c:pt>
                <c:pt idx="836">
                  <c:v>994</c:v>
                </c:pt>
                <c:pt idx="837">
                  <c:v>993</c:v>
                </c:pt>
                <c:pt idx="838">
                  <c:v>992</c:v>
                </c:pt>
                <c:pt idx="839">
                  <c:v>991</c:v>
                </c:pt>
                <c:pt idx="840">
                  <c:v>990</c:v>
                </c:pt>
                <c:pt idx="841">
                  <c:v>989</c:v>
                </c:pt>
                <c:pt idx="842">
                  <c:v>988</c:v>
                </c:pt>
                <c:pt idx="843">
                  <c:v>987</c:v>
                </c:pt>
                <c:pt idx="844">
                  <c:v>986</c:v>
                </c:pt>
                <c:pt idx="845">
                  <c:v>985</c:v>
                </c:pt>
                <c:pt idx="846">
                  <c:v>984</c:v>
                </c:pt>
                <c:pt idx="847">
                  <c:v>983</c:v>
                </c:pt>
                <c:pt idx="848">
                  <c:v>982</c:v>
                </c:pt>
                <c:pt idx="849">
                  <c:v>981</c:v>
                </c:pt>
                <c:pt idx="850">
                  <c:v>980</c:v>
                </c:pt>
                <c:pt idx="851">
                  <c:v>979</c:v>
                </c:pt>
                <c:pt idx="852">
                  <c:v>978</c:v>
                </c:pt>
                <c:pt idx="853">
                  <c:v>977</c:v>
                </c:pt>
                <c:pt idx="854">
                  <c:v>976</c:v>
                </c:pt>
                <c:pt idx="855">
                  <c:v>975</c:v>
                </c:pt>
                <c:pt idx="856">
                  <c:v>974</c:v>
                </c:pt>
                <c:pt idx="857">
                  <c:v>973</c:v>
                </c:pt>
                <c:pt idx="858">
                  <c:v>972</c:v>
                </c:pt>
                <c:pt idx="859">
                  <c:v>971</c:v>
                </c:pt>
                <c:pt idx="860">
                  <c:v>970</c:v>
                </c:pt>
                <c:pt idx="861">
                  <c:v>969</c:v>
                </c:pt>
                <c:pt idx="862">
                  <c:v>968</c:v>
                </c:pt>
                <c:pt idx="863">
                  <c:v>967</c:v>
                </c:pt>
                <c:pt idx="864">
                  <c:v>966</c:v>
                </c:pt>
                <c:pt idx="865">
                  <c:v>965</c:v>
                </c:pt>
                <c:pt idx="866">
                  <c:v>964</c:v>
                </c:pt>
                <c:pt idx="867">
                  <c:v>963</c:v>
                </c:pt>
                <c:pt idx="868">
                  <c:v>962</c:v>
                </c:pt>
                <c:pt idx="869">
                  <c:v>961</c:v>
                </c:pt>
                <c:pt idx="870">
                  <c:v>960</c:v>
                </c:pt>
                <c:pt idx="871">
                  <c:v>959</c:v>
                </c:pt>
                <c:pt idx="872">
                  <c:v>958</c:v>
                </c:pt>
                <c:pt idx="873">
                  <c:v>957</c:v>
                </c:pt>
                <c:pt idx="874">
                  <c:v>956</c:v>
                </c:pt>
                <c:pt idx="875">
                  <c:v>955</c:v>
                </c:pt>
                <c:pt idx="876">
                  <c:v>954</c:v>
                </c:pt>
                <c:pt idx="877">
                  <c:v>953</c:v>
                </c:pt>
                <c:pt idx="878">
                  <c:v>952</c:v>
                </c:pt>
                <c:pt idx="879">
                  <c:v>951</c:v>
                </c:pt>
                <c:pt idx="880">
                  <c:v>950</c:v>
                </c:pt>
                <c:pt idx="881">
                  <c:v>949</c:v>
                </c:pt>
                <c:pt idx="882">
                  <c:v>948</c:v>
                </c:pt>
                <c:pt idx="883">
                  <c:v>947</c:v>
                </c:pt>
                <c:pt idx="884">
                  <c:v>946</c:v>
                </c:pt>
                <c:pt idx="885">
                  <c:v>945</c:v>
                </c:pt>
                <c:pt idx="886">
                  <c:v>944</c:v>
                </c:pt>
                <c:pt idx="887">
                  <c:v>943</c:v>
                </c:pt>
                <c:pt idx="888">
                  <c:v>942</c:v>
                </c:pt>
                <c:pt idx="889">
                  <c:v>941</c:v>
                </c:pt>
                <c:pt idx="890">
                  <c:v>940</c:v>
                </c:pt>
                <c:pt idx="891">
                  <c:v>939</c:v>
                </c:pt>
                <c:pt idx="892">
                  <c:v>938</c:v>
                </c:pt>
                <c:pt idx="893">
                  <c:v>937</c:v>
                </c:pt>
                <c:pt idx="894">
                  <c:v>936</c:v>
                </c:pt>
                <c:pt idx="895">
                  <c:v>935</c:v>
                </c:pt>
                <c:pt idx="896">
                  <c:v>934</c:v>
                </c:pt>
                <c:pt idx="897">
                  <c:v>933</c:v>
                </c:pt>
                <c:pt idx="898">
                  <c:v>932</c:v>
                </c:pt>
                <c:pt idx="899">
                  <c:v>931</c:v>
                </c:pt>
                <c:pt idx="900">
                  <c:v>930</c:v>
                </c:pt>
                <c:pt idx="901">
                  <c:v>929</c:v>
                </c:pt>
                <c:pt idx="902">
                  <c:v>928</c:v>
                </c:pt>
                <c:pt idx="903">
                  <c:v>927</c:v>
                </c:pt>
                <c:pt idx="904">
                  <c:v>926</c:v>
                </c:pt>
                <c:pt idx="905">
                  <c:v>925</c:v>
                </c:pt>
                <c:pt idx="906">
                  <c:v>924</c:v>
                </c:pt>
                <c:pt idx="907">
                  <c:v>923</c:v>
                </c:pt>
                <c:pt idx="908">
                  <c:v>922</c:v>
                </c:pt>
                <c:pt idx="909">
                  <c:v>921</c:v>
                </c:pt>
                <c:pt idx="910">
                  <c:v>920</c:v>
                </c:pt>
                <c:pt idx="911">
                  <c:v>919</c:v>
                </c:pt>
                <c:pt idx="912">
                  <c:v>918</c:v>
                </c:pt>
                <c:pt idx="913">
                  <c:v>917</c:v>
                </c:pt>
                <c:pt idx="914">
                  <c:v>916</c:v>
                </c:pt>
                <c:pt idx="915">
                  <c:v>915</c:v>
                </c:pt>
                <c:pt idx="916">
                  <c:v>914</c:v>
                </c:pt>
                <c:pt idx="917">
                  <c:v>913</c:v>
                </c:pt>
                <c:pt idx="918">
                  <c:v>912</c:v>
                </c:pt>
                <c:pt idx="919">
                  <c:v>911</c:v>
                </c:pt>
                <c:pt idx="920">
                  <c:v>910</c:v>
                </c:pt>
                <c:pt idx="921">
                  <c:v>909</c:v>
                </c:pt>
                <c:pt idx="922">
                  <c:v>908</c:v>
                </c:pt>
                <c:pt idx="923">
                  <c:v>907</c:v>
                </c:pt>
                <c:pt idx="924">
                  <c:v>906</c:v>
                </c:pt>
                <c:pt idx="925">
                  <c:v>905</c:v>
                </c:pt>
                <c:pt idx="926">
                  <c:v>904</c:v>
                </c:pt>
                <c:pt idx="927">
                  <c:v>903</c:v>
                </c:pt>
                <c:pt idx="928">
                  <c:v>902</c:v>
                </c:pt>
                <c:pt idx="929">
                  <c:v>901</c:v>
                </c:pt>
                <c:pt idx="930">
                  <c:v>900</c:v>
                </c:pt>
                <c:pt idx="931">
                  <c:v>899</c:v>
                </c:pt>
                <c:pt idx="932">
                  <c:v>898</c:v>
                </c:pt>
                <c:pt idx="933">
                  <c:v>897</c:v>
                </c:pt>
                <c:pt idx="934">
                  <c:v>896</c:v>
                </c:pt>
                <c:pt idx="935">
                  <c:v>895</c:v>
                </c:pt>
                <c:pt idx="936">
                  <c:v>894</c:v>
                </c:pt>
                <c:pt idx="937">
                  <c:v>893</c:v>
                </c:pt>
                <c:pt idx="938">
                  <c:v>892</c:v>
                </c:pt>
                <c:pt idx="939">
                  <c:v>891</c:v>
                </c:pt>
                <c:pt idx="940">
                  <c:v>890</c:v>
                </c:pt>
                <c:pt idx="941">
                  <c:v>889</c:v>
                </c:pt>
                <c:pt idx="942">
                  <c:v>888</c:v>
                </c:pt>
                <c:pt idx="943">
                  <c:v>887</c:v>
                </c:pt>
                <c:pt idx="944">
                  <c:v>886</c:v>
                </c:pt>
                <c:pt idx="945">
                  <c:v>885</c:v>
                </c:pt>
                <c:pt idx="946">
                  <c:v>884</c:v>
                </c:pt>
                <c:pt idx="947">
                  <c:v>883</c:v>
                </c:pt>
                <c:pt idx="948">
                  <c:v>882</c:v>
                </c:pt>
                <c:pt idx="949">
                  <c:v>881</c:v>
                </c:pt>
                <c:pt idx="950">
                  <c:v>880</c:v>
                </c:pt>
                <c:pt idx="951">
                  <c:v>879</c:v>
                </c:pt>
                <c:pt idx="952">
                  <c:v>878</c:v>
                </c:pt>
                <c:pt idx="953">
                  <c:v>877</c:v>
                </c:pt>
                <c:pt idx="954">
                  <c:v>876</c:v>
                </c:pt>
                <c:pt idx="955">
                  <c:v>875</c:v>
                </c:pt>
                <c:pt idx="956">
                  <c:v>874</c:v>
                </c:pt>
                <c:pt idx="957">
                  <c:v>873</c:v>
                </c:pt>
                <c:pt idx="958">
                  <c:v>872</c:v>
                </c:pt>
                <c:pt idx="959">
                  <c:v>871</c:v>
                </c:pt>
                <c:pt idx="960">
                  <c:v>870</c:v>
                </c:pt>
                <c:pt idx="961">
                  <c:v>869</c:v>
                </c:pt>
                <c:pt idx="962">
                  <c:v>868</c:v>
                </c:pt>
                <c:pt idx="963">
                  <c:v>867</c:v>
                </c:pt>
                <c:pt idx="964">
                  <c:v>866</c:v>
                </c:pt>
                <c:pt idx="965">
                  <c:v>865</c:v>
                </c:pt>
                <c:pt idx="966">
                  <c:v>864</c:v>
                </c:pt>
                <c:pt idx="967">
                  <c:v>863</c:v>
                </c:pt>
                <c:pt idx="968">
                  <c:v>862</c:v>
                </c:pt>
                <c:pt idx="969">
                  <c:v>861</c:v>
                </c:pt>
                <c:pt idx="970">
                  <c:v>860</c:v>
                </c:pt>
                <c:pt idx="971">
                  <c:v>859</c:v>
                </c:pt>
                <c:pt idx="972">
                  <c:v>858</c:v>
                </c:pt>
                <c:pt idx="973">
                  <c:v>857</c:v>
                </c:pt>
                <c:pt idx="974">
                  <c:v>856</c:v>
                </c:pt>
                <c:pt idx="975">
                  <c:v>855</c:v>
                </c:pt>
                <c:pt idx="976">
                  <c:v>854</c:v>
                </c:pt>
                <c:pt idx="977">
                  <c:v>853</c:v>
                </c:pt>
                <c:pt idx="978">
                  <c:v>852</c:v>
                </c:pt>
                <c:pt idx="979">
                  <c:v>851</c:v>
                </c:pt>
                <c:pt idx="980">
                  <c:v>850</c:v>
                </c:pt>
                <c:pt idx="981">
                  <c:v>849</c:v>
                </c:pt>
                <c:pt idx="982">
                  <c:v>848</c:v>
                </c:pt>
                <c:pt idx="983">
                  <c:v>847</c:v>
                </c:pt>
                <c:pt idx="984">
                  <c:v>846</c:v>
                </c:pt>
                <c:pt idx="985">
                  <c:v>845</c:v>
                </c:pt>
                <c:pt idx="986">
                  <c:v>844</c:v>
                </c:pt>
                <c:pt idx="987">
                  <c:v>843</c:v>
                </c:pt>
                <c:pt idx="988">
                  <c:v>842</c:v>
                </c:pt>
                <c:pt idx="989">
                  <c:v>841</c:v>
                </c:pt>
                <c:pt idx="990">
                  <c:v>840</c:v>
                </c:pt>
                <c:pt idx="991">
                  <c:v>839</c:v>
                </c:pt>
                <c:pt idx="992">
                  <c:v>838</c:v>
                </c:pt>
                <c:pt idx="993">
                  <c:v>837</c:v>
                </c:pt>
                <c:pt idx="994">
                  <c:v>836</c:v>
                </c:pt>
                <c:pt idx="995">
                  <c:v>835</c:v>
                </c:pt>
                <c:pt idx="996">
                  <c:v>834</c:v>
                </c:pt>
                <c:pt idx="997">
                  <c:v>833</c:v>
                </c:pt>
                <c:pt idx="998">
                  <c:v>832</c:v>
                </c:pt>
                <c:pt idx="999">
                  <c:v>831</c:v>
                </c:pt>
                <c:pt idx="1000">
                  <c:v>830</c:v>
                </c:pt>
                <c:pt idx="1001">
                  <c:v>829</c:v>
                </c:pt>
                <c:pt idx="1002">
                  <c:v>828</c:v>
                </c:pt>
                <c:pt idx="1003">
                  <c:v>827</c:v>
                </c:pt>
                <c:pt idx="1004">
                  <c:v>826</c:v>
                </c:pt>
                <c:pt idx="1005">
                  <c:v>825</c:v>
                </c:pt>
                <c:pt idx="1006">
                  <c:v>824</c:v>
                </c:pt>
                <c:pt idx="1007">
                  <c:v>823</c:v>
                </c:pt>
                <c:pt idx="1008">
                  <c:v>822</c:v>
                </c:pt>
                <c:pt idx="1009">
                  <c:v>821</c:v>
                </c:pt>
                <c:pt idx="1010">
                  <c:v>820</c:v>
                </c:pt>
                <c:pt idx="1011">
                  <c:v>819</c:v>
                </c:pt>
                <c:pt idx="1012">
                  <c:v>818</c:v>
                </c:pt>
                <c:pt idx="1013">
                  <c:v>817</c:v>
                </c:pt>
                <c:pt idx="1014">
                  <c:v>816</c:v>
                </c:pt>
                <c:pt idx="1015">
                  <c:v>815</c:v>
                </c:pt>
                <c:pt idx="1016">
                  <c:v>814</c:v>
                </c:pt>
                <c:pt idx="1017">
                  <c:v>813</c:v>
                </c:pt>
                <c:pt idx="1018">
                  <c:v>812</c:v>
                </c:pt>
                <c:pt idx="1019">
                  <c:v>811</c:v>
                </c:pt>
                <c:pt idx="1020">
                  <c:v>810</c:v>
                </c:pt>
                <c:pt idx="1021">
                  <c:v>809</c:v>
                </c:pt>
                <c:pt idx="1022">
                  <c:v>808</c:v>
                </c:pt>
                <c:pt idx="1023">
                  <c:v>807</c:v>
                </c:pt>
                <c:pt idx="1024">
                  <c:v>806</c:v>
                </c:pt>
                <c:pt idx="1025">
                  <c:v>805</c:v>
                </c:pt>
                <c:pt idx="1026">
                  <c:v>804</c:v>
                </c:pt>
                <c:pt idx="1027">
                  <c:v>803</c:v>
                </c:pt>
                <c:pt idx="1028">
                  <c:v>802</c:v>
                </c:pt>
                <c:pt idx="1029">
                  <c:v>801</c:v>
                </c:pt>
                <c:pt idx="1030">
                  <c:v>800</c:v>
                </c:pt>
                <c:pt idx="1031">
                  <c:v>799</c:v>
                </c:pt>
                <c:pt idx="1032">
                  <c:v>798</c:v>
                </c:pt>
                <c:pt idx="1033">
                  <c:v>797</c:v>
                </c:pt>
                <c:pt idx="1034">
                  <c:v>796</c:v>
                </c:pt>
                <c:pt idx="1035">
                  <c:v>795</c:v>
                </c:pt>
                <c:pt idx="1036">
                  <c:v>794</c:v>
                </c:pt>
                <c:pt idx="1037">
                  <c:v>793</c:v>
                </c:pt>
                <c:pt idx="1038">
                  <c:v>792</c:v>
                </c:pt>
                <c:pt idx="1039">
                  <c:v>791</c:v>
                </c:pt>
                <c:pt idx="1040">
                  <c:v>790</c:v>
                </c:pt>
                <c:pt idx="1041">
                  <c:v>789</c:v>
                </c:pt>
                <c:pt idx="1042">
                  <c:v>788</c:v>
                </c:pt>
                <c:pt idx="1043">
                  <c:v>787</c:v>
                </c:pt>
                <c:pt idx="1044">
                  <c:v>786</c:v>
                </c:pt>
                <c:pt idx="1045">
                  <c:v>785</c:v>
                </c:pt>
                <c:pt idx="1046">
                  <c:v>784</c:v>
                </c:pt>
                <c:pt idx="1047">
                  <c:v>783</c:v>
                </c:pt>
                <c:pt idx="1048">
                  <c:v>782</c:v>
                </c:pt>
                <c:pt idx="1049">
                  <c:v>781</c:v>
                </c:pt>
                <c:pt idx="1050">
                  <c:v>780</c:v>
                </c:pt>
                <c:pt idx="1051">
                  <c:v>779</c:v>
                </c:pt>
                <c:pt idx="1052">
                  <c:v>778</c:v>
                </c:pt>
                <c:pt idx="1053">
                  <c:v>777</c:v>
                </c:pt>
                <c:pt idx="1054">
                  <c:v>776</c:v>
                </c:pt>
                <c:pt idx="1055">
                  <c:v>775</c:v>
                </c:pt>
                <c:pt idx="1056">
                  <c:v>774</c:v>
                </c:pt>
                <c:pt idx="1057">
                  <c:v>773</c:v>
                </c:pt>
                <c:pt idx="1058">
                  <c:v>772</c:v>
                </c:pt>
                <c:pt idx="1059">
                  <c:v>771</c:v>
                </c:pt>
                <c:pt idx="1060">
                  <c:v>770</c:v>
                </c:pt>
                <c:pt idx="1061">
                  <c:v>769</c:v>
                </c:pt>
                <c:pt idx="1062">
                  <c:v>768</c:v>
                </c:pt>
                <c:pt idx="1063">
                  <c:v>767</c:v>
                </c:pt>
                <c:pt idx="1064">
                  <c:v>766</c:v>
                </c:pt>
                <c:pt idx="1065">
                  <c:v>765</c:v>
                </c:pt>
                <c:pt idx="1066">
                  <c:v>764</c:v>
                </c:pt>
                <c:pt idx="1067">
                  <c:v>763</c:v>
                </c:pt>
                <c:pt idx="1068">
                  <c:v>762</c:v>
                </c:pt>
                <c:pt idx="1069">
                  <c:v>761</c:v>
                </c:pt>
                <c:pt idx="1070">
                  <c:v>760</c:v>
                </c:pt>
                <c:pt idx="1071">
                  <c:v>759</c:v>
                </c:pt>
                <c:pt idx="1072">
                  <c:v>758</c:v>
                </c:pt>
                <c:pt idx="1073">
                  <c:v>757</c:v>
                </c:pt>
                <c:pt idx="1074">
                  <c:v>756</c:v>
                </c:pt>
                <c:pt idx="1075">
                  <c:v>755</c:v>
                </c:pt>
                <c:pt idx="1076">
                  <c:v>754</c:v>
                </c:pt>
                <c:pt idx="1077">
                  <c:v>753</c:v>
                </c:pt>
                <c:pt idx="1078">
                  <c:v>752</c:v>
                </c:pt>
                <c:pt idx="1079">
                  <c:v>751</c:v>
                </c:pt>
                <c:pt idx="1080">
                  <c:v>750</c:v>
                </c:pt>
                <c:pt idx="1081">
                  <c:v>749</c:v>
                </c:pt>
                <c:pt idx="1082">
                  <c:v>748</c:v>
                </c:pt>
                <c:pt idx="1083">
                  <c:v>747</c:v>
                </c:pt>
                <c:pt idx="1084">
                  <c:v>746</c:v>
                </c:pt>
                <c:pt idx="1085">
                  <c:v>745</c:v>
                </c:pt>
                <c:pt idx="1086">
                  <c:v>744</c:v>
                </c:pt>
                <c:pt idx="1087">
                  <c:v>743</c:v>
                </c:pt>
                <c:pt idx="1088">
                  <c:v>742</c:v>
                </c:pt>
                <c:pt idx="1089">
                  <c:v>741</c:v>
                </c:pt>
                <c:pt idx="1090">
                  <c:v>740</c:v>
                </c:pt>
                <c:pt idx="1091">
                  <c:v>739</c:v>
                </c:pt>
                <c:pt idx="1092">
                  <c:v>738</c:v>
                </c:pt>
                <c:pt idx="1093">
                  <c:v>737</c:v>
                </c:pt>
                <c:pt idx="1094">
                  <c:v>736</c:v>
                </c:pt>
                <c:pt idx="1095">
                  <c:v>735</c:v>
                </c:pt>
                <c:pt idx="1096">
                  <c:v>734</c:v>
                </c:pt>
                <c:pt idx="1097">
                  <c:v>733</c:v>
                </c:pt>
                <c:pt idx="1098">
                  <c:v>732</c:v>
                </c:pt>
                <c:pt idx="1099">
                  <c:v>731</c:v>
                </c:pt>
                <c:pt idx="1100">
                  <c:v>730</c:v>
                </c:pt>
                <c:pt idx="1101">
                  <c:v>729</c:v>
                </c:pt>
                <c:pt idx="1102">
                  <c:v>728</c:v>
                </c:pt>
                <c:pt idx="1103">
                  <c:v>727</c:v>
                </c:pt>
                <c:pt idx="1104">
                  <c:v>726</c:v>
                </c:pt>
                <c:pt idx="1105">
                  <c:v>725</c:v>
                </c:pt>
                <c:pt idx="1106">
                  <c:v>724</c:v>
                </c:pt>
                <c:pt idx="1107">
                  <c:v>723</c:v>
                </c:pt>
                <c:pt idx="1108">
                  <c:v>722</c:v>
                </c:pt>
                <c:pt idx="1109">
                  <c:v>721</c:v>
                </c:pt>
                <c:pt idx="1110">
                  <c:v>720</c:v>
                </c:pt>
                <c:pt idx="1111">
                  <c:v>719</c:v>
                </c:pt>
                <c:pt idx="1112">
                  <c:v>718</c:v>
                </c:pt>
                <c:pt idx="1113">
                  <c:v>717</c:v>
                </c:pt>
                <c:pt idx="1114">
                  <c:v>716</c:v>
                </c:pt>
                <c:pt idx="1115">
                  <c:v>715</c:v>
                </c:pt>
                <c:pt idx="1116">
                  <c:v>714</c:v>
                </c:pt>
                <c:pt idx="1117">
                  <c:v>713</c:v>
                </c:pt>
                <c:pt idx="1118">
                  <c:v>712</c:v>
                </c:pt>
                <c:pt idx="1119">
                  <c:v>711</c:v>
                </c:pt>
                <c:pt idx="1120">
                  <c:v>710</c:v>
                </c:pt>
                <c:pt idx="1121">
                  <c:v>709</c:v>
                </c:pt>
                <c:pt idx="1122">
                  <c:v>708</c:v>
                </c:pt>
                <c:pt idx="1123">
                  <c:v>707</c:v>
                </c:pt>
                <c:pt idx="1124">
                  <c:v>706</c:v>
                </c:pt>
                <c:pt idx="1125">
                  <c:v>705</c:v>
                </c:pt>
                <c:pt idx="1126">
                  <c:v>704</c:v>
                </c:pt>
                <c:pt idx="1127">
                  <c:v>703</c:v>
                </c:pt>
                <c:pt idx="1128">
                  <c:v>702</c:v>
                </c:pt>
                <c:pt idx="1129">
                  <c:v>701</c:v>
                </c:pt>
                <c:pt idx="1130">
                  <c:v>700</c:v>
                </c:pt>
                <c:pt idx="1131">
                  <c:v>699</c:v>
                </c:pt>
                <c:pt idx="1132">
                  <c:v>698</c:v>
                </c:pt>
                <c:pt idx="1133">
                  <c:v>697</c:v>
                </c:pt>
                <c:pt idx="1134">
                  <c:v>696</c:v>
                </c:pt>
                <c:pt idx="1135">
                  <c:v>695</c:v>
                </c:pt>
                <c:pt idx="1136">
                  <c:v>694</c:v>
                </c:pt>
                <c:pt idx="1137">
                  <c:v>693</c:v>
                </c:pt>
                <c:pt idx="1138">
                  <c:v>692</c:v>
                </c:pt>
                <c:pt idx="1139">
                  <c:v>691</c:v>
                </c:pt>
                <c:pt idx="1140">
                  <c:v>690</c:v>
                </c:pt>
                <c:pt idx="1141">
                  <c:v>689</c:v>
                </c:pt>
                <c:pt idx="1142">
                  <c:v>688</c:v>
                </c:pt>
                <c:pt idx="1143">
                  <c:v>687</c:v>
                </c:pt>
                <c:pt idx="1144">
                  <c:v>686</c:v>
                </c:pt>
                <c:pt idx="1145">
                  <c:v>685</c:v>
                </c:pt>
                <c:pt idx="1146">
                  <c:v>684</c:v>
                </c:pt>
                <c:pt idx="1147">
                  <c:v>683</c:v>
                </c:pt>
                <c:pt idx="1148">
                  <c:v>682</c:v>
                </c:pt>
                <c:pt idx="1149">
                  <c:v>681</c:v>
                </c:pt>
                <c:pt idx="1150">
                  <c:v>680</c:v>
                </c:pt>
                <c:pt idx="1151">
                  <c:v>679</c:v>
                </c:pt>
                <c:pt idx="1152">
                  <c:v>678</c:v>
                </c:pt>
                <c:pt idx="1153">
                  <c:v>677</c:v>
                </c:pt>
                <c:pt idx="1154">
                  <c:v>676</c:v>
                </c:pt>
                <c:pt idx="1155">
                  <c:v>675</c:v>
                </c:pt>
                <c:pt idx="1156">
                  <c:v>674</c:v>
                </c:pt>
                <c:pt idx="1157">
                  <c:v>673</c:v>
                </c:pt>
                <c:pt idx="1158">
                  <c:v>672</c:v>
                </c:pt>
                <c:pt idx="1159">
                  <c:v>671</c:v>
                </c:pt>
                <c:pt idx="1160">
                  <c:v>670</c:v>
                </c:pt>
                <c:pt idx="1161">
                  <c:v>669</c:v>
                </c:pt>
                <c:pt idx="1162">
                  <c:v>668</c:v>
                </c:pt>
                <c:pt idx="1163">
                  <c:v>667</c:v>
                </c:pt>
                <c:pt idx="1164">
                  <c:v>666</c:v>
                </c:pt>
                <c:pt idx="1165">
                  <c:v>665</c:v>
                </c:pt>
                <c:pt idx="1166">
                  <c:v>664</c:v>
                </c:pt>
                <c:pt idx="1167">
                  <c:v>663</c:v>
                </c:pt>
                <c:pt idx="1168">
                  <c:v>662</c:v>
                </c:pt>
                <c:pt idx="1169">
                  <c:v>661</c:v>
                </c:pt>
                <c:pt idx="1170">
                  <c:v>660</c:v>
                </c:pt>
                <c:pt idx="1171">
                  <c:v>659</c:v>
                </c:pt>
                <c:pt idx="1172">
                  <c:v>658</c:v>
                </c:pt>
                <c:pt idx="1173">
                  <c:v>657</c:v>
                </c:pt>
                <c:pt idx="1174">
                  <c:v>656</c:v>
                </c:pt>
                <c:pt idx="1175">
                  <c:v>655</c:v>
                </c:pt>
                <c:pt idx="1176">
                  <c:v>654</c:v>
                </c:pt>
                <c:pt idx="1177">
                  <c:v>653</c:v>
                </c:pt>
                <c:pt idx="1178">
                  <c:v>652</c:v>
                </c:pt>
                <c:pt idx="1179">
                  <c:v>651</c:v>
                </c:pt>
                <c:pt idx="1180">
                  <c:v>650</c:v>
                </c:pt>
                <c:pt idx="1181">
                  <c:v>649</c:v>
                </c:pt>
                <c:pt idx="1182">
                  <c:v>648</c:v>
                </c:pt>
                <c:pt idx="1183">
                  <c:v>647</c:v>
                </c:pt>
                <c:pt idx="1184">
                  <c:v>646</c:v>
                </c:pt>
                <c:pt idx="1185">
                  <c:v>645</c:v>
                </c:pt>
                <c:pt idx="1186">
                  <c:v>644</c:v>
                </c:pt>
                <c:pt idx="1187">
                  <c:v>643</c:v>
                </c:pt>
                <c:pt idx="1188">
                  <c:v>642</c:v>
                </c:pt>
                <c:pt idx="1189">
                  <c:v>641</c:v>
                </c:pt>
                <c:pt idx="1190">
                  <c:v>640</c:v>
                </c:pt>
                <c:pt idx="1191">
                  <c:v>639</c:v>
                </c:pt>
                <c:pt idx="1192">
                  <c:v>638</c:v>
                </c:pt>
                <c:pt idx="1193">
                  <c:v>637</c:v>
                </c:pt>
                <c:pt idx="1194">
                  <c:v>636</c:v>
                </c:pt>
                <c:pt idx="1195">
                  <c:v>635</c:v>
                </c:pt>
                <c:pt idx="1196">
                  <c:v>634</c:v>
                </c:pt>
                <c:pt idx="1197">
                  <c:v>633</c:v>
                </c:pt>
                <c:pt idx="1198">
                  <c:v>632</c:v>
                </c:pt>
                <c:pt idx="1199">
                  <c:v>631</c:v>
                </c:pt>
                <c:pt idx="1200">
                  <c:v>630</c:v>
                </c:pt>
                <c:pt idx="1201">
                  <c:v>629</c:v>
                </c:pt>
                <c:pt idx="1202">
                  <c:v>628</c:v>
                </c:pt>
                <c:pt idx="1203">
                  <c:v>627</c:v>
                </c:pt>
                <c:pt idx="1204">
                  <c:v>626</c:v>
                </c:pt>
                <c:pt idx="1205">
                  <c:v>625</c:v>
                </c:pt>
                <c:pt idx="1206">
                  <c:v>624</c:v>
                </c:pt>
                <c:pt idx="1207">
                  <c:v>623</c:v>
                </c:pt>
                <c:pt idx="1208">
                  <c:v>622</c:v>
                </c:pt>
                <c:pt idx="1209">
                  <c:v>621</c:v>
                </c:pt>
                <c:pt idx="1210">
                  <c:v>620</c:v>
                </c:pt>
                <c:pt idx="1211">
                  <c:v>619</c:v>
                </c:pt>
                <c:pt idx="1212">
                  <c:v>618</c:v>
                </c:pt>
                <c:pt idx="1213">
                  <c:v>617</c:v>
                </c:pt>
                <c:pt idx="1214">
                  <c:v>616</c:v>
                </c:pt>
                <c:pt idx="1215">
                  <c:v>615</c:v>
                </c:pt>
                <c:pt idx="1216">
                  <c:v>614</c:v>
                </c:pt>
                <c:pt idx="1217">
                  <c:v>613</c:v>
                </c:pt>
                <c:pt idx="1218">
                  <c:v>612</c:v>
                </c:pt>
                <c:pt idx="1219">
                  <c:v>611</c:v>
                </c:pt>
                <c:pt idx="1220">
                  <c:v>610</c:v>
                </c:pt>
                <c:pt idx="1221">
                  <c:v>609</c:v>
                </c:pt>
                <c:pt idx="1222">
                  <c:v>608</c:v>
                </c:pt>
                <c:pt idx="1223">
                  <c:v>607</c:v>
                </c:pt>
                <c:pt idx="1224">
                  <c:v>606</c:v>
                </c:pt>
                <c:pt idx="1225">
                  <c:v>605</c:v>
                </c:pt>
                <c:pt idx="1226">
                  <c:v>604</c:v>
                </c:pt>
                <c:pt idx="1227">
                  <c:v>603</c:v>
                </c:pt>
                <c:pt idx="1228">
                  <c:v>602</c:v>
                </c:pt>
                <c:pt idx="1229">
                  <c:v>601</c:v>
                </c:pt>
                <c:pt idx="1230">
                  <c:v>600</c:v>
                </c:pt>
                <c:pt idx="1231">
                  <c:v>599</c:v>
                </c:pt>
                <c:pt idx="1232">
                  <c:v>598</c:v>
                </c:pt>
                <c:pt idx="1233">
                  <c:v>597</c:v>
                </c:pt>
                <c:pt idx="1234">
                  <c:v>596</c:v>
                </c:pt>
                <c:pt idx="1235">
                  <c:v>595</c:v>
                </c:pt>
                <c:pt idx="1236">
                  <c:v>594</c:v>
                </c:pt>
                <c:pt idx="1237">
                  <c:v>593</c:v>
                </c:pt>
                <c:pt idx="1238">
                  <c:v>592</c:v>
                </c:pt>
                <c:pt idx="1239">
                  <c:v>591</c:v>
                </c:pt>
                <c:pt idx="1240">
                  <c:v>590</c:v>
                </c:pt>
                <c:pt idx="1241">
                  <c:v>589</c:v>
                </c:pt>
                <c:pt idx="1242">
                  <c:v>588</c:v>
                </c:pt>
                <c:pt idx="1243">
                  <c:v>587</c:v>
                </c:pt>
                <c:pt idx="1244">
                  <c:v>586</c:v>
                </c:pt>
                <c:pt idx="1245">
                  <c:v>585</c:v>
                </c:pt>
                <c:pt idx="1246">
                  <c:v>584</c:v>
                </c:pt>
                <c:pt idx="1247">
                  <c:v>583</c:v>
                </c:pt>
                <c:pt idx="1248">
                  <c:v>582</c:v>
                </c:pt>
                <c:pt idx="1249">
                  <c:v>581</c:v>
                </c:pt>
                <c:pt idx="1250">
                  <c:v>580</c:v>
                </c:pt>
                <c:pt idx="1251">
                  <c:v>579</c:v>
                </c:pt>
                <c:pt idx="1252">
                  <c:v>578</c:v>
                </c:pt>
                <c:pt idx="1253">
                  <c:v>577</c:v>
                </c:pt>
                <c:pt idx="1254">
                  <c:v>576</c:v>
                </c:pt>
                <c:pt idx="1255">
                  <c:v>575</c:v>
                </c:pt>
                <c:pt idx="1256">
                  <c:v>574</c:v>
                </c:pt>
                <c:pt idx="1257">
                  <c:v>573</c:v>
                </c:pt>
                <c:pt idx="1258">
                  <c:v>572</c:v>
                </c:pt>
                <c:pt idx="1259">
                  <c:v>571</c:v>
                </c:pt>
                <c:pt idx="1260">
                  <c:v>570</c:v>
                </c:pt>
                <c:pt idx="1261">
                  <c:v>569</c:v>
                </c:pt>
                <c:pt idx="1262">
                  <c:v>568</c:v>
                </c:pt>
                <c:pt idx="1263">
                  <c:v>567</c:v>
                </c:pt>
                <c:pt idx="1264">
                  <c:v>566</c:v>
                </c:pt>
                <c:pt idx="1265">
                  <c:v>565</c:v>
                </c:pt>
                <c:pt idx="1266">
                  <c:v>564</c:v>
                </c:pt>
                <c:pt idx="1267">
                  <c:v>563</c:v>
                </c:pt>
                <c:pt idx="1268">
                  <c:v>562</c:v>
                </c:pt>
                <c:pt idx="1269">
                  <c:v>561</c:v>
                </c:pt>
                <c:pt idx="1270">
                  <c:v>560</c:v>
                </c:pt>
                <c:pt idx="1271">
                  <c:v>559</c:v>
                </c:pt>
                <c:pt idx="1272">
                  <c:v>558</c:v>
                </c:pt>
                <c:pt idx="1273">
                  <c:v>557</c:v>
                </c:pt>
                <c:pt idx="1274">
                  <c:v>556</c:v>
                </c:pt>
                <c:pt idx="1275">
                  <c:v>555</c:v>
                </c:pt>
                <c:pt idx="1276">
                  <c:v>554</c:v>
                </c:pt>
                <c:pt idx="1277">
                  <c:v>553</c:v>
                </c:pt>
                <c:pt idx="1278">
                  <c:v>552</c:v>
                </c:pt>
                <c:pt idx="1279">
                  <c:v>551</c:v>
                </c:pt>
                <c:pt idx="1280">
                  <c:v>550</c:v>
                </c:pt>
              </c:numCache>
            </c:numRef>
          </c:cat>
          <c:val>
            <c:numRef>
              <c:f>'1% coll hyd n1 F90'!$T$2174:$T$3454</c:f>
              <c:numCache>
                <c:formatCode>General</c:formatCode>
                <c:ptCount val="1281"/>
                <c:pt idx="0">
                  <c:v>1.8999999999999998E-3</c:v>
                </c:pt>
                <c:pt idx="1">
                  <c:v>1.7999999999999995E-3</c:v>
                </c:pt>
                <c:pt idx="2">
                  <c:v>1.7999999999999995E-3</c:v>
                </c:pt>
                <c:pt idx="3">
                  <c:v>1.8999999999999998E-3</c:v>
                </c:pt>
                <c:pt idx="4">
                  <c:v>1.8999999999999998E-3</c:v>
                </c:pt>
                <c:pt idx="5">
                  <c:v>1.8999999999999998E-3</c:v>
                </c:pt>
                <c:pt idx="6">
                  <c:v>1.8999999999999998E-3</c:v>
                </c:pt>
                <c:pt idx="7">
                  <c:v>1.8999999999999998E-3</c:v>
                </c:pt>
                <c:pt idx="8">
                  <c:v>1.7999999999999995E-3</c:v>
                </c:pt>
                <c:pt idx="9">
                  <c:v>1.7999999999999995E-3</c:v>
                </c:pt>
                <c:pt idx="10">
                  <c:v>1.7999999999999995E-3</c:v>
                </c:pt>
                <c:pt idx="11">
                  <c:v>1.7000000000000001E-3</c:v>
                </c:pt>
                <c:pt idx="12">
                  <c:v>1.7000000000000001E-3</c:v>
                </c:pt>
                <c:pt idx="13">
                  <c:v>1.7000000000000001E-3</c:v>
                </c:pt>
                <c:pt idx="14">
                  <c:v>1.7000000000000001E-3</c:v>
                </c:pt>
                <c:pt idx="15">
                  <c:v>1.7499999999999998E-3</c:v>
                </c:pt>
                <c:pt idx="16">
                  <c:v>1.8000000000000004E-3</c:v>
                </c:pt>
                <c:pt idx="17">
                  <c:v>1.8000000000000004E-3</c:v>
                </c:pt>
                <c:pt idx="18">
                  <c:v>1.8000000000000004E-3</c:v>
                </c:pt>
                <c:pt idx="19">
                  <c:v>1.8999999999999998E-3</c:v>
                </c:pt>
                <c:pt idx="20">
                  <c:v>1.7999999999999995E-3</c:v>
                </c:pt>
                <c:pt idx="21">
                  <c:v>1.7999999999999995E-3</c:v>
                </c:pt>
                <c:pt idx="22">
                  <c:v>1.7999999999999995E-3</c:v>
                </c:pt>
                <c:pt idx="23">
                  <c:v>1.7999999999999995E-3</c:v>
                </c:pt>
                <c:pt idx="24">
                  <c:v>1.7999999999999995E-3</c:v>
                </c:pt>
                <c:pt idx="25">
                  <c:v>1.7999999999999995E-3</c:v>
                </c:pt>
                <c:pt idx="26">
                  <c:v>1.6999999999999993E-3</c:v>
                </c:pt>
                <c:pt idx="27">
                  <c:v>1.6999999999999993E-3</c:v>
                </c:pt>
                <c:pt idx="28">
                  <c:v>1.6999999999999993E-3</c:v>
                </c:pt>
                <c:pt idx="29">
                  <c:v>1.6999999999999993E-3</c:v>
                </c:pt>
                <c:pt idx="30">
                  <c:v>1.749999999999999E-3</c:v>
                </c:pt>
                <c:pt idx="31">
                  <c:v>1.749999999999999E-3</c:v>
                </c:pt>
                <c:pt idx="32">
                  <c:v>1.6499999999999996E-3</c:v>
                </c:pt>
                <c:pt idx="33">
                  <c:v>1.6499999999999996E-3</c:v>
                </c:pt>
                <c:pt idx="34">
                  <c:v>1.6999999999999993E-3</c:v>
                </c:pt>
                <c:pt idx="35">
                  <c:v>1.6499999999999996E-3</c:v>
                </c:pt>
                <c:pt idx="36">
                  <c:v>1.6499999999999996E-3</c:v>
                </c:pt>
                <c:pt idx="37">
                  <c:v>1.5999999999999999E-3</c:v>
                </c:pt>
                <c:pt idx="38">
                  <c:v>1.5999999999999999E-3</c:v>
                </c:pt>
                <c:pt idx="39">
                  <c:v>1.7000000000000001E-3</c:v>
                </c:pt>
                <c:pt idx="40">
                  <c:v>1.7000000000000001E-3</c:v>
                </c:pt>
                <c:pt idx="41">
                  <c:v>1.7000000000000001E-3</c:v>
                </c:pt>
                <c:pt idx="42">
                  <c:v>1.7499999999999998E-3</c:v>
                </c:pt>
                <c:pt idx="43">
                  <c:v>1.7499999999999998E-3</c:v>
                </c:pt>
                <c:pt idx="44">
                  <c:v>1.6499999999999996E-3</c:v>
                </c:pt>
                <c:pt idx="45">
                  <c:v>1.749999999999999E-3</c:v>
                </c:pt>
                <c:pt idx="46">
                  <c:v>1.749999999999999E-3</c:v>
                </c:pt>
                <c:pt idx="47">
                  <c:v>1.749999999999999E-3</c:v>
                </c:pt>
                <c:pt idx="48">
                  <c:v>1.6499999999999996E-3</c:v>
                </c:pt>
                <c:pt idx="49">
                  <c:v>1.6499999999999996E-3</c:v>
                </c:pt>
                <c:pt idx="50">
                  <c:v>1.6499999999999996E-3</c:v>
                </c:pt>
                <c:pt idx="51">
                  <c:v>1.6499999999999996E-3</c:v>
                </c:pt>
                <c:pt idx="52">
                  <c:v>1.599999999999999E-3</c:v>
                </c:pt>
                <c:pt idx="53">
                  <c:v>1.599999999999999E-3</c:v>
                </c:pt>
                <c:pt idx="54">
                  <c:v>1.599999999999999E-3</c:v>
                </c:pt>
                <c:pt idx="55">
                  <c:v>1.4999999999999996E-3</c:v>
                </c:pt>
                <c:pt idx="56">
                  <c:v>1.4999999999999996E-3</c:v>
                </c:pt>
                <c:pt idx="57">
                  <c:v>1.5500000000000002E-3</c:v>
                </c:pt>
                <c:pt idx="58">
                  <c:v>1.5500000000000002E-3</c:v>
                </c:pt>
                <c:pt idx="59">
                  <c:v>1.5499999999999993E-3</c:v>
                </c:pt>
                <c:pt idx="60">
                  <c:v>1.4999999999999996E-3</c:v>
                </c:pt>
                <c:pt idx="61">
                  <c:v>1.5499999999999993E-3</c:v>
                </c:pt>
                <c:pt idx="62">
                  <c:v>1.5499999999999993E-3</c:v>
                </c:pt>
                <c:pt idx="63">
                  <c:v>1.5499999999999993E-3</c:v>
                </c:pt>
                <c:pt idx="64">
                  <c:v>1.4999999999999996E-3</c:v>
                </c:pt>
                <c:pt idx="65">
                  <c:v>1.4999999999999996E-3</c:v>
                </c:pt>
                <c:pt idx="66">
                  <c:v>1.4999999999999996E-3</c:v>
                </c:pt>
                <c:pt idx="67">
                  <c:v>1.4999999999999996E-3</c:v>
                </c:pt>
                <c:pt idx="68">
                  <c:v>1.4999999999999996E-3</c:v>
                </c:pt>
                <c:pt idx="69">
                  <c:v>1.4499999999999999E-3</c:v>
                </c:pt>
                <c:pt idx="70">
                  <c:v>1.4499999999999999E-3</c:v>
                </c:pt>
                <c:pt idx="71">
                  <c:v>1.4499999999999999E-3</c:v>
                </c:pt>
                <c:pt idx="72">
                  <c:v>1.3500000000000005E-3</c:v>
                </c:pt>
                <c:pt idx="73">
                  <c:v>1.4000000000000002E-3</c:v>
                </c:pt>
                <c:pt idx="74">
                  <c:v>1.4499999999999999E-3</c:v>
                </c:pt>
                <c:pt idx="75">
                  <c:v>1.4499999999999999E-3</c:v>
                </c:pt>
                <c:pt idx="76">
                  <c:v>1.3499999999999996E-3</c:v>
                </c:pt>
                <c:pt idx="77">
                  <c:v>1.2499999999999994E-3</c:v>
                </c:pt>
                <c:pt idx="78">
                  <c:v>1.2499999999999994E-3</c:v>
                </c:pt>
                <c:pt idx="79">
                  <c:v>1.1999999999999997E-3</c:v>
                </c:pt>
                <c:pt idx="80">
                  <c:v>1.15E-3</c:v>
                </c:pt>
                <c:pt idx="81">
                  <c:v>1.0499999999999997E-3</c:v>
                </c:pt>
                <c:pt idx="82">
                  <c:v>1.0499999999999997E-3</c:v>
                </c:pt>
                <c:pt idx="83">
                  <c:v>1.1999999999999997E-3</c:v>
                </c:pt>
                <c:pt idx="84">
                  <c:v>1.15E-3</c:v>
                </c:pt>
                <c:pt idx="85">
                  <c:v>1.15E-3</c:v>
                </c:pt>
                <c:pt idx="86">
                  <c:v>1.0499999999999997E-3</c:v>
                </c:pt>
                <c:pt idx="87">
                  <c:v>1.0499999999999997E-3</c:v>
                </c:pt>
                <c:pt idx="88">
                  <c:v>1.0499999999999997E-3</c:v>
                </c:pt>
                <c:pt idx="89">
                  <c:v>1.0999999999999994E-3</c:v>
                </c:pt>
                <c:pt idx="90">
                  <c:v>1.0999999999999994E-3</c:v>
                </c:pt>
                <c:pt idx="91">
                  <c:v>1.0999999999999994E-3</c:v>
                </c:pt>
                <c:pt idx="92">
                  <c:v>9.9999999999999915E-4</c:v>
                </c:pt>
                <c:pt idx="93">
                  <c:v>9.9999999999999915E-4</c:v>
                </c:pt>
                <c:pt idx="94">
                  <c:v>1.0000000000000009E-3</c:v>
                </c:pt>
                <c:pt idx="95">
                  <c:v>1.0500000000000006E-3</c:v>
                </c:pt>
                <c:pt idx="96">
                  <c:v>1.0500000000000006E-3</c:v>
                </c:pt>
                <c:pt idx="97">
                  <c:v>1.0500000000000006E-3</c:v>
                </c:pt>
                <c:pt idx="98">
                  <c:v>1.0500000000000006E-3</c:v>
                </c:pt>
                <c:pt idx="99">
                  <c:v>1.0000000000000009E-3</c:v>
                </c:pt>
                <c:pt idx="100">
                  <c:v>1.0000000000000009E-3</c:v>
                </c:pt>
                <c:pt idx="101">
                  <c:v>1.0000000000000009E-3</c:v>
                </c:pt>
                <c:pt idx="102">
                  <c:v>9.5000000000000032E-4</c:v>
                </c:pt>
                <c:pt idx="103">
                  <c:v>1E-3</c:v>
                </c:pt>
                <c:pt idx="104">
                  <c:v>1E-3</c:v>
                </c:pt>
                <c:pt idx="105">
                  <c:v>9.4999999999999946E-4</c:v>
                </c:pt>
                <c:pt idx="106">
                  <c:v>1.0000000000000009E-3</c:v>
                </c:pt>
                <c:pt idx="107">
                  <c:v>1.0500000000000006E-3</c:v>
                </c:pt>
                <c:pt idx="108">
                  <c:v>9.5000000000000032E-4</c:v>
                </c:pt>
                <c:pt idx="109">
                  <c:v>1E-3</c:v>
                </c:pt>
                <c:pt idx="110">
                  <c:v>1.0999999999999994E-3</c:v>
                </c:pt>
                <c:pt idx="111">
                  <c:v>9.9999999999999915E-4</c:v>
                </c:pt>
                <c:pt idx="112">
                  <c:v>1.1000000000000003E-3</c:v>
                </c:pt>
                <c:pt idx="113">
                  <c:v>1.4000000000000002E-3</c:v>
                </c:pt>
                <c:pt idx="114">
                  <c:v>1.3000000000000008E-3</c:v>
                </c:pt>
                <c:pt idx="115">
                  <c:v>1.3500000000000022E-3</c:v>
                </c:pt>
                <c:pt idx="116">
                  <c:v>1.4500000000000016E-3</c:v>
                </c:pt>
                <c:pt idx="117">
                  <c:v>1.5000000000000005E-3</c:v>
                </c:pt>
                <c:pt idx="118">
                  <c:v>1.6000000000000007E-3</c:v>
                </c:pt>
                <c:pt idx="119">
                  <c:v>1.8500000000000009E-3</c:v>
                </c:pt>
                <c:pt idx="120">
                  <c:v>1.9500000000000003E-3</c:v>
                </c:pt>
                <c:pt idx="121">
                  <c:v>2.1500000000000017E-3</c:v>
                </c:pt>
                <c:pt idx="122">
                  <c:v>2.2499999999999985E-3</c:v>
                </c:pt>
                <c:pt idx="123">
                  <c:v>2.4500000000000008E-3</c:v>
                </c:pt>
                <c:pt idx="124">
                  <c:v>2.6999999999999993E-3</c:v>
                </c:pt>
                <c:pt idx="125">
                  <c:v>2.9499999999999995E-3</c:v>
                </c:pt>
                <c:pt idx="126">
                  <c:v>3.2499999999999994E-3</c:v>
                </c:pt>
                <c:pt idx="127">
                  <c:v>3.599999999999999E-3</c:v>
                </c:pt>
                <c:pt idx="128">
                  <c:v>3.899999999999999E-3</c:v>
                </c:pt>
                <c:pt idx="129">
                  <c:v>4.4000000000000011E-3</c:v>
                </c:pt>
                <c:pt idx="130">
                  <c:v>4.9999999999999975E-3</c:v>
                </c:pt>
                <c:pt idx="131">
                  <c:v>5.6000000000000008E-3</c:v>
                </c:pt>
                <c:pt idx="132">
                  <c:v>6.0499999999999981E-3</c:v>
                </c:pt>
                <c:pt idx="133">
                  <c:v>6.6500000000000031E-3</c:v>
                </c:pt>
                <c:pt idx="134">
                  <c:v>7.4000000000000021E-3</c:v>
                </c:pt>
                <c:pt idx="135">
                  <c:v>8.100000000000003E-3</c:v>
                </c:pt>
                <c:pt idx="136">
                  <c:v>8.6999999999999994E-3</c:v>
                </c:pt>
                <c:pt idx="137">
                  <c:v>9.1000000000000004E-3</c:v>
                </c:pt>
                <c:pt idx="138">
                  <c:v>9.7500000000000017E-3</c:v>
                </c:pt>
                <c:pt idx="139">
                  <c:v>1.025E-2</c:v>
                </c:pt>
                <c:pt idx="140">
                  <c:v>1.09E-2</c:v>
                </c:pt>
                <c:pt idx="141">
                  <c:v>1.1400000000000002E-2</c:v>
                </c:pt>
                <c:pt idx="142">
                  <c:v>1.1900000000000001E-2</c:v>
                </c:pt>
                <c:pt idx="143">
                  <c:v>1.2449999999999999E-2</c:v>
                </c:pt>
                <c:pt idx="144">
                  <c:v>1.3049999999999997E-2</c:v>
                </c:pt>
                <c:pt idx="145">
                  <c:v>1.3750000000000002E-2</c:v>
                </c:pt>
                <c:pt idx="146">
                  <c:v>1.4700000000000001E-2</c:v>
                </c:pt>
                <c:pt idx="147">
                  <c:v>1.54E-2</c:v>
                </c:pt>
                <c:pt idx="148">
                  <c:v>1.5899999999999997E-2</c:v>
                </c:pt>
                <c:pt idx="149">
                  <c:v>1.6450000000000006E-2</c:v>
                </c:pt>
                <c:pt idx="150">
                  <c:v>1.6899999999999998E-2</c:v>
                </c:pt>
                <c:pt idx="151">
                  <c:v>1.7499999999999998E-2</c:v>
                </c:pt>
                <c:pt idx="152">
                  <c:v>1.7949999999999994E-2</c:v>
                </c:pt>
                <c:pt idx="153">
                  <c:v>1.8550000000000001E-2</c:v>
                </c:pt>
                <c:pt idx="154">
                  <c:v>1.9049999999999997E-2</c:v>
                </c:pt>
                <c:pt idx="155">
                  <c:v>1.9799999999999995E-2</c:v>
                </c:pt>
                <c:pt idx="156">
                  <c:v>2.0299999999999999E-2</c:v>
                </c:pt>
                <c:pt idx="157">
                  <c:v>2.0749999999999998E-2</c:v>
                </c:pt>
                <c:pt idx="158">
                  <c:v>2.1100000000000001E-2</c:v>
                </c:pt>
                <c:pt idx="159">
                  <c:v>2.1600000000000001E-2</c:v>
                </c:pt>
                <c:pt idx="160">
                  <c:v>2.2100000000000002E-2</c:v>
                </c:pt>
                <c:pt idx="161">
                  <c:v>2.2800000000000001E-2</c:v>
                </c:pt>
                <c:pt idx="162">
                  <c:v>2.325E-2</c:v>
                </c:pt>
                <c:pt idx="163">
                  <c:v>2.3700000000000006E-2</c:v>
                </c:pt>
                <c:pt idx="164">
                  <c:v>2.3950000000000006E-2</c:v>
                </c:pt>
                <c:pt idx="165">
                  <c:v>2.4350000000000004E-2</c:v>
                </c:pt>
                <c:pt idx="166">
                  <c:v>2.4750000000000001E-2</c:v>
                </c:pt>
                <c:pt idx="167">
                  <c:v>2.5149999999999999E-2</c:v>
                </c:pt>
                <c:pt idx="168">
                  <c:v>2.5750000000000002E-2</c:v>
                </c:pt>
                <c:pt idx="169">
                  <c:v>2.615E-2</c:v>
                </c:pt>
                <c:pt idx="170">
                  <c:v>2.6600000000000002E-2</c:v>
                </c:pt>
                <c:pt idx="171">
                  <c:v>2.6850000000000006E-2</c:v>
                </c:pt>
                <c:pt idx="172">
                  <c:v>2.7099999999999999E-2</c:v>
                </c:pt>
                <c:pt idx="173">
                  <c:v>2.7300000000000001E-2</c:v>
                </c:pt>
                <c:pt idx="174">
                  <c:v>2.7449999999999995E-2</c:v>
                </c:pt>
                <c:pt idx="175">
                  <c:v>2.7650000000000001E-2</c:v>
                </c:pt>
                <c:pt idx="176">
                  <c:v>2.7950000000000003E-2</c:v>
                </c:pt>
                <c:pt idx="177">
                  <c:v>2.8550000000000006E-2</c:v>
                </c:pt>
                <c:pt idx="178">
                  <c:v>2.8949999999999997E-2</c:v>
                </c:pt>
                <c:pt idx="179">
                  <c:v>2.8900000000000002E-2</c:v>
                </c:pt>
                <c:pt idx="180">
                  <c:v>2.8549999999999999E-2</c:v>
                </c:pt>
                <c:pt idx="181">
                  <c:v>2.8149999999999988E-2</c:v>
                </c:pt>
                <c:pt idx="182">
                  <c:v>2.7949999999999989E-2</c:v>
                </c:pt>
                <c:pt idx="183">
                  <c:v>2.7700000000000002E-2</c:v>
                </c:pt>
                <c:pt idx="184">
                  <c:v>2.7650000000000008E-2</c:v>
                </c:pt>
                <c:pt idx="185">
                  <c:v>2.7399999999999994E-2</c:v>
                </c:pt>
                <c:pt idx="186">
                  <c:v>2.7149999999999994E-2</c:v>
                </c:pt>
                <c:pt idx="187">
                  <c:v>2.6800000000000004E-2</c:v>
                </c:pt>
                <c:pt idx="188">
                  <c:v>2.6399999999999993E-2</c:v>
                </c:pt>
                <c:pt idx="189">
                  <c:v>2.6050000000000011E-2</c:v>
                </c:pt>
                <c:pt idx="190">
                  <c:v>2.5599999999999998E-2</c:v>
                </c:pt>
                <c:pt idx="191">
                  <c:v>2.5250000000000002E-2</c:v>
                </c:pt>
                <c:pt idx="192">
                  <c:v>2.4849999999999997E-2</c:v>
                </c:pt>
                <c:pt idx="193">
                  <c:v>2.4549999999999988E-2</c:v>
                </c:pt>
                <c:pt idx="194">
                  <c:v>2.4249999999999994E-2</c:v>
                </c:pt>
                <c:pt idx="195">
                  <c:v>2.4099999999999996E-2</c:v>
                </c:pt>
                <c:pt idx="196">
                  <c:v>2.3749999999999993E-2</c:v>
                </c:pt>
                <c:pt idx="197">
                  <c:v>2.35E-2</c:v>
                </c:pt>
                <c:pt idx="198">
                  <c:v>2.3199999999999998E-2</c:v>
                </c:pt>
                <c:pt idx="199">
                  <c:v>2.2799999999999987E-2</c:v>
                </c:pt>
                <c:pt idx="200">
                  <c:v>2.2500000000000006E-2</c:v>
                </c:pt>
                <c:pt idx="201">
                  <c:v>2.2199999999999998E-2</c:v>
                </c:pt>
                <c:pt idx="202">
                  <c:v>2.1749999999999992E-2</c:v>
                </c:pt>
                <c:pt idx="203">
                  <c:v>2.1350000000000001E-2</c:v>
                </c:pt>
                <c:pt idx="204">
                  <c:v>2.1049999999999999E-2</c:v>
                </c:pt>
                <c:pt idx="205">
                  <c:v>2.0749999999999998E-2</c:v>
                </c:pt>
                <c:pt idx="206">
                  <c:v>2.0450000000000003E-2</c:v>
                </c:pt>
                <c:pt idx="207">
                  <c:v>2.0100000000000007E-2</c:v>
                </c:pt>
                <c:pt idx="208">
                  <c:v>1.9900000000000001E-2</c:v>
                </c:pt>
                <c:pt idx="209">
                  <c:v>1.9650000000000008E-2</c:v>
                </c:pt>
                <c:pt idx="210">
                  <c:v>1.9350000000000006E-2</c:v>
                </c:pt>
                <c:pt idx="211">
                  <c:v>1.8950000000000002E-2</c:v>
                </c:pt>
                <c:pt idx="212">
                  <c:v>1.8699999999999994E-2</c:v>
                </c:pt>
                <c:pt idx="213">
                  <c:v>1.8500000000000009E-2</c:v>
                </c:pt>
                <c:pt idx="214">
                  <c:v>1.8450000000000008E-2</c:v>
                </c:pt>
                <c:pt idx="215">
                  <c:v>1.8399999999999993E-2</c:v>
                </c:pt>
                <c:pt idx="216">
                  <c:v>1.8000000000000002E-2</c:v>
                </c:pt>
                <c:pt idx="217">
                  <c:v>1.7749999999999995E-2</c:v>
                </c:pt>
                <c:pt idx="218">
                  <c:v>1.7400000000000006E-2</c:v>
                </c:pt>
                <c:pt idx="219">
                  <c:v>1.7249999999999995E-2</c:v>
                </c:pt>
                <c:pt idx="220">
                  <c:v>1.6849999999999997E-2</c:v>
                </c:pt>
                <c:pt idx="221">
                  <c:v>1.6649999999999991E-2</c:v>
                </c:pt>
                <c:pt idx="222">
                  <c:v>1.634999999999999E-2</c:v>
                </c:pt>
                <c:pt idx="223">
                  <c:v>1.6050000000000002E-2</c:v>
                </c:pt>
                <c:pt idx="224">
                  <c:v>1.5849999999999996E-2</c:v>
                </c:pt>
                <c:pt idx="225">
                  <c:v>1.5549999999999994E-2</c:v>
                </c:pt>
                <c:pt idx="226">
                  <c:v>1.5300000000000001E-2</c:v>
                </c:pt>
                <c:pt idx="227">
                  <c:v>1.5100000000000002E-2</c:v>
                </c:pt>
                <c:pt idx="228">
                  <c:v>1.4899999999999997E-2</c:v>
                </c:pt>
                <c:pt idx="229">
                  <c:v>1.4749999999999999E-2</c:v>
                </c:pt>
                <c:pt idx="230">
                  <c:v>1.4700000000000005E-2</c:v>
                </c:pt>
                <c:pt idx="231">
                  <c:v>1.4600000000000002E-2</c:v>
                </c:pt>
                <c:pt idx="232">
                  <c:v>1.4549999999999987E-2</c:v>
                </c:pt>
                <c:pt idx="233">
                  <c:v>1.4650000000000003E-2</c:v>
                </c:pt>
                <c:pt idx="234">
                  <c:v>1.4700000000000005E-2</c:v>
                </c:pt>
                <c:pt idx="235">
                  <c:v>1.4950000000000005E-2</c:v>
                </c:pt>
                <c:pt idx="236">
                  <c:v>1.5099999999999995E-2</c:v>
                </c:pt>
                <c:pt idx="237">
                  <c:v>1.5449999999999998E-2</c:v>
                </c:pt>
                <c:pt idx="238">
                  <c:v>1.5800000000000002E-2</c:v>
                </c:pt>
                <c:pt idx="239">
                  <c:v>1.6199999999999992E-2</c:v>
                </c:pt>
                <c:pt idx="240">
                  <c:v>1.6749999999999994E-2</c:v>
                </c:pt>
                <c:pt idx="241">
                  <c:v>1.734999999999999E-2</c:v>
                </c:pt>
                <c:pt idx="242">
                  <c:v>1.7999999999999995E-2</c:v>
                </c:pt>
                <c:pt idx="243">
                  <c:v>1.8750000000000003E-2</c:v>
                </c:pt>
                <c:pt idx="244">
                  <c:v>1.9600000000000006E-2</c:v>
                </c:pt>
                <c:pt idx="245">
                  <c:v>2.0600000000000007E-2</c:v>
                </c:pt>
                <c:pt idx="246">
                  <c:v>2.1499999999999998E-2</c:v>
                </c:pt>
                <c:pt idx="247">
                  <c:v>2.2350000000000002E-2</c:v>
                </c:pt>
                <c:pt idx="248">
                  <c:v>2.3350000000000003E-2</c:v>
                </c:pt>
                <c:pt idx="249">
                  <c:v>2.4349999999999997E-2</c:v>
                </c:pt>
                <c:pt idx="250">
                  <c:v>2.52E-2</c:v>
                </c:pt>
                <c:pt idx="251">
                  <c:v>2.6050000000000004E-2</c:v>
                </c:pt>
                <c:pt idx="252">
                  <c:v>2.7099999999999985E-2</c:v>
                </c:pt>
                <c:pt idx="253">
                  <c:v>2.8300000000000006E-2</c:v>
                </c:pt>
                <c:pt idx="254">
                  <c:v>2.9849999999999995E-2</c:v>
                </c:pt>
                <c:pt idx="255">
                  <c:v>3.1049999999999994E-2</c:v>
                </c:pt>
                <c:pt idx="256">
                  <c:v>3.1900000000000012E-2</c:v>
                </c:pt>
                <c:pt idx="257">
                  <c:v>3.2449999999999993E-2</c:v>
                </c:pt>
                <c:pt idx="258">
                  <c:v>3.3250000000000002E-2</c:v>
                </c:pt>
                <c:pt idx="259">
                  <c:v>3.4200000000000008E-2</c:v>
                </c:pt>
                <c:pt idx="260">
                  <c:v>3.5200000000000009E-2</c:v>
                </c:pt>
                <c:pt idx="261">
                  <c:v>3.6500000000000005E-2</c:v>
                </c:pt>
                <c:pt idx="262">
                  <c:v>3.7450000000000011E-2</c:v>
                </c:pt>
                <c:pt idx="263">
                  <c:v>3.8199999999999998E-2</c:v>
                </c:pt>
                <c:pt idx="264">
                  <c:v>3.9050000000000015E-2</c:v>
                </c:pt>
                <c:pt idx="265">
                  <c:v>3.9750000000000001E-2</c:v>
                </c:pt>
                <c:pt idx="266">
                  <c:v>4.0650000000000006E-2</c:v>
                </c:pt>
                <c:pt idx="267">
                  <c:v>4.1350000000000005E-2</c:v>
                </c:pt>
                <c:pt idx="268">
                  <c:v>4.1899999999999993E-2</c:v>
                </c:pt>
                <c:pt idx="269">
                  <c:v>4.24E-2</c:v>
                </c:pt>
                <c:pt idx="270">
                  <c:v>4.3450000000000003E-2</c:v>
                </c:pt>
                <c:pt idx="271">
                  <c:v>4.4849999999999994E-2</c:v>
                </c:pt>
                <c:pt idx="272">
                  <c:v>4.6049999999999994E-2</c:v>
                </c:pt>
                <c:pt idx="273">
                  <c:v>4.6750000000000014E-2</c:v>
                </c:pt>
                <c:pt idx="274">
                  <c:v>4.7249999999999993E-2</c:v>
                </c:pt>
                <c:pt idx="275">
                  <c:v>4.7650000000000005E-2</c:v>
                </c:pt>
                <c:pt idx="276">
                  <c:v>4.8150000000000005E-2</c:v>
                </c:pt>
                <c:pt idx="277">
                  <c:v>4.8650000000000006E-2</c:v>
                </c:pt>
                <c:pt idx="278">
                  <c:v>4.895E-2</c:v>
                </c:pt>
                <c:pt idx="279">
                  <c:v>4.929999999999999E-2</c:v>
                </c:pt>
                <c:pt idx="280">
                  <c:v>4.9599999999999998E-2</c:v>
                </c:pt>
                <c:pt idx="281">
                  <c:v>4.9750000000000003E-2</c:v>
                </c:pt>
                <c:pt idx="282">
                  <c:v>4.9999999999999996E-2</c:v>
                </c:pt>
                <c:pt idx="283">
                  <c:v>4.9950000000000008E-2</c:v>
                </c:pt>
                <c:pt idx="284">
                  <c:v>4.9750000000000003E-2</c:v>
                </c:pt>
                <c:pt idx="285">
                  <c:v>4.9850000000000005E-2</c:v>
                </c:pt>
                <c:pt idx="286">
                  <c:v>4.9599999999999991E-2</c:v>
                </c:pt>
                <c:pt idx="287">
                  <c:v>4.9399999999999999E-2</c:v>
                </c:pt>
                <c:pt idx="288">
                  <c:v>4.9149999999999999E-2</c:v>
                </c:pt>
                <c:pt idx="289">
                  <c:v>4.9000000000000002E-2</c:v>
                </c:pt>
                <c:pt idx="290">
                  <c:v>4.895E-2</c:v>
                </c:pt>
                <c:pt idx="291">
                  <c:v>4.8749999999999988E-2</c:v>
                </c:pt>
                <c:pt idx="292">
                  <c:v>4.8299999999999996E-2</c:v>
                </c:pt>
                <c:pt idx="293">
                  <c:v>4.7750000000000001E-2</c:v>
                </c:pt>
                <c:pt idx="294">
                  <c:v>4.7149999999999997E-2</c:v>
                </c:pt>
                <c:pt idx="295">
                  <c:v>4.6549999999999994E-2</c:v>
                </c:pt>
                <c:pt idx="296">
                  <c:v>4.6100000000000002E-2</c:v>
                </c:pt>
                <c:pt idx="297">
                  <c:v>4.5600000000000009E-2</c:v>
                </c:pt>
                <c:pt idx="298">
                  <c:v>4.5150000000000003E-2</c:v>
                </c:pt>
                <c:pt idx="299">
                  <c:v>4.469999999999999E-2</c:v>
                </c:pt>
                <c:pt idx="300">
                  <c:v>4.41E-2</c:v>
                </c:pt>
                <c:pt idx="301">
                  <c:v>4.3650000000000008E-2</c:v>
                </c:pt>
                <c:pt idx="302">
                  <c:v>4.3050000000000005E-2</c:v>
                </c:pt>
                <c:pt idx="303">
                  <c:v>4.2550000000000004E-2</c:v>
                </c:pt>
                <c:pt idx="304">
                  <c:v>4.215E-2</c:v>
                </c:pt>
                <c:pt idx="305">
                  <c:v>4.1600000000000005E-2</c:v>
                </c:pt>
                <c:pt idx="306">
                  <c:v>4.1200000000000001E-2</c:v>
                </c:pt>
                <c:pt idx="307">
                  <c:v>4.0799999999999989E-2</c:v>
                </c:pt>
                <c:pt idx="308">
                  <c:v>4.0400000000000005E-2</c:v>
                </c:pt>
                <c:pt idx="309">
                  <c:v>4.0150000000000005E-2</c:v>
                </c:pt>
                <c:pt idx="310">
                  <c:v>3.9749999999999994E-2</c:v>
                </c:pt>
                <c:pt idx="311">
                  <c:v>3.9499999999999993E-2</c:v>
                </c:pt>
                <c:pt idx="312">
                  <c:v>3.9000000000000007E-2</c:v>
                </c:pt>
                <c:pt idx="313">
                  <c:v>3.8650000000000004E-2</c:v>
                </c:pt>
                <c:pt idx="314">
                  <c:v>3.8249999999999992E-2</c:v>
                </c:pt>
                <c:pt idx="315">
                  <c:v>3.7899999999999996E-2</c:v>
                </c:pt>
                <c:pt idx="316">
                  <c:v>3.7300000000000007E-2</c:v>
                </c:pt>
                <c:pt idx="317">
                  <c:v>3.6650000000000002E-2</c:v>
                </c:pt>
                <c:pt idx="318">
                  <c:v>3.6150000000000002E-2</c:v>
                </c:pt>
                <c:pt idx="319">
                  <c:v>3.5400000000000001E-2</c:v>
                </c:pt>
                <c:pt idx="320">
                  <c:v>3.4750000000000003E-2</c:v>
                </c:pt>
                <c:pt idx="321">
                  <c:v>3.415E-2</c:v>
                </c:pt>
                <c:pt idx="322">
                  <c:v>3.3599999999999998E-2</c:v>
                </c:pt>
                <c:pt idx="323">
                  <c:v>3.3099999999999991E-2</c:v>
                </c:pt>
                <c:pt idx="324">
                  <c:v>3.2699999999999993E-2</c:v>
                </c:pt>
                <c:pt idx="325">
                  <c:v>3.2150000000000005E-2</c:v>
                </c:pt>
                <c:pt idx="326">
                  <c:v>3.1649999999999998E-2</c:v>
                </c:pt>
                <c:pt idx="327">
                  <c:v>3.1099999999999996E-2</c:v>
                </c:pt>
                <c:pt idx="328">
                  <c:v>3.0500000000000003E-2</c:v>
                </c:pt>
                <c:pt idx="329">
                  <c:v>0.03</c:v>
                </c:pt>
                <c:pt idx="330">
                  <c:v>2.9500000000000005E-2</c:v>
                </c:pt>
                <c:pt idx="331">
                  <c:v>2.9050000000000006E-2</c:v>
                </c:pt>
                <c:pt idx="332">
                  <c:v>2.8650000000000002E-2</c:v>
                </c:pt>
                <c:pt idx="333">
                  <c:v>2.8199999999999999E-2</c:v>
                </c:pt>
                <c:pt idx="334">
                  <c:v>2.785E-2</c:v>
                </c:pt>
                <c:pt idx="335">
                  <c:v>2.7450000000000002E-2</c:v>
                </c:pt>
                <c:pt idx="336">
                  <c:v>2.7099999999999999E-2</c:v>
                </c:pt>
                <c:pt idx="337">
                  <c:v>2.665E-2</c:v>
                </c:pt>
                <c:pt idx="338">
                  <c:v>2.6149999999999996E-2</c:v>
                </c:pt>
                <c:pt idx="339">
                  <c:v>2.5799999999999997E-2</c:v>
                </c:pt>
                <c:pt idx="340">
                  <c:v>2.5350000000000001E-2</c:v>
                </c:pt>
                <c:pt idx="341">
                  <c:v>2.5000000000000001E-2</c:v>
                </c:pt>
                <c:pt idx="342">
                  <c:v>2.4749999999999998E-2</c:v>
                </c:pt>
                <c:pt idx="343">
                  <c:v>2.4400000000000005E-2</c:v>
                </c:pt>
                <c:pt idx="344">
                  <c:v>2.4149999999999998E-2</c:v>
                </c:pt>
                <c:pt idx="345">
                  <c:v>2.3850000000000003E-2</c:v>
                </c:pt>
                <c:pt idx="346">
                  <c:v>2.3600000000000003E-2</c:v>
                </c:pt>
                <c:pt idx="347">
                  <c:v>2.35E-2</c:v>
                </c:pt>
                <c:pt idx="348">
                  <c:v>2.325E-2</c:v>
                </c:pt>
                <c:pt idx="349">
                  <c:v>2.3000000000000003E-2</c:v>
                </c:pt>
                <c:pt idx="350">
                  <c:v>2.29E-2</c:v>
                </c:pt>
                <c:pt idx="351">
                  <c:v>2.2800000000000001E-2</c:v>
                </c:pt>
                <c:pt idx="352">
                  <c:v>2.2850000000000002E-2</c:v>
                </c:pt>
                <c:pt idx="353">
                  <c:v>2.2750000000000006E-2</c:v>
                </c:pt>
                <c:pt idx="354">
                  <c:v>2.2749999999999996E-2</c:v>
                </c:pt>
                <c:pt idx="355">
                  <c:v>2.2800000000000001E-2</c:v>
                </c:pt>
                <c:pt idx="356">
                  <c:v>2.2999999999999996E-2</c:v>
                </c:pt>
                <c:pt idx="357">
                  <c:v>2.3199999999999998E-2</c:v>
                </c:pt>
                <c:pt idx="358">
                  <c:v>2.3550000000000001E-2</c:v>
                </c:pt>
                <c:pt idx="359">
                  <c:v>2.3700000000000006E-2</c:v>
                </c:pt>
                <c:pt idx="360">
                  <c:v>2.3999999999999997E-2</c:v>
                </c:pt>
                <c:pt idx="361">
                  <c:v>2.4249999999999997E-2</c:v>
                </c:pt>
                <c:pt idx="362">
                  <c:v>2.4449999999999996E-2</c:v>
                </c:pt>
                <c:pt idx="363">
                  <c:v>2.4750000000000001E-2</c:v>
                </c:pt>
                <c:pt idx="364">
                  <c:v>2.5099999999999997E-2</c:v>
                </c:pt>
                <c:pt idx="365">
                  <c:v>2.5499999999999998E-2</c:v>
                </c:pt>
                <c:pt idx="366">
                  <c:v>2.5899999999999999E-2</c:v>
                </c:pt>
                <c:pt idx="367">
                  <c:v>2.63E-2</c:v>
                </c:pt>
                <c:pt idx="368">
                  <c:v>2.6549999999999997E-2</c:v>
                </c:pt>
                <c:pt idx="369">
                  <c:v>2.6800000000000004E-2</c:v>
                </c:pt>
                <c:pt idx="370">
                  <c:v>2.7050000000000005E-2</c:v>
                </c:pt>
                <c:pt idx="371">
                  <c:v>2.7499999999999997E-2</c:v>
                </c:pt>
                <c:pt idx="372">
                  <c:v>2.8049999999999999E-2</c:v>
                </c:pt>
                <c:pt idx="373">
                  <c:v>2.8699999999999996E-2</c:v>
                </c:pt>
                <c:pt idx="374">
                  <c:v>2.9450000000000004E-2</c:v>
                </c:pt>
                <c:pt idx="375">
                  <c:v>2.9749999999999999E-2</c:v>
                </c:pt>
                <c:pt idx="376">
                  <c:v>3.0049999999999997E-2</c:v>
                </c:pt>
                <c:pt idx="377">
                  <c:v>3.0300000000000007E-2</c:v>
                </c:pt>
                <c:pt idx="378">
                  <c:v>3.0650000000000004E-2</c:v>
                </c:pt>
                <c:pt idx="379">
                  <c:v>3.0949999999999998E-2</c:v>
                </c:pt>
                <c:pt idx="380">
                  <c:v>3.1199999999999999E-2</c:v>
                </c:pt>
                <c:pt idx="381">
                  <c:v>3.15E-2</c:v>
                </c:pt>
                <c:pt idx="382">
                  <c:v>3.1949999999999999E-2</c:v>
                </c:pt>
                <c:pt idx="383">
                  <c:v>3.2350000000000004E-2</c:v>
                </c:pt>
                <c:pt idx="384">
                  <c:v>3.27E-2</c:v>
                </c:pt>
                <c:pt idx="385">
                  <c:v>3.3000000000000002E-2</c:v>
                </c:pt>
                <c:pt idx="386">
                  <c:v>3.3299999999999996E-2</c:v>
                </c:pt>
                <c:pt idx="387">
                  <c:v>3.3599999999999998E-2</c:v>
                </c:pt>
                <c:pt idx="388">
                  <c:v>3.3950000000000008E-2</c:v>
                </c:pt>
                <c:pt idx="389">
                  <c:v>3.4200000000000001E-2</c:v>
                </c:pt>
                <c:pt idx="390">
                  <c:v>3.4499999999999996E-2</c:v>
                </c:pt>
                <c:pt idx="391">
                  <c:v>3.4799999999999998E-2</c:v>
                </c:pt>
                <c:pt idx="392">
                  <c:v>3.5150000000000001E-2</c:v>
                </c:pt>
                <c:pt idx="393">
                  <c:v>3.5799999999999998E-2</c:v>
                </c:pt>
                <c:pt idx="394">
                  <c:v>3.6299999999999992E-2</c:v>
                </c:pt>
                <c:pt idx="395">
                  <c:v>3.6949999999999997E-2</c:v>
                </c:pt>
                <c:pt idx="396">
                  <c:v>3.7249999999999998E-2</c:v>
                </c:pt>
                <c:pt idx="397">
                  <c:v>3.7749999999999999E-2</c:v>
                </c:pt>
                <c:pt idx="398">
                  <c:v>3.8149999999999996E-2</c:v>
                </c:pt>
                <c:pt idx="399">
                  <c:v>3.8700000000000005E-2</c:v>
                </c:pt>
                <c:pt idx="400">
                  <c:v>3.925E-2</c:v>
                </c:pt>
                <c:pt idx="401">
                  <c:v>3.9950000000000006E-2</c:v>
                </c:pt>
                <c:pt idx="402">
                  <c:v>4.0500000000000001E-2</c:v>
                </c:pt>
                <c:pt idx="403">
                  <c:v>4.1150000000000006E-2</c:v>
                </c:pt>
                <c:pt idx="404">
                  <c:v>4.1650000000000006E-2</c:v>
                </c:pt>
                <c:pt idx="405">
                  <c:v>4.2349999999999999E-2</c:v>
                </c:pt>
                <c:pt idx="406">
                  <c:v>4.3100000000000013E-2</c:v>
                </c:pt>
                <c:pt idx="407">
                  <c:v>4.3650000000000008E-2</c:v>
                </c:pt>
                <c:pt idx="408">
                  <c:v>4.4150000000000002E-2</c:v>
                </c:pt>
                <c:pt idx="409">
                  <c:v>4.4749999999999984E-2</c:v>
                </c:pt>
                <c:pt idx="410">
                  <c:v>4.5399999999999996E-2</c:v>
                </c:pt>
                <c:pt idx="411">
                  <c:v>4.6149999999999997E-2</c:v>
                </c:pt>
                <c:pt idx="412">
                  <c:v>4.6699999999999998E-2</c:v>
                </c:pt>
                <c:pt idx="413">
                  <c:v>4.7299999999999995E-2</c:v>
                </c:pt>
                <c:pt idx="414">
                  <c:v>4.7649999999999998E-2</c:v>
                </c:pt>
                <c:pt idx="415">
                  <c:v>4.7899999999999998E-2</c:v>
                </c:pt>
                <c:pt idx="416">
                  <c:v>4.8099999999999997E-2</c:v>
                </c:pt>
                <c:pt idx="417">
                  <c:v>4.8250000000000008E-2</c:v>
                </c:pt>
                <c:pt idx="418">
                  <c:v>4.8399999999999999E-2</c:v>
                </c:pt>
                <c:pt idx="419">
                  <c:v>4.8400000000000012E-2</c:v>
                </c:pt>
                <c:pt idx="420">
                  <c:v>4.830000000000001E-2</c:v>
                </c:pt>
                <c:pt idx="421">
                  <c:v>4.8150000000000005E-2</c:v>
                </c:pt>
                <c:pt idx="422">
                  <c:v>4.7900000000000005E-2</c:v>
                </c:pt>
                <c:pt idx="423">
                  <c:v>4.7499999999999994E-2</c:v>
                </c:pt>
                <c:pt idx="424">
                  <c:v>4.7149999999999991E-2</c:v>
                </c:pt>
                <c:pt idx="425">
                  <c:v>4.6699999999999992E-2</c:v>
                </c:pt>
                <c:pt idx="426">
                  <c:v>4.6200000000000005E-2</c:v>
                </c:pt>
                <c:pt idx="427">
                  <c:v>4.5700000000000005E-2</c:v>
                </c:pt>
                <c:pt idx="428">
                  <c:v>4.5100000000000008E-2</c:v>
                </c:pt>
                <c:pt idx="429">
                  <c:v>4.4500000000000005E-2</c:v>
                </c:pt>
                <c:pt idx="430">
                  <c:v>4.3749999999999997E-2</c:v>
                </c:pt>
                <c:pt idx="431">
                  <c:v>4.3150000000000008E-2</c:v>
                </c:pt>
                <c:pt idx="432">
                  <c:v>4.2400000000000007E-2</c:v>
                </c:pt>
                <c:pt idx="433">
                  <c:v>4.179999999999999E-2</c:v>
                </c:pt>
                <c:pt idx="434">
                  <c:v>4.1200000000000001E-2</c:v>
                </c:pt>
                <c:pt idx="435">
                  <c:v>4.0549999999999996E-2</c:v>
                </c:pt>
                <c:pt idx="436">
                  <c:v>3.9849999999999997E-2</c:v>
                </c:pt>
                <c:pt idx="437">
                  <c:v>3.9150000000000004E-2</c:v>
                </c:pt>
                <c:pt idx="438">
                  <c:v>3.8599999999999995E-2</c:v>
                </c:pt>
                <c:pt idx="439">
                  <c:v>3.7849999999999995E-2</c:v>
                </c:pt>
                <c:pt idx="440">
                  <c:v>3.7150000000000002E-2</c:v>
                </c:pt>
                <c:pt idx="441">
                  <c:v>3.6500000000000005E-2</c:v>
                </c:pt>
                <c:pt idx="442">
                  <c:v>3.5850000000000007E-2</c:v>
                </c:pt>
                <c:pt idx="443">
                  <c:v>3.5200000000000002E-2</c:v>
                </c:pt>
                <c:pt idx="444">
                  <c:v>3.4549999999999997E-2</c:v>
                </c:pt>
                <c:pt idx="445">
                  <c:v>3.4000000000000002E-2</c:v>
                </c:pt>
                <c:pt idx="446">
                  <c:v>3.3399999999999999E-2</c:v>
                </c:pt>
                <c:pt idx="447">
                  <c:v>3.2800000000000003E-2</c:v>
                </c:pt>
                <c:pt idx="448">
                  <c:v>3.2199999999999993E-2</c:v>
                </c:pt>
                <c:pt idx="449">
                  <c:v>3.1700000000000006E-2</c:v>
                </c:pt>
                <c:pt idx="450">
                  <c:v>3.1099999999999996E-2</c:v>
                </c:pt>
                <c:pt idx="451">
                  <c:v>3.0600000000000002E-2</c:v>
                </c:pt>
                <c:pt idx="452">
                  <c:v>3.0100000000000002E-2</c:v>
                </c:pt>
                <c:pt idx="453">
                  <c:v>2.9649999999999996E-2</c:v>
                </c:pt>
                <c:pt idx="454">
                  <c:v>2.9299999999999996E-2</c:v>
                </c:pt>
                <c:pt idx="455">
                  <c:v>2.8850000000000001E-2</c:v>
                </c:pt>
                <c:pt idx="456">
                  <c:v>2.8450000000000003E-2</c:v>
                </c:pt>
                <c:pt idx="457">
                  <c:v>2.8200000000000003E-2</c:v>
                </c:pt>
                <c:pt idx="458">
                  <c:v>2.7949999999999999E-2</c:v>
                </c:pt>
                <c:pt idx="459">
                  <c:v>2.7700000000000002E-2</c:v>
                </c:pt>
                <c:pt idx="460">
                  <c:v>2.75E-2</c:v>
                </c:pt>
                <c:pt idx="461">
                  <c:v>2.7149999999999997E-2</c:v>
                </c:pt>
                <c:pt idx="462">
                  <c:v>2.6849999999999999E-2</c:v>
                </c:pt>
                <c:pt idx="463">
                  <c:v>2.6599999999999999E-2</c:v>
                </c:pt>
                <c:pt idx="464">
                  <c:v>2.6250000000000002E-2</c:v>
                </c:pt>
                <c:pt idx="465">
                  <c:v>2.6000000000000006E-2</c:v>
                </c:pt>
                <c:pt idx="466">
                  <c:v>2.5750000000000002E-2</c:v>
                </c:pt>
                <c:pt idx="467">
                  <c:v>2.545E-2</c:v>
                </c:pt>
                <c:pt idx="468">
                  <c:v>2.5249999999999998E-2</c:v>
                </c:pt>
                <c:pt idx="469">
                  <c:v>2.5099999999999997E-2</c:v>
                </c:pt>
                <c:pt idx="470">
                  <c:v>2.5000000000000008E-2</c:v>
                </c:pt>
                <c:pt idx="471">
                  <c:v>2.4850000000000004E-2</c:v>
                </c:pt>
                <c:pt idx="472">
                  <c:v>2.4650000000000005E-2</c:v>
                </c:pt>
                <c:pt idx="473">
                  <c:v>2.4649999999999998E-2</c:v>
                </c:pt>
                <c:pt idx="474">
                  <c:v>2.4500000000000001E-2</c:v>
                </c:pt>
                <c:pt idx="475">
                  <c:v>2.4300000000000002E-2</c:v>
                </c:pt>
                <c:pt idx="476">
                  <c:v>2.4299999999999995E-2</c:v>
                </c:pt>
                <c:pt idx="477">
                  <c:v>2.4250000000000001E-2</c:v>
                </c:pt>
                <c:pt idx="478">
                  <c:v>2.41E-2</c:v>
                </c:pt>
                <c:pt idx="479">
                  <c:v>2.41E-2</c:v>
                </c:pt>
                <c:pt idx="480">
                  <c:v>2.4E-2</c:v>
                </c:pt>
                <c:pt idx="481">
                  <c:v>2.4E-2</c:v>
                </c:pt>
                <c:pt idx="482">
                  <c:v>2.4E-2</c:v>
                </c:pt>
                <c:pt idx="483">
                  <c:v>2.4E-2</c:v>
                </c:pt>
                <c:pt idx="484">
                  <c:v>2.3899999999999998E-2</c:v>
                </c:pt>
                <c:pt idx="485">
                  <c:v>2.3899999999999998E-2</c:v>
                </c:pt>
                <c:pt idx="486">
                  <c:v>2.375E-2</c:v>
                </c:pt>
                <c:pt idx="487">
                  <c:v>2.3699999999999999E-2</c:v>
                </c:pt>
                <c:pt idx="488">
                  <c:v>2.3599999999999996E-2</c:v>
                </c:pt>
                <c:pt idx="489">
                  <c:v>2.35E-2</c:v>
                </c:pt>
                <c:pt idx="490">
                  <c:v>2.3250000000000003E-2</c:v>
                </c:pt>
                <c:pt idx="491">
                  <c:v>2.315E-2</c:v>
                </c:pt>
                <c:pt idx="492">
                  <c:v>2.3000000000000003E-2</c:v>
                </c:pt>
                <c:pt idx="493">
                  <c:v>2.2849999999999999E-2</c:v>
                </c:pt>
                <c:pt idx="494">
                  <c:v>2.2599999999999995E-2</c:v>
                </c:pt>
                <c:pt idx="495">
                  <c:v>2.2400000000000003E-2</c:v>
                </c:pt>
                <c:pt idx="496">
                  <c:v>2.2350000000000002E-2</c:v>
                </c:pt>
                <c:pt idx="497">
                  <c:v>2.2150000000000003E-2</c:v>
                </c:pt>
                <c:pt idx="498">
                  <c:v>2.2000000000000006E-2</c:v>
                </c:pt>
                <c:pt idx="499">
                  <c:v>2.1900000000000003E-2</c:v>
                </c:pt>
                <c:pt idx="500">
                  <c:v>2.1599999999999998E-2</c:v>
                </c:pt>
                <c:pt idx="501">
                  <c:v>2.1599999999999998E-2</c:v>
                </c:pt>
                <c:pt idx="502">
                  <c:v>2.1550000000000003E-2</c:v>
                </c:pt>
                <c:pt idx="503">
                  <c:v>2.1599999999999998E-2</c:v>
                </c:pt>
                <c:pt idx="504">
                  <c:v>2.155E-2</c:v>
                </c:pt>
                <c:pt idx="505">
                  <c:v>2.155E-2</c:v>
                </c:pt>
                <c:pt idx="506">
                  <c:v>2.155E-2</c:v>
                </c:pt>
                <c:pt idx="507">
                  <c:v>2.155E-2</c:v>
                </c:pt>
                <c:pt idx="508">
                  <c:v>2.1650000000000003E-2</c:v>
                </c:pt>
                <c:pt idx="509">
                  <c:v>2.1650000000000003E-2</c:v>
                </c:pt>
                <c:pt idx="510">
                  <c:v>2.1649999999999999E-2</c:v>
                </c:pt>
                <c:pt idx="511">
                  <c:v>2.1650000000000003E-2</c:v>
                </c:pt>
                <c:pt idx="512">
                  <c:v>2.1749999999999999E-2</c:v>
                </c:pt>
                <c:pt idx="513">
                  <c:v>2.1650000000000003E-2</c:v>
                </c:pt>
                <c:pt idx="514">
                  <c:v>2.1749999999999999E-2</c:v>
                </c:pt>
                <c:pt idx="515">
                  <c:v>2.1749999999999999E-2</c:v>
                </c:pt>
                <c:pt idx="516">
                  <c:v>2.1549999999999996E-2</c:v>
                </c:pt>
                <c:pt idx="517">
                  <c:v>2.1599999999999998E-2</c:v>
                </c:pt>
                <c:pt idx="518">
                  <c:v>2.1599999999999998E-2</c:v>
                </c:pt>
                <c:pt idx="519">
                  <c:v>2.1599999999999998E-2</c:v>
                </c:pt>
                <c:pt idx="520">
                  <c:v>2.1499999999999995E-2</c:v>
                </c:pt>
                <c:pt idx="521">
                  <c:v>2.1499999999999995E-2</c:v>
                </c:pt>
                <c:pt idx="522">
                  <c:v>2.145E-2</c:v>
                </c:pt>
                <c:pt idx="523">
                  <c:v>2.1399999999999999E-2</c:v>
                </c:pt>
                <c:pt idx="524">
                  <c:v>2.1299999999999999E-2</c:v>
                </c:pt>
                <c:pt idx="525">
                  <c:v>2.1249999999999998E-2</c:v>
                </c:pt>
                <c:pt idx="526">
                  <c:v>2.1200000000000004E-2</c:v>
                </c:pt>
                <c:pt idx="527">
                  <c:v>2.1100000000000004E-2</c:v>
                </c:pt>
                <c:pt idx="528">
                  <c:v>2.1049999999999996E-2</c:v>
                </c:pt>
                <c:pt idx="529">
                  <c:v>2.1000000000000001E-2</c:v>
                </c:pt>
                <c:pt idx="530">
                  <c:v>2.0950000000000007E-2</c:v>
                </c:pt>
                <c:pt idx="531">
                  <c:v>2.0999999999999998E-2</c:v>
                </c:pt>
                <c:pt idx="532">
                  <c:v>2.0950000000000003E-2</c:v>
                </c:pt>
                <c:pt idx="533">
                  <c:v>2.0950000000000003E-2</c:v>
                </c:pt>
                <c:pt idx="534">
                  <c:v>2.085E-2</c:v>
                </c:pt>
                <c:pt idx="535">
                  <c:v>2.0900000000000002E-2</c:v>
                </c:pt>
                <c:pt idx="536">
                  <c:v>2.0799999999999999E-2</c:v>
                </c:pt>
                <c:pt idx="537">
                  <c:v>2.0750000000000005E-2</c:v>
                </c:pt>
                <c:pt idx="538">
                  <c:v>2.0650000000000002E-2</c:v>
                </c:pt>
                <c:pt idx="539">
                  <c:v>2.0600000000000004E-2</c:v>
                </c:pt>
                <c:pt idx="540">
                  <c:v>2.06E-2</c:v>
                </c:pt>
                <c:pt idx="541">
                  <c:v>2.0499999999999997E-2</c:v>
                </c:pt>
                <c:pt idx="542">
                  <c:v>2.0550000000000002E-2</c:v>
                </c:pt>
                <c:pt idx="543">
                  <c:v>2.0500000000000004E-2</c:v>
                </c:pt>
                <c:pt idx="544">
                  <c:v>2.0400000000000001E-2</c:v>
                </c:pt>
                <c:pt idx="545">
                  <c:v>2.0400000000000001E-2</c:v>
                </c:pt>
                <c:pt idx="546">
                  <c:v>2.0150000000000001E-2</c:v>
                </c:pt>
                <c:pt idx="547">
                  <c:v>2.0150000000000001E-2</c:v>
                </c:pt>
                <c:pt idx="548">
                  <c:v>2.0000000000000004E-2</c:v>
                </c:pt>
                <c:pt idx="549">
                  <c:v>0.02</c:v>
                </c:pt>
                <c:pt idx="550">
                  <c:v>1.9850000000000003E-2</c:v>
                </c:pt>
                <c:pt idx="551">
                  <c:v>1.985E-2</c:v>
                </c:pt>
                <c:pt idx="552">
                  <c:v>1.9749999999999997E-2</c:v>
                </c:pt>
                <c:pt idx="553">
                  <c:v>1.9649999999999994E-2</c:v>
                </c:pt>
                <c:pt idx="554">
                  <c:v>1.9700000000000002E-2</c:v>
                </c:pt>
                <c:pt idx="555">
                  <c:v>1.9599999999999999E-2</c:v>
                </c:pt>
                <c:pt idx="556">
                  <c:v>1.9550000000000005E-2</c:v>
                </c:pt>
                <c:pt idx="557">
                  <c:v>1.9500000000000003E-2</c:v>
                </c:pt>
                <c:pt idx="558">
                  <c:v>1.9400000000000001E-2</c:v>
                </c:pt>
                <c:pt idx="559">
                  <c:v>1.9400000000000001E-2</c:v>
                </c:pt>
                <c:pt idx="560">
                  <c:v>1.9450000000000002E-2</c:v>
                </c:pt>
                <c:pt idx="561">
                  <c:v>1.9349999999999999E-2</c:v>
                </c:pt>
                <c:pt idx="562">
                  <c:v>1.9399999999999994E-2</c:v>
                </c:pt>
                <c:pt idx="563">
                  <c:v>1.9350000000000006E-2</c:v>
                </c:pt>
                <c:pt idx="564">
                  <c:v>1.9400000000000001E-2</c:v>
                </c:pt>
                <c:pt idx="565">
                  <c:v>1.9400000000000001E-2</c:v>
                </c:pt>
                <c:pt idx="566">
                  <c:v>1.9400000000000004E-2</c:v>
                </c:pt>
                <c:pt idx="567">
                  <c:v>1.9449999999999999E-2</c:v>
                </c:pt>
                <c:pt idx="568">
                  <c:v>1.9400000000000001E-2</c:v>
                </c:pt>
                <c:pt idx="569">
                  <c:v>1.9399999999999997E-2</c:v>
                </c:pt>
                <c:pt idx="570">
                  <c:v>1.95E-2</c:v>
                </c:pt>
                <c:pt idx="571">
                  <c:v>1.9500000000000003E-2</c:v>
                </c:pt>
                <c:pt idx="572">
                  <c:v>1.9600000000000006E-2</c:v>
                </c:pt>
                <c:pt idx="573">
                  <c:v>1.9450000000000002E-2</c:v>
                </c:pt>
                <c:pt idx="574">
                  <c:v>1.9550000000000005E-2</c:v>
                </c:pt>
                <c:pt idx="575">
                  <c:v>1.9550000000000005E-2</c:v>
                </c:pt>
                <c:pt idx="576">
                  <c:v>1.9550000000000005E-2</c:v>
                </c:pt>
                <c:pt idx="577">
                  <c:v>1.9449999999999995E-2</c:v>
                </c:pt>
                <c:pt idx="578">
                  <c:v>1.9500000000000003E-2</c:v>
                </c:pt>
                <c:pt idx="579">
                  <c:v>1.9499999999999997E-2</c:v>
                </c:pt>
                <c:pt idx="580">
                  <c:v>1.9599999999999999E-2</c:v>
                </c:pt>
                <c:pt idx="581">
                  <c:v>1.9599999999999996E-2</c:v>
                </c:pt>
                <c:pt idx="582">
                  <c:v>1.9699999999999999E-2</c:v>
                </c:pt>
                <c:pt idx="583">
                  <c:v>1.9700000000000002E-2</c:v>
                </c:pt>
                <c:pt idx="584">
                  <c:v>1.985E-2</c:v>
                </c:pt>
                <c:pt idx="585">
                  <c:v>1.9850000000000003E-2</c:v>
                </c:pt>
                <c:pt idx="586">
                  <c:v>2.0049999999999995E-2</c:v>
                </c:pt>
                <c:pt idx="587">
                  <c:v>2.01E-2</c:v>
                </c:pt>
                <c:pt idx="588">
                  <c:v>2.0299999999999995E-2</c:v>
                </c:pt>
                <c:pt idx="589">
                  <c:v>2.0400000000000001E-2</c:v>
                </c:pt>
                <c:pt idx="590">
                  <c:v>2.0549999999999999E-2</c:v>
                </c:pt>
                <c:pt idx="591">
                  <c:v>2.0750000000000005E-2</c:v>
                </c:pt>
                <c:pt idx="592">
                  <c:v>2.085E-2</c:v>
                </c:pt>
                <c:pt idx="593">
                  <c:v>2.1099999999999997E-2</c:v>
                </c:pt>
                <c:pt idx="594">
                  <c:v>2.1100000000000001E-2</c:v>
                </c:pt>
                <c:pt idx="595">
                  <c:v>2.1250000000000002E-2</c:v>
                </c:pt>
                <c:pt idx="596">
                  <c:v>2.1450000000000004E-2</c:v>
                </c:pt>
                <c:pt idx="597">
                  <c:v>2.155E-2</c:v>
                </c:pt>
                <c:pt idx="598">
                  <c:v>2.1499999999999991E-2</c:v>
                </c:pt>
                <c:pt idx="599">
                  <c:v>2.1599999999999994E-2</c:v>
                </c:pt>
                <c:pt idx="600">
                  <c:v>2.1649999999999999E-2</c:v>
                </c:pt>
                <c:pt idx="601">
                  <c:v>2.1649999999999996E-2</c:v>
                </c:pt>
                <c:pt idx="602">
                  <c:v>2.18E-2</c:v>
                </c:pt>
                <c:pt idx="603">
                  <c:v>2.1749999999999999E-2</c:v>
                </c:pt>
                <c:pt idx="604">
                  <c:v>2.1850000000000001E-2</c:v>
                </c:pt>
                <c:pt idx="605">
                  <c:v>2.1800000000000007E-2</c:v>
                </c:pt>
                <c:pt idx="606">
                  <c:v>2.1699999999999997E-2</c:v>
                </c:pt>
                <c:pt idx="607">
                  <c:v>2.1700000000000001E-2</c:v>
                </c:pt>
                <c:pt idx="608">
                  <c:v>2.1600000000000001E-2</c:v>
                </c:pt>
                <c:pt idx="609">
                  <c:v>2.1350000000000001E-2</c:v>
                </c:pt>
                <c:pt idx="610">
                  <c:v>2.1249999999999995E-2</c:v>
                </c:pt>
                <c:pt idx="611">
                  <c:v>2.1150000000000002E-2</c:v>
                </c:pt>
                <c:pt idx="612">
                  <c:v>2.1100000000000001E-2</c:v>
                </c:pt>
                <c:pt idx="613">
                  <c:v>2.0999999999999998E-2</c:v>
                </c:pt>
                <c:pt idx="614">
                  <c:v>2.0749999999999998E-2</c:v>
                </c:pt>
                <c:pt idx="615">
                  <c:v>2.07E-2</c:v>
                </c:pt>
                <c:pt idx="616">
                  <c:v>2.0550000000000002E-2</c:v>
                </c:pt>
                <c:pt idx="617">
                  <c:v>2.0549999999999999E-2</c:v>
                </c:pt>
                <c:pt idx="618">
                  <c:v>2.0400000000000001E-2</c:v>
                </c:pt>
                <c:pt idx="619">
                  <c:v>2.0450000000000003E-2</c:v>
                </c:pt>
                <c:pt idx="620">
                  <c:v>2.0450000000000003E-2</c:v>
                </c:pt>
                <c:pt idx="621">
                  <c:v>2.0549999999999999E-2</c:v>
                </c:pt>
                <c:pt idx="622">
                  <c:v>2.0650000000000002E-2</c:v>
                </c:pt>
                <c:pt idx="623">
                  <c:v>2.07E-2</c:v>
                </c:pt>
                <c:pt idx="624">
                  <c:v>2.0750000000000005E-2</c:v>
                </c:pt>
                <c:pt idx="625">
                  <c:v>2.0850000000000004E-2</c:v>
                </c:pt>
                <c:pt idx="626">
                  <c:v>2.0899999999999995E-2</c:v>
                </c:pt>
                <c:pt idx="627">
                  <c:v>2.085E-2</c:v>
                </c:pt>
                <c:pt idx="628">
                  <c:v>2.1000000000000001E-2</c:v>
                </c:pt>
                <c:pt idx="629">
                  <c:v>2.1100000000000001E-2</c:v>
                </c:pt>
                <c:pt idx="630">
                  <c:v>2.1049999999999999E-2</c:v>
                </c:pt>
                <c:pt idx="631">
                  <c:v>2.1100000000000004E-2</c:v>
                </c:pt>
                <c:pt idx="632">
                  <c:v>2.1100000000000004E-2</c:v>
                </c:pt>
                <c:pt idx="633">
                  <c:v>2.1000000000000005E-2</c:v>
                </c:pt>
                <c:pt idx="634">
                  <c:v>2.1000000000000005E-2</c:v>
                </c:pt>
                <c:pt idx="635">
                  <c:v>2.1049999999999999E-2</c:v>
                </c:pt>
                <c:pt idx="636">
                  <c:v>2.1000000000000005E-2</c:v>
                </c:pt>
                <c:pt idx="637">
                  <c:v>2.1050000000000006E-2</c:v>
                </c:pt>
                <c:pt idx="638">
                  <c:v>2.1049999999999999E-2</c:v>
                </c:pt>
                <c:pt idx="639">
                  <c:v>2.0999999999999998E-2</c:v>
                </c:pt>
                <c:pt idx="640">
                  <c:v>2.0999999999999998E-2</c:v>
                </c:pt>
                <c:pt idx="641">
                  <c:v>2.1149999999999995E-2</c:v>
                </c:pt>
                <c:pt idx="642">
                  <c:v>2.1149999999999999E-2</c:v>
                </c:pt>
                <c:pt idx="643">
                  <c:v>2.1150000000000006E-2</c:v>
                </c:pt>
                <c:pt idx="644">
                  <c:v>2.1200000000000007E-2</c:v>
                </c:pt>
                <c:pt idx="645">
                  <c:v>2.1249999999999998E-2</c:v>
                </c:pt>
                <c:pt idx="646">
                  <c:v>2.1299999999999999E-2</c:v>
                </c:pt>
                <c:pt idx="647">
                  <c:v>2.1350000000000008E-2</c:v>
                </c:pt>
                <c:pt idx="648">
                  <c:v>2.1299999999999999E-2</c:v>
                </c:pt>
                <c:pt idx="649">
                  <c:v>2.1350000000000001E-2</c:v>
                </c:pt>
                <c:pt idx="650">
                  <c:v>2.1299999999999999E-2</c:v>
                </c:pt>
                <c:pt idx="651">
                  <c:v>2.1350000000000001E-2</c:v>
                </c:pt>
                <c:pt idx="652">
                  <c:v>2.1399999999999999E-2</c:v>
                </c:pt>
                <c:pt idx="653">
                  <c:v>2.1299999999999999E-2</c:v>
                </c:pt>
                <c:pt idx="654">
                  <c:v>2.1300000000000006E-2</c:v>
                </c:pt>
                <c:pt idx="655">
                  <c:v>2.1299999999999996E-2</c:v>
                </c:pt>
                <c:pt idx="656">
                  <c:v>2.1199999999999997E-2</c:v>
                </c:pt>
                <c:pt idx="657">
                  <c:v>2.0900000000000002E-2</c:v>
                </c:pt>
                <c:pt idx="658">
                  <c:v>2.0799999999999999E-2</c:v>
                </c:pt>
                <c:pt idx="659">
                  <c:v>2.0650000000000009E-2</c:v>
                </c:pt>
                <c:pt idx="660">
                  <c:v>2.0450000000000003E-2</c:v>
                </c:pt>
                <c:pt idx="661">
                  <c:v>2.0099999999999996E-2</c:v>
                </c:pt>
                <c:pt idx="662">
                  <c:v>1.9900000000000001E-2</c:v>
                </c:pt>
                <c:pt idx="663">
                  <c:v>1.9649999999999997E-2</c:v>
                </c:pt>
                <c:pt idx="664">
                  <c:v>1.9300000000000001E-2</c:v>
                </c:pt>
                <c:pt idx="665">
                  <c:v>1.9100000000000006E-2</c:v>
                </c:pt>
                <c:pt idx="666">
                  <c:v>1.8749999999999999E-2</c:v>
                </c:pt>
                <c:pt idx="667">
                  <c:v>1.8749999999999999E-2</c:v>
                </c:pt>
                <c:pt idx="668">
                  <c:v>1.8499999999999996E-2</c:v>
                </c:pt>
                <c:pt idx="669">
                  <c:v>1.8299999999999997E-2</c:v>
                </c:pt>
                <c:pt idx="670">
                  <c:v>1.8099999999999998E-2</c:v>
                </c:pt>
                <c:pt idx="671">
                  <c:v>1.7899999999999999E-2</c:v>
                </c:pt>
                <c:pt idx="672">
                  <c:v>1.7699999999999997E-2</c:v>
                </c:pt>
                <c:pt idx="673">
                  <c:v>1.7699999999999997E-2</c:v>
                </c:pt>
                <c:pt idx="674">
                  <c:v>1.745E-2</c:v>
                </c:pt>
                <c:pt idx="675">
                  <c:v>1.7449999999999997E-2</c:v>
                </c:pt>
                <c:pt idx="676">
                  <c:v>1.7400000000000002E-2</c:v>
                </c:pt>
                <c:pt idx="677">
                  <c:v>1.7199999999999997E-2</c:v>
                </c:pt>
                <c:pt idx="678">
                  <c:v>1.7250000000000001E-2</c:v>
                </c:pt>
                <c:pt idx="679">
                  <c:v>1.7149999999999999E-2</c:v>
                </c:pt>
                <c:pt idx="680">
                  <c:v>1.7099999999999997E-2</c:v>
                </c:pt>
                <c:pt idx="681">
                  <c:v>1.695E-2</c:v>
                </c:pt>
                <c:pt idx="682">
                  <c:v>1.6950000000000007E-2</c:v>
                </c:pt>
                <c:pt idx="683">
                  <c:v>1.67E-2</c:v>
                </c:pt>
                <c:pt idx="684">
                  <c:v>1.6599999999999997E-2</c:v>
                </c:pt>
                <c:pt idx="685">
                  <c:v>1.6599999999999997E-2</c:v>
                </c:pt>
                <c:pt idx="686">
                  <c:v>1.6399999999999998E-2</c:v>
                </c:pt>
                <c:pt idx="687">
                  <c:v>1.6399999999999998E-2</c:v>
                </c:pt>
                <c:pt idx="688">
                  <c:v>1.6399999999999998E-2</c:v>
                </c:pt>
                <c:pt idx="689">
                  <c:v>1.6299999999999999E-2</c:v>
                </c:pt>
                <c:pt idx="690">
                  <c:v>1.6299999999999999E-2</c:v>
                </c:pt>
                <c:pt idx="691">
                  <c:v>1.6199999999999999E-2</c:v>
                </c:pt>
                <c:pt idx="692">
                  <c:v>1.6400000000000001E-2</c:v>
                </c:pt>
                <c:pt idx="693">
                  <c:v>1.6400000000000005E-2</c:v>
                </c:pt>
                <c:pt idx="694">
                  <c:v>1.6599999999999997E-2</c:v>
                </c:pt>
                <c:pt idx="695">
                  <c:v>1.6649999999999998E-2</c:v>
                </c:pt>
                <c:pt idx="696">
                  <c:v>1.7000000000000001E-2</c:v>
                </c:pt>
                <c:pt idx="697">
                  <c:v>1.7149999999999999E-2</c:v>
                </c:pt>
                <c:pt idx="698">
                  <c:v>1.7350000000000001E-2</c:v>
                </c:pt>
                <c:pt idx="699">
                  <c:v>1.7549999999999996E-2</c:v>
                </c:pt>
                <c:pt idx="700">
                  <c:v>1.78E-2</c:v>
                </c:pt>
                <c:pt idx="701">
                  <c:v>1.7950000000000001E-2</c:v>
                </c:pt>
                <c:pt idx="702">
                  <c:v>1.7949999999999997E-2</c:v>
                </c:pt>
                <c:pt idx="703">
                  <c:v>1.8150000000000006E-2</c:v>
                </c:pt>
                <c:pt idx="704">
                  <c:v>1.8199999999999994E-2</c:v>
                </c:pt>
                <c:pt idx="705">
                  <c:v>1.8100000000000005E-2</c:v>
                </c:pt>
                <c:pt idx="706">
                  <c:v>1.8099999999999998E-2</c:v>
                </c:pt>
                <c:pt idx="707">
                  <c:v>1.7950000000000001E-2</c:v>
                </c:pt>
                <c:pt idx="708">
                  <c:v>1.7800000000000003E-2</c:v>
                </c:pt>
                <c:pt idx="709">
                  <c:v>1.7549999999999996E-2</c:v>
                </c:pt>
                <c:pt idx="710">
                  <c:v>1.7300000000000003E-2</c:v>
                </c:pt>
                <c:pt idx="711">
                  <c:v>1.6999999999999994E-2</c:v>
                </c:pt>
                <c:pt idx="712">
                  <c:v>1.67E-2</c:v>
                </c:pt>
                <c:pt idx="713">
                  <c:v>1.6300000000000002E-2</c:v>
                </c:pt>
                <c:pt idx="714">
                  <c:v>1.6100000000000003E-2</c:v>
                </c:pt>
                <c:pt idx="715">
                  <c:v>1.5949999999999999E-2</c:v>
                </c:pt>
                <c:pt idx="716">
                  <c:v>1.5949999999999999E-2</c:v>
                </c:pt>
                <c:pt idx="717">
                  <c:v>1.6E-2</c:v>
                </c:pt>
                <c:pt idx="718">
                  <c:v>1.6200000000000006E-2</c:v>
                </c:pt>
                <c:pt idx="719">
                  <c:v>1.6450000000000006E-2</c:v>
                </c:pt>
                <c:pt idx="720">
                  <c:v>1.6750000000000001E-2</c:v>
                </c:pt>
                <c:pt idx="721">
                  <c:v>1.7100000000000004E-2</c:v>
                </c:pt>
                <c:pt idx="722">
                  <c:v>1.7500000000000002E-2</c:v>
                </c:pt>
                <c:pt idx="723">
                  <c:v>1.8000000000000002E-2</c:v>
                </c:pt>
                <c:pt idx="724">
                  <c:v>1.8500000000000003E-2</c:v>
                </c:pt>
                <c:pt idx="725">
                  <c:v>1.9000000000000003E-2</c:v>
                </c:pt>
                <c:pt idx="726">
                  <c:v>1.9500000000000003E-2</c:v>
                </c:pt>
                <c:pt idx="727">
                  <c:v>1.9900000000000001E-2</c:v>
                </c:pt>
                <c:pt idx="728">
                  <c:v>2.0299999999999999E-2</c:v>
                </c:pt>
                <c:pt idx="729">
                  <c:v>2.0600000000000007E-2</c:v>
                </c:pt>
                <c:pt idx="730">
                  <c:v>2.1000000000000005E-2</c:v>
                </c:pt>
                <c:pt idx="731">
                  <c:v>2.1249999999999998E-2</c:v>
                </c:pt>
                <c:pt idx="732">
                  <c:v>2.1600000000000001E-2</c:v>
                </c:pt>
                <c:pt idx="733">
                  <c:v>2.18E-2</c:v>
                </c:pt>
                <c:pt idx="734">
                  <c:v>2.2099999999999995E-2</c:v>
                </c:pt>
                <c:pt idx="735">
                  <c:v>2.2199999999999998E-2</c:v>
                </c:pt>
                <c:pt idx="736">
                  <c:v>2.2450000000000005E-2</c:v>
                </c:pt>
                <c:pt idx="737">
                  <c:v>2.2650000000000003E-2</c:v>
                </c:pt>
                <c:pt idx="738">
                  <c:v>2.2850000000000002E-2</c:v>
                </c:pt>
                <c:pt idx="739">
                  <c:v>2.2949999999999998E-2</c:v>
                </c:pt>
                <c:pt idx="740">
                  <c:v>2.3149999999999997E-2</c:v>
                </c:pt>
                <c:pt idx="741">
                  <c:v>2.3449999999999992E-2</c:v>
                </c:pt>
                <c:pt idx="742">
                  <c:v>2.3700000000000006E-2</c:v>
                </c:pt>
                <c:pt idx="743">
                  <c:v>2.3899999999999998E-2</c:v>
                </c:pt>
                <c:pt idx="744">
                  <c:v>2.4150000000000005E-2</c:v>
                </c:pt>
                <c:pt idx="745">
                  <c:v>2.4500000000000008E-2</c:v>
                </c:pt>
                <c:pt idx="746">
                  <c:v>2.4750000000000001E-2</c:v>
                </c:pt>
                <c:pt idx="747">
                  <c:v>2.505000000000001E-2</c:v>
                </c:pt>
                <c:pt idx="748">
                  <c:v>2.5349999999999998E-2</c:v>
                </c:pt>
                <c:pt idx="749">
                  <c:v>2.5649999999999992E-2</c:v>
                </c:pt>
                <c:pt idx="750">
                  <c:v>2.580000000000001E-2</c:v>
                </c:pt>
                <c:pt idx="751">
                  <c:v>2.6100000000000005E-2</c:v>
                </c:pt>
                <c:pt idx="752">
                  <c:v>2.6250000000000002E-2</c:v>
                </c:pt>
                <c:pt idx="753">
                  <c:v>2.6350000000000005E-2</c:v>
                </c:pt>
                <c:pt idx="754">
                  <c:v>2.6500000000000003E-2</c:v>
                </c:pt>
                <c:pt idx="755">
                  <c:v>2.6650000000000007E-2</c:v>
                </c:pt>
                <c:pt idx="756">
                  <c:v>2.6699999999999995E-2</c:v>
                </c:pt>
                <c:pt idx="757">
                  <c:v>2.6849999999999999E-2</c:v>
                </c:pt>
                <c:pt idx="758">
                  <c:v>2.7000000000000003E-2</c:v>
                </c:pt>
                <c:pt idx="759">
                  <c:v>2.7299999999999998E-2</c:v>
                </c:pt>
                <c:pt idx="760">
                  <c:v>2.7599999999999993E-2</c:v>
                </c:pt>
                <c:pt idx="761">
                  <c:v>2.7800000000000005E-2</c:v>
                </c:pt>
                <c:pt idx="762">
                  <c:v>2.8200000000000003E-2</c:v>
                </c:pt>
                <c:pt idx="763">
                  <c:v>2.8500000000000011E-2</c:v>
                </c:pt>
                <c:pt idx="764">
                  <c:v>2.8850000000000001E-2</c:v>
                </c:pt>
                <c:pt idx="765">
                  <c:v>2.9250000000000012E-2</c:v>
                </c:pt>
                <c:pt idx="766">
                  <c:v>2.9599999999999994E-2</c:v>
                </c:pt>
                <c:pt idx="767">
                  <c:v>3.0099999999999995E-2</c:v>
                </c:pt>
                <c:pt idx="768">
                  <c:v>3.0500000000000006E-2</c:v>
                </c:pt>
                <c:pt idx="769">
                  <c:v>3.0900000000000004E-2</c:v>
                </c:pt>
                <c:pt idx="770">
                  <c:v>3.1449999999999999E-2</c:v>
                </c:pt>
                <c:pt idx="771">
                  <c:v>3.1999999999999987E-2</c:v>
                </c:pt>
                <c:pt idx="772">
                  <c:v>3.245E-2</c:v>
                </c:pt>
                <c:pt idx="773">
                  <c:v>3.3100000000000004E-2</c:v>
                </c:pt>
                <c:pt idx="774">
                  <c:v>3.3599999999999998E-2</c:v>
                </c:pt>
                <c:pt idx="775">
                  <c:v>3.4099999999999998E-2</c:v>
                </c:pt>
                <c:pt idx="776">
                  <c:v>3.4599999999999999E-2</c:v>
                </c:pt>
                <c:pt idx="777">
                  <c:v>3.5000000000000003E-2</c:v>
                </c:pt>
                <c:pt idx="778">
                  <c:v>3.56E-2</c:v>
                </c:pt>
                <c:pt idx="779">
                  <c:v>3.6050000000000006E-2</c:v>
                </c:pt>
                <c:pt idx="780">
                  <c:v>3.6450000000000003E-2</c:v>
                </c:pt>
                <c:pt idx="781">
                  <c:v>3.6950000000000004E-2</c:v>
                </c:pt>
                <c:pt idx="782">
                  <c:v>3.7350000000000001E-2</c:v>
                </c:pt>
                <c:pt idx="783">
                  <c:v>3.7749999999999992E-2</c:v>
                </c:pt>
                <c:pt idx="784">
                  <c:v>3.8050000000000007E-2</c:v>
                </c:pt>
                <c:pt idx="785">
                  <c:v>3.8250000000000006E-2</c:v>
                </c:pt>
                <c:pt idx="786">
                  <c:v>3.8600000000000002E-2</c:v>
                </c:pt>
                <c:pt idx="787">
                  <c:v>3.8900000000000004E-2</c:v>
                </c:pt>
                <c:pt idx="788">
                  <c:v>3.9250000000000007E-2</c:v>
                </c:pt>
                <c:pt idx="789">
                  <c:v>3.9449999999999999E-2</c:v>
                </c:pt>
                <c:pt idx="790">
                  <c:v>3.9699999999999999E-2</c:v>
                </c:pt>
                <c:pt idx="791">
                  <c:v>3.9900000000000005E-2</c:v>
                </c:pt>
                <c:pt idx="792">
                  <c:v>4.02E-2</c:v>
                </c:pt>
                <c:pt idx="793">
                  <c:v>4.0300000000000009E-2</c:v>
                </c:pt>
                <c:pt idx="794">
                  <c:v>4.0350000000000011E-2</c:v>
                </c:pt>
                <c:pt idx="795">
                  <c:v>4.045E-2</c:v>
                </c:pt>
                <c:pt idx="796">
                  <c:v>4.0549999999999989E-2</c:v>
                </c:pt>
                <c:pt idx="797">
                  <c:v>4.0549999999999996E-2</c:v>
                </c:pt>
                <c:pt idx="798">
                  <c:v>4.0850000000000004E-2</c:v>
                </c:pt>
                <c:pt idx="799">
                  <c:v>4.0949999999999993E-2</c:v>
                </c:pt>
                <c:pt idx="800">
                  <c:v>4.1149999999999992E-2</c:v>
                </c:pt>
                <c:pt idx="801">
                  <c:v>4.1200000000000001E-2</c:v>
                </c:pt>
                <c:pt idx="802">
                  <c:v>4.1100000000000005E-2</c:v>
                </c:pt>
                <c:pt idx="803">
                  <c:v>4.0850000000000011E-2</c:v>
                </c:pt>
                <c:pt idx="804">
                  <c:v>4.0650000000000006E-2</c:v>
                </c:pt>
                <c:pt idx="805">
                  <c:v>4.045E-2</c:v>
                </c:pt>
                <c:pt idx="806">
                  <c:v>4.0250000000000001E-2</c:v>
                </c:pt>
                <c:pt idx="807">
                  <c:v>4.0099999999999997E-2</c:v>
                </c:pt>
                <c:pt idx="808">
                  <c:v>3.9849999999999997E-2</c:v>
                </c:pt>
                <c:pt idx="809">
                  <c:v>3.9549999999999995E-2</c:v>
                </c:pt>
                <c:pt idx="810">
                  <c:v>3.9049999999999994E-2</c:v>
                </c:pt>
                <c:pt idx="811">
                  <c:v>3.8600000000000002E-2</c:v>
                </c:pt>
                <c:pt idx="812">
                  <c:v>3.7999999999999999E-2</c:v>
                </c:pt>
                <c:pt idx="813">
                  <c:v>3.7400000000000003E-2</c:v>
                </c:pt>
                <c:pt idx="814">
                  <c:v>3.6650000000000002E-2</c:v>
                </c:pt>
                <c:pt idx="815">
                  <c:v>3.585E-2</c:v>
                </c:pt>
                <c:pt idx="816">
                  <c:v>3.5149999999999994E-2</c:v>
                </c:pt>
                <c:pt idx="817">
                  <c:v>3.4199999999999994E-2</c:v>
                </c:pt>
                <c:pt idx="818">
                  <c:v>3.32E-2</c:v>
                </c:pt>
                <c:pt idx="819">
                  <c:v>3.2449999999999993E-2</c:v>
                </c:pt>
                <c:pt idx="820">
                  <c:v>3.1450000000000006E-2</c:v>
                </c:pt>
                <c:pt idx="821">
                  <c:v>3.0650000000000004E-2</c:v>
                </c:pt>
                <c:pt idx="822">
                  <c:v>2.9850000000000002E-2</c:v>
                </c:pt>
                <c:pt idx="823">
                  <c:v>2.9200000000000004E-2</c:v>
                </c:pt>
                <c:pt idx="824">
                  <c:v>2.8549999999999999E-2</c:v>
                </c:pt>
                <c:pt idx="825">
                  <c:v>2.8049999999999999E-2</c:v>
                </c:pt>
                <c:pt idx="826">
                  <c:v>2.7549999999999991E-2</c:v>
                </c:pt>
                <c:pt idx="827">
                  <c:v>2.7050000000000005E-2</c:v>
                </c:pt>
                <c:pt idx="828">
                  <c:v>2.6700000000000008E-2</c:v>
                </c:pt>
                <c:pt idx="829">
                  <c:v>2.6300000000000004E-2</c:v>
                </c:pt>
                <c:pt idx="830">
                  <c:v>2.5700000000000001E-2</c:v>
                </c:pt>
                <c:pt idx="831">
                  <c:v>2.5349999999999998E-2</c:v>
                </c:pt>
                <c:pt idx="832">
                  <c:v>2.495E-2</c:v>
                </c:pt>
                <c:pt idx="833">
                  <c:v>2.4500000000000001E-2</c:v>
                </c:pt>
                <c:pt idx="834">
                  <c:v>2.4150000000000005E-2</c:v>
                </c:pt>
                <c:pt idx="835">
                  <c:v>2.3850000000000003E-2</c:v>
                </c:pt>
                <c:pt idx="836">
                  <c:v>2.3599999999999996E-2</c:v>
                </c:pt>
                <c:pt idx="837">
                  <c:v>2.3349999999999996E-2</c:v>
                </c:pt>
                <c:pt idx="838">
                  <c:v>2.325E-2</c:v>
                </c:pt>
                <c:pt idx="839">
                  <c:v>2.3100000000000002E-2</c:v>
                </c:pt>
                <c:pt idx="840">
                  <c:v>2.3050000000000001E-2</c:v>
                </c:pt>
                <c:pt idx="841">
                  <c:v>2.2949999999999998E-2</c:v>
                </c:pt>
                <c:pt idx="842">
                  <c:v>2.2699999999999998E-2</c:v>
                </c:pt>
                <c:pt idx="843">
                  <c:v>2.2399999999999996E-2</c:v>
                </c:pt>
                <c:pt idx="844">
                  <c:v>2.1950000000000004E-2</c:v>
                </c:pt>
                <c:pt idx="845">
                  <c:v>2.1499999999999998E-2</c:v>
                </c:pt>
                <c:pt idx="846">
                  <c:v>2.1100000000000001E-2</c:v>
                </c:pt>
                <c:pt idx="847">
                  <c:v>2.0550000000000006E-2</c:v>
                </c:pt>
                <c:pt idx="848">
                  <c:v>2.0050000000000005E-2</c:v>
                </c:pt>
                <c:pt idx="849">
                  <c:v>1.9599999999999999E-2</c:v>
                </c:pt>
                <c:pt idx="850">
                  <c:v>1.9200000000000002E-2</c:v>
                </c:pt>
                <c:pt idx="851">
                  <c:v>1.8850000000000006E-2</c:v>
                </c:pt>
                <c:pt idx="852">
                  <c:v>1.8400000000000003E-2</c:v>
                </c:pt>
                <c:pt idx="853">
                  <c:v>1.8199999999999994E-2</c:v>
                </c:pt>
                <c:pt idx="854">
                  <c:v>1.7800000000000003E-2</c:v>
                </c:pt>
                <c:pt idx="855">
                  <c:v>1.7399999999999999E-2</c:v>
                </c:pt>
                <c:pt idx="856">
                  <c:v>1.6999999999999994E-2</c:v>
                </c:pt>
                <c:pt idx="857">
                  <c:v>1.6649999999999995E-2</c:v>
                </c:pt>
                <c:pt idx="858">
                  <c:v>1.6299999999999999E-2</c:v>
                </c:pt>
                <c:pt idx="859">
                  <c:v>1.5949999999999995E-2</c:v>
                </c:pt>
                <c:pt idx="860">
                  <c:v>1.5599999999999992E-2</c:v>
                </c:pt>
                <c:pt idx="861">
                  <c:v>1.5449999999999998E-2</c:v>
                </c:pt>
                <c:pt idx="862">
                  <c:v>1.5150000000000004E-2</c:v>
                </c:pt>
                <c:pt idx="863">
                  <c:v>1.4949999999999998E-2</c:v>
                </c:pt>
                <c:pt idx="864">
                  <c:v>1.4699999999999998E-2</c:v>
                </c:pt>
                <c:pt idx="865">
                  <c:v>1.4599999999999995E-2</c:v>
                </c:pt>
                <c:pt idx="866">
                  <c:v>1.4449999999999998E-2</c:v>
                </c:pt>
                <c:pt idx="867">
                  <c:v>1.4449999999999998E-2</c:v>
                </c:pt>
                <c:pt idx="868">
                  <c:v>1.4449999999999998E-2</c:v>
                </c:pt>
                <c:pt idx="869">
                  <c:v>1.4500000000000002E-2</c:v>
                </c:pt>
                <c:pt idx="870">
                  <c:v>1.4549999999999993E-2</c:v>
                </c:pt>
                <c:pt idx="871">
                  <c:v>1.4649999999999996E-2</c:v>
                </c:pt>
                <c:pt idx="872">
                  <c:v>1.4749999999999996E-2</c:v>
                </c:pt>
                <c:pt idx="873">
                  <c:v>1.4849999999999995E-2</c:v>
                </c:pt>
                <c:pt idx="874">
                  <c:v>1.5049999999999994E-2</c:v>
                </c:pt>
                <c:pt idx="875">
                  <c:v>1.5200000000000005E-2</c:v>
                </c:pt>
                <c:pt idx="876">
                  <c:v>1.5349999999999999E-2</c:v>
                </c:pt>
                <c:pt idx="877">
                  <c:v>1.54E-2</c:v>
                </c:pt>
                <c:pt idx="878">
                  <c:v>1.5500000000000003E-2</c:v>
                </c:pt>
                <c:pt idx="879">
                  <c:v>1.5650000000000008E-2</c:v>
                </c:pt>
                <c:pt idx="880">
                  <c:v>1.5700000000000006E-2</c:v>
                </c:pt>
                <c:pt idx="881">
                  <c:v>1.575E-2</c:v>
                </c:pt>
                <c:pt idx="882">
                  <c:v>1.5699999999999999E-2</c:v>
                </c:pt>
                <c:pt idx="883">
                  <c:v>1.5650000000000004E-2</c:v>
                </c:pt>
                <c:pt idx="884">
                  <c:v>1.55E-2</c:v>
                </c:pt>
                <c:pt idx="885">
                  <c:v>1.5450000000000005E-2</c:v>
                </c:pt>
                <c:pt idx="886">
                  <c:v>1.55E-2</c:v>
                </c:pt>
                <c:pt idx="887">
                  <c:v>1.5449999999999998E-2</c:v>
                </c:pt>
                <c:pt idx="888">
                  <c:v>1.54E-2</c:v>
                </c:pt>
                <c:pt idx="889">
                  <c:v>1.5399999999999997E-2</c:v>
                </c:pt>
                <c:pt idx="890">
                  <c:v>1.5300000000000001E-2</c:v>
                </c:pt>
                <c:pt idx="891">
                  <c:v>1.5300000000000001E-2</c:v>
                </c:pt>
                <c:pt idx="892">
                  <c:v>1.5349999999999999E-2</c:v>
                </c:pt>
                <c:pt idx="893">
                  <c:v>1.5449999999999998E-2</c:v>
                </c:pt>
                <c:pt idx="894">
                  <c:v>1.5299999999999994E-2</c:v>
                </c:pt>
                <c:pt idx="895">
                  <c:v>1.5349999999999999E-2</c:v>
                </c:pt>
                <c:pt idx="896">
                  <c:v>1.5449999999999998E-2</c:v>
                </c:pt>
                <c:pt idx="897">
                  <c:v>1.5349999999999999E-2</c:v>
                </c:pt>
                <c:pt idx="898">
                  <c:v>1.5299999999999994E-2</c:v>
                </c:pt>
                <c:pt idx="899">
                  <c:v>1.5300000000000001E-2</c:v>
                </c:pt>
                <c:pt idx="900">
                  <c:v>1.5249999999999996E-2</c:v>
                </c:pt>
                <c:pt idx="901">
                  <c:v>1.515E-2</c:v>
                </c:pt>
                <c:pt idx="902">
                  <c:v>1.4999999999999996E-2</c:v>
                </c:pt>
                <c:pt idx="903">
                  <c:v>1.4950000000000001E-2</c:v>
                </c:pt>
                <c:pt idx="904">
                  <c:v>1.4849999999999999E-2</c:v>
                </c:pt>
                <c:pt idx="905">
                  <c:v>1.4750000000000003E-2</c:v>
                </c:pt>
                <c:pt idx="906">
                  <c:v>1.4649999999999996E-2</c:v>
                </c:pt>
                <c:pt idx="907">
                  <c:v>1.4600000000000002E-2</c:v>
                </c:pt>
                <c:pt idx="908">
                  <c:v>1.4600000000000002E-2</c:v>
                </c:pt>
                <c:pt idx="909">
                  <c:v>1.4450000000000005E-2</c:v>
                </c:pt>
                <c:pt idx="910">
                  <c:v>1.4349999999999998E-2</c:v>
                </c:pt>
                <c:pt idx="911">
                  <c:v>1.4349999999999998E-2</c:v>
                </c:pt>
                <c:pt idx="912">
                  <c:v>1.4250000000000002E-2</c:v>
                </c:pt>
                <c:pt idx="913">
                  <c:v>1.4200000000000004E-2</c:v>
                </c:pt>
                <c:pt idx="914">
                  <c:v>1.4149999999999999E-2</c:v>
                </c:pt>
                <c:pt idx="915">
                  <c:v>1.3999999999999995E-2</c:v>
                </c:pt>
                <c:pt idx="916">
                  <c:v>1.3999999999999999E-2</c:v>
                </c:pt>
                <c:pt idx="917">
                  <c:v>1.3949999999999997E-2</c:v>
                </c:pt>
                <c:pt idx="918">
                  <c:v>1.3900000000000003E-2</c:v>
                </c:pt>
                <c:pt idx="919">
                  <c:v>1.3800000000000003E-2</c:v>
                </c:pt>
                <c:pt idx="920">
                  <c:v>1.3749999999999998E-2</c:v>
                </c:pt>
                <c:pt idx="921">
                  <c:v>1.37E-2</c:v>
                </c:pt>
                <c:pt idx="922">
                  <c:v>1.3650000000000006E-2</c:v>
                </c:pt>
                <c:pt idx="923">
                  <c:v>1.37E-2</c:v>
                </c:pt>
                <c:pt idx="924">
                  <c:v>1.3700000000000004E-2</c:v>
                </c:pt>
                <c:pt idx="925">
                  <c:v>1.3850000000000001E-2</c:v>
                </c:pt>
                <c:pt idx="926">
                  <c:v>1.3949999999999997E-2</c:v>
                </c:pt>
                <c:pt idx="927">
                  <c:v>1.4100000000000001E-2</c:v>
                </c:pt>
                <c:pt idx="928">
                  <c:v>1.4249999999999995E-2</c:v>
                </c:pt>
                <c:pt idx="929">
                  <c:v>1.4349999999999998E-2</c:v>
                </c:pt>
                <c:pt idx="930">
                  <c:v>1.4399999999999996E-2</c:v>
                </c:pt>
                <c:pt idx="931">
                  <c:v>1.4649999999999993E-2</c:v>
                </c:pt>
                <c:pt idx="932">
                  <c:v>1.4799999999999997E-2</c:v>
                </c:pt>
                <c:pt idx="933">
                  <c:v>1.4850000000000002E-2</c:v>
                </c:pt>
                <c:pt idx="934">
                  <c:v>1.49E-2</c:v>
                </c:pt>
                <c:pt idx="935">
                  <c:v>1.4949999999999998E-2</c:v>
                </c:pt>
                <c:pt idx="936">
                  <c:v>1.5099999999999995E-2</c:v>
                </c:pt>
                <c:pt idx="937">
                  <c:v>1.4999999999999999E-2</c:v>
                </c:pt>
                <c:pt idx="938">
                  <c:v>1.4949999999999998E-2</c:v>
                </c:pt>
                <c:pt idx="939">
                  <c:v>1.49E-2</c:v>
                </c:pt>
                <c:pt idx="940">
                  <c:v>1.49E-2</c:v>
                </c:pt>
                <c:pt idx="941">
                  <c:v>1.4800000000000001E-2</c:v>
                </c:pt>
                <c:pt idx="942">
                  <c:v>1.4800000000000001E-2</c:v>
                </c:pt>
                <c:pt idx="943">
                  <c:v>1.4699999999999998E-2</c:v>
                </c:pt>
                <c:pt idx="944">
                  <c:v>1.4650000000000003E-2</c:v>
                </c:pt>
                <c:pt idx="945">
                  <c:v>1.4850000000000002E-2</c:v>
                </c:pt>
                <c:pt idx="946">
                  <c:v>1.4749999999999999E-2</c:v>
                </c:pt>
                <c:pt idx="947">
                  <c:v>1.4699999999999998E-2</c:v>
                </c:pt>
                <c:pt idx="948">
                  <c:v>1.4799999999999997E-2</c:v>
                </c:pt>
                <c:pt idx="949">
                  <c:v>1.4749999999999999E-2</c:v>
                </c:pt>
                <c:pt idx="950">
                  <c:v>1.4750000000000003E-2</c:v>
                </c:pt>
                <c:pt idx="951">
                  <c:v>1.4700000000000001E-2</c:v>
                </c:pt>
                <c:pt idx="952">
                  <c:v>1.4850000000000006E-2</c:v>
                </c:pt>
                <c:pt idx="953">
                  <c:v>1.49E-2</c:v>
                </c:pt>
                <c:pt idx="954">
                  <c:v>1.49E-2</c:v>
                </c:pt>
                <c:pt idx="955">
                  <c:v>1.5050000000000004E-2</c:v>
                </c:pt>
                <c:pt idx="956">
                  <c:v>1.5150000000000004E-2</c:v>
                </c:pt>
                <c:pt idx="957">
                  <c:v>1.5200000000000002E-2</c:v>
                </c:pt>
                <c:pt idx="958">
                  <c:v>1.5199999999999998E-2</c:v>
                </c:pt>
                <c:pt idx="959">
                  <c:v>1.5150000000000004E-2</c:v>
                </c:pt>
                <c:pt idx="960">
                  <c:v>1.515E-2</c:v>
                </c:pt>
                <c:pt idx="961">
                  <c:v>1.5350000000000003E-2</c:v>
                </c:pt>
                <c:pt idx="962">
                  <c:v>1.5300000000000005E-2</c:v>
                </c:pt>
                <c:pt idx="963">
                  <c:v>1.5349999999999996E-2</c:v>
                </c:pt>
                <c:pt idx="964">
                  <c:v>1.5350000000000003E-2</c:v>
                </c:pt>
                <c:pt idx="965">
                  <c:v>1.5449999999999998E-2</c:v>
                </c:pt>
                <c:pt idx="966">
                  <c:v>1.5399999999999997E-2</c:v>
                </c:pt>
                <c:pt idx="967">
                  <c:v>1.54E-2</c:v>
                </c:pt>
                <c:pt idx="968">
                  <c:v>1.5399999999999997E-2</c:v>
                </c:pt>
                <c:pt idx="969">
                  <c:v>1.5300000000000001E-2</c:v>
                </c:pt>
                <c:pt idx="970">
                  <c:v>1.5199999999999998E-2</c:v>
                </c:pt>
                <c:pt idx="971">
                  <c:v>1.5050000000000001E-2</c:v>
                </c:pt>
                <c:pt idx="972">
                  <c:v>1.4949999999999998E-2</c:v>
                </c:pt>
                <c:pt idx="973">
                  <c:v>1.4849999999999995E-2</c:v>
                </c:pt>
                <c:pt idx="974">
                  <c:v>1.4900000000000004E-2</c:v>
                </c:pt>
                <c:pt idx="975">
                  <c:v>1.4750000000000003E-2</c:v>
                </c:pt>
                <c:pt idx="976">
                  <c:v>1.465E-2</c:v>
                </c:pt>
                <c:pt idx="977">
                  <c:v>1.465E-2</c:v>
                </c:pt>
                <c:pt idx="978">
                  <c:v>1.4500000000000006E-2</c:v>
                </c:pt>
                <c:pt idx="979">
                  <c:v>1.4350000000000002E-2</c:v>
                </c:pt>
                <c:pt idx="980">
                  <c:v>1.4450000000000001E-2</c:v>
                </c:pt>
                <c:pt idx="981">
                  <c:v>1.44E-2</c:v>
                </c:pt>
                <c:pt idx="982">
                  <c:v>1.4250000000000006E-2</c:v>
                </c:pt>
                <c:pt idx="983">
                  <c:v>1.4250000000000006E-2</c:v>
                </c:pt>
                <c:pt idx="984">
                  <c:v>1.43E-2</c:v>
                </c:pt>
                <c:pt idx="985">
                  <c:v>1.4249999999999999E-2</c:v>
                </c:pt>
                <c:pt idx="986">
                  <c:v>1.4349999999999995E-2</c:v>
                </c:pt>
                <c:pt idx="987">
                  <c:v>1.43E-2</c:v>
                </c:pt>
                <c:pt idx="988">
                  <c:v>1.4350000000000005E-2</c:v>
                </c:pt>
                <c:pt idx="989">
                  <c:v>1.4349999999999995E-2</c:v>
                </c:pt>
                <c:pt idx="990">
                  <c:v>1.44E-2</c:v>
                </c:pt>
                <c:pt idx="991">
                  <c:v>1.4450000000000001E-2</c:v>
                </c:pt>
                <c:pt idx="992">
                  <c:v>1.4450000000000005E-2</c:v>
                </c:pt>
                <c:pt idx="993">
                  <c:v>1.4550000000000004E-2</c:v>
                </c:pt>
                <c:pt idx="994">
                  <c:v>1.4450000000000005E-2</c:v>
                </c:pt>
                <c:pt idx="995">
                  <c:v>1.4499999999999999E-2</c:v>
                </c:pt>
                <c:pt idx="996">
                  <c:v>1.4349999999999995E-2</c:v>
                </c:pt>
                <c:pt idx="997">
                  <c:v>1.4400000000000003E-2</c:v>
                </c:pt>
                <c:pt idx="998">
                  <c:v>1.4350000000000002E-2</c:v>
                </c:pt>
                <c:pt idx="999">
                  <c:v>1.4499999999999999E-2</c:v>
                </c:pt>
                <c:pt idx="1000">
                  <c:v>1.4650000000000003E-2</c:v>
                </c:pt>
                <c:pt idx="1001">
                  <c:v>1.4850000000000002E-2</c:v>
                </c:pt>
                <c:pt idx="1002">
                  <c:v>1.5100000000000002E-2</c:v>
                </c:pt>
                <c:pt idx="1003">
                  <c:v>1.5350000000000003E-2</c:v>
                </c:pt>
                <c:pt idx="1004">
                  <c:v>1.55E-2</c:v>
                </c:pt>
                <c:pt idx="1005">
                  <c:v>1.5750000000000007E-2</c:v>
                </c:pt>
                <c:pt idx="1006">
                  <c:v>1.6049999999999995E-2</c:v>
                </c:pt>
                <c:pt idx="1007">
                  <c:v>1.6500000000000001E-2</c:v>
                </c:pt>
                <c:pt idx="1008">
                  <c:v>1.6750000000000008E-2</c:v>
                </c:pt>
                <c:pt idx="1009">
                  <c:v>1.7099999999999997E-2</c:v>
                </c:pt>
                <c:pt idx="1010">
                  <c:v>1.7249999999999995E-2</c:v>
                </c:pt>
                <c:pt idx="1011">
                  <c:v>1.7500000000000002E-2</c:v>
                </c:pt>
                <c:pt idx="1012">
                  <c:v>1.7600000000000005E-2</c:v>
                </c:pt>
                <c:pt idx="1013">
                  <c:v>1.7849999999999991E-2</c:v>
                </c:pt>
                <c:pt idx="1014">
                  <c:v>1.8000000000000002E-2</c:v>
                </c:pt>
                <c:pt idx="1015">
                  <c:v>1.8099999999999991E-2</c:v>
                </c:pt>
                <c:pt idx="1016">
                  <c:v>1.8200000000000008E-2</c:v>
                </c:pt>
                <c:pt idx="1017">
                  <c:v>1.8149999999999999E-2</c:v>
                </c:pt>
                <c:pt idx="1018">
                  <c:v>1.8200000000000008E-2</c:v>
                </c:pt>
                <c:pt idx="1019">
                  <c:v>1.8299999999999997E-2</c:v>
                </c:pt>
                <c:pt idx="1020">
                  <c:v>1.8200000000000001E-2</c:v>
                </c:pt>
                <c:pt idx="1021">
                  <c:v>1.8199999999999994E-2</c:v>
                </c:pt>
                <c:pt idx="1022">
                  <c:v>1.8149999999999999E-2</c:v>
                </c:pt>
                <c:pt idx="1023">
                  <c:v>1.8200000000000001E-2</c:v>
                </c:pt>
                <c:pt idx="1024">
                  <c:v>1.8299999999999997E-2</c:v>
                </c:pt>
                <c:pt idx="1025">
                  <c:v>1.8350000000000005E-2</c:v>
                </c:pt>
                <c:pt idx="1026">
                  <c:v>1.8349999999999998E-2</c:v>
                </c:pt>
                <c:pt idx="1027">
                  <c:v>1.8500000000000003E-2</c:v>
                </c:pt>
                <c:pt idx="1028">
                  <c:v>1.8449999999999998E-2</c:v>
                </c:pt>
                <c:pt idx="1029">
                  <c:v>1.8400000000000003E-2</c:v>
                </c:pt>
                <c:pt idx="1030">
                  <c:v>1.8349999999999998E-2</c:v>
                </c:pt>
                <c:pt idx="1031">
                  <c:v>1.8349999999999998E-2</c:v>
                </c:pt>
                <c:pt idx="1032">
                  <c:v>1.8450000000000001E-2</c:v>
                </c:pt>
                <c:pt idx="1033">
                  <c:v>1.8550000000000004E-2</c:v>
                </c:pt>
                <c:pt idx="1034">
                  <c:v>1.8700000000000001E-2</c:v>
                </c:pt>
                <c:pt idx="1035">
                  <c:v>1.8700000000000005E-2</c:v>
                </c:pt>
                <c:pt idx="1036">
                  <c:v>1.8750000000000003E-2</c:v>
                </c:pt>
                <c:pt idx="1037">
                  <c:v>1.8799999999999997E-2</c:v>
                </c:pt>
                <c:pt idx="1038">
                  <c:v>1.8749999999999996E-2</c:v>
                </c:pt>
                <c:pt idx="1039">
                  <c:v>1.8799999999999997E-2</c:v>
                </c:pt>
                <c:pt idx="1040">
                  <c:v>1.8799999999999997E-2</c:v>
                </c:pt>
                <c:pt idx="1041">
                  <c:v>1.8949999999999995E-2</c:v>
                </c:pt>
                <c:pt idx="1042">
                  <c:v>1.9050000000000004E-2</c:v>
                </c:pt>
                <c:pt idx="1043">
                  <c:v>1.9100000000000006E-2</c:v>
                </c:pt>
                <c:pt idx="1044">
                  <c:v>1.9350000000000006E-2</c:v>
                </c:pt>
                <c:pt idx="1045">
                  <c:v>1.9400000000000001E-2</c:v>
                </c:pt>
                <c:pt idx="1046">
                  <c:v>1.9599999999999999E-2</c:v>
                </c:pt>
                <c:pt idx="1047">
                  <c:v>1.9749999999999997E-2</c:v>
                </c:pt>
                <c:pt idx="1048">
                  <c:v>1.9950000000000002E-2</c:v>
                </c:pt>
                <c:pt idx="1049">
                  <c:v>1.999999999999999E-2</c:v>
                </c:pt>
                <c:pt idx="1050">
                  <c:v>2.0249999999999997E-2</c:v>
                </c:pt>
                <c:pt idx="1051">
                  <c:v>2.0400000000000001E-2</c:v>
                </c:pt>
                <c:pt idx="1052">
                  <c:v>2.06E-2</c:v>
                </c:pt>
                <c:pt idx="1053">
                  <c:v>2.0799999999999999E-2</c:v>
                </c:pt>
                <c:pt idx="1054">
                  <c:v>2.0900000000000002E-2</c:v>
                </c:pt>
                <c:pt idx="1055">
                  <c:v>2.1150000000000002E-2</c:v>
                </c:pt>
                <c:pt idx="1056">
                  <c:v>2.1350000000000001E-2</c:v>
                </c:pt>
                <c:pt idx="1057">
                  <c:v>2.1500000000000005E-2</c:v>
                </c:pt>
                <c:pt idx="1058">
                  <c:v>2.1699999999999997E-2</c:v>
                </c:pt>
                <c:pt idx="1059">
                  <c:v>2.18E-2</c:v>
                </c:pt>
                <c:pt idx="1060">
                  <c:v>2.1949999999999997E-2</c:v>
                </c:pt>
                <c:pt idx="1061">
                  <c:v>2.2149999999999996E-2</c:v>
                </c:pt>
                <c:pt idx="1062">
                  <c:v>2.2250000000000006E-2</c:v>
                </c:pt>
                <c:pt idx="1063">
                  <c:v>2.2500000000000006E-2</c:v>
                </c:pt>
                <c:pt idx="1064">
                  <c:v>2.2600000000000002E-2</c:v>
                </c:pt>
                <c:pt idx="1065">
                  <c:v>2.2600000000000002E-2</c:v>
                </c:pt>
                <c:pt idx="1066">
                  <c:v>2.2600000000000002E-2</c:v>
                </c:pt>
                <c:pt idx="1067">
                  <c:v>2.2550000000000001E-2</c:v>
                </c:pt>
                <c:pt idx="1068">
                  <c:v>2.2549999999999994E-2</c:v>
                </c:pt>
                <c:pt idx="1069">
                  <c:v>2.2650000000000003E-2</c:v>
                </c:pt>
                <c:pt idx="1070">
                  <c:v>2.2600000000000002E-2</c:v>
                </c:pt>
                <c:pt idx="1071">
                  <c:v>2.2699999999999998E-2</c:v>
                </c:pt>
                <c:pt idx="1072">
                  <c:v>2.2749999999999999E-2</c:v>
                </c:pt>
                <c:pt idx="1073">
                  <c:v>2.2850000000000002E-2</c:v>
                </c:pt>
                <c:pt idx="1074">
                  <c:v>2.2899999999999997E-2</c:v>
                </c:pt>
                <c:pt idx="1075">
                  <c:v>2.3000000000000007E-2</c:v>
                </c:pt>
                <c:pt idx="1076">
                  <c:v>2.3100000000000002E-2</c:v>
                </c:pt>
                <c:pt idx="1077">
                  <c:v>2.3250000000000007E-2</c:v>
                </c:pt>
                <c:pt idx="1078">
                  <c:v>2.325E-2</c:v>
                </c:pt>
                <c:pt idx="1079">
                  <c:v>2.3199999999999998E-2</c:v>
                </c:pt>
                <c:pt idx="1080">
                  <c:v>2.3250000000000007E-2</c:v>
                </c:pt>
                <c:pt idx="1081">
                  <c:v>2.3399999999999997E-2</c:v>
                </c:pt>
                <c:pt idx="1082">
                  <c:v>2.3449999999999999E-2</c:v>
                </c:pt>
                <c:pt idx="1083">
                  <c:v>2.3500000000000007E-2</c:v>
                </c:pt>
                <c:pt idx="1084">
                  <c:v>2.3499999999999993E-2</c:v>
                </c:pt>
                <c:pt idx="1085">
                  <c:v>2.3500000000000007E-2</c:v>
                </c:pt>
                <c:pt idx="1086">
                  <c:v>2.3600000000000003E-2</c:v>
                </c:pt>
                <c:pt idx="1087">
                  <c:v>2.3649999999999997E-2</c:v>
                </c:pt>
                <c:pt idx="1088">
                  <c:v>2.3699999999999999E-2</c:v>
                </c:pt>
                <c:pt idx="1089">
                  <c:v>2.3799999999999995E-2</c:v>
                </c:pt>
                <c:pt idx="1090">
                  <c:v>2.3899999999999991E-2</c:v>
                </c:pt>
                <c:pt idx="1091">
                  <c:v>2.3899999999999998E-2</c:v>
                </c:pt>
                <c:pt idx="1092">
                  <c:v>2.3949999999999999E-2</c:v>
                </c:pt>
                <c:pt idx="1093">
                  <c:v>2.4049999999999995E-2</c:v>
                </c:pt>
                <c:pt idx="1094">
                  <c:v>2.4050000000000002E-2</c:v>
                </c:pt>
                <c:pt idx="1095">
                  <c:v>2.4149999999999991E-2</c:v>
                </c:pt>
                <c:pt idx="1096">
                  <c:v>2.4200000000000006E-2</c:v>
                </c:pt>
                <c:pt idx="1097">
                  <c:v>2.4150000000000005E-2</c:v>
                </c:pt>
                <c:pt idx="1098">
                  <c:v>2.4199999999999999E-2</c:v>
                </c:pt>
                <c:pt idx="1099">
                  <c:v>2.4450000000000006E-2</c:v>
                </c:pt>
                <c:pt idx="1100">
                  <c:v>2.4599999999999997E-2</c:v>
                </c:pt>
                <c:pt idx="1101">
                  <c:v>2.4800000000000003E-2</c:v>
                </c:pt>
                <c:pt idx="1102">
                  <c:v>2.4900000000000005E-2</c:v>
                </c:pt>
                <c:pt idx="1103">
                  <c:v>2.5100000000000004E-2</c:v>
                </c:pt>
                <c:pt idx="1104">
                  <c:v>2.52E-2</c:v>
                </c:pt>
                <c:pt idx="1105">
                  <c:v>2.5349999999999998E-2</c:v>
                </c:pt>
                <c:pt idx="1106">
                  <c:v>2.5599999999999998E-2</c:v>
                </c:pt>
                <c:pt idx="1107">
                  <c:v>2.5650000000000006E-2</c:v>
                </c:pt>
                <c:pt idx="1108">
                  <c:v>2.5900000000000006E-2</c:v>
                </c:pt>
                <c:pt idx="1109">
                  <c:v>2.6050000000000004E-2</c:v>
                </c:pt>
                <c:pt idx="1110">
                  <c:v>2.6250000000000002E-2</c:v>
                </c:pt>
                <c:pt idx="1111">
                  <c:v>2.6449999999999994E-2</c:v>
                </c:pt>
                <c:pt idx="1112">
                  <c:v>2.6550000000000004E-2</c:v>
                </c:pt>
                <c:pt idx="1113">
                  <c:v>2.6699999999999988E-2</c:v>
                </c:pt>
                <c:pt idx="1114">
                  <c:v>2.6850000000000006E-2</c:v>
                </c:pt>
                <c:pt idx="1115">
                  <c:v>2.7050000000000005E-2</c:v>
                </c:pt>
                <c:pt idx="1116">
                  <c:v>2.7099999999999992E-2</c:v>
                </c:pt>
                <c:pt idx="1117">
                  <c:v>2.725000000000001E-2</c:v>
                </c:pt>
                <c:pt idx="1118">
                  <c:v>2.7450000000000009E-2</c:v>
                </c:pt>
                <c:pt idx="1119">
                  <c:v>2.7550000000000005E-2</c:v>
                </c:pt>
                <c:pt idx="1120">
                  <c:v>2.7699999999999995E-2</c:v>
                </c:pt>
                <c:pt idx="1121">
                  <c:v>2.7849999999999986E-2</c:v>
                </c:pt>
                <c:pt idx="1122">
                  <c:v>2.7999999999999997E-2</c:v>
                </c:pt>
                <c:pt idx="1123">
                  <c:v>2.8249999999999997E-2</c:v>
                </c:pt>
                <c:pt idx="1124">
                  <c:v>2.835E-2</c:v>
                </c:pt>
                <c:pt idx="1125">
                  <c:v>2.8550000000000006E-2</c:v>
                </c:pt>
                <c:pt idx="1126">
                  <c:v>2.8650000000000009E-2</c:v>
                </c:pt>
                <c:pt idx="1127">
                  <c:v>2.8799999999999992E-2</c:v>
                </c:pt>
                <c:pt idx="1128">
                  <c:v>2.8949999999999997E-2</c:v>
                </c:pt>
                <c:pt idx="1129">
                  <c:v>2.8999999999999998E-2</c:v>
                </c:pt>
                <c:pt idx="1130">
                  <c:v>2.9100000000000001E-2</c:v>
                </c:pt>
                <c:pt idx="1131">
                  <c:v>2.9200000000000004E-2</c:v>
                </c:pt>
                <c:pt idx="1132">
                  <c:v>2.9249999999999998E-2</c:v>
                </c:pt>
                <c:pt idx="1133">
                  <c:v>2.9350000000000001E-2</c:v>
                </c:pt>
                <c:pt idx="1134">
                  <c:v>2.9400000000000003E-2</c:v>
                </c:pt>
                <c:pt idx="1135">
                  <c:v>2.9400000000000009E-2</c:v>
                </c:pt>
                <c:pt idx="1136">
                  <c:v>2.9550000000000007E-2</c:v>
                </c:pt>
                <c:pt idx="1137">
                  <c:v>2.9450000000000004E-2</c:v>
                </c:pt>
                <c:pt idx="1138">
                  <c:v>2.9499999999999985E-2</c:v>
                </c:pt>
                <c:pt idx="1139">
                  <c:v>2.9650000000000003E-2</c:v>
                </c:pt>
                <c:pt idx="1140">
                  <c:v>2.9749999999999999E-2</c:v>
                </c:pt>
                <c:pt idx="1141">
                  <c:v>2.9850000000000015E-2</c:v>
                </c:pt>
                <c:pt idx="1142">
                  <c:v>2.9949999999999997E-2</c:v>
                </c:pt>
                <c:pt idx="1143">
                  <c:v>3.0100000000000002E-2</c:v>
                </c:pt>
                <c:pt idx="1144">
                  <c:v>3.0299999999999994E-2</c:v>
                </c:pt>
                <c:pt idx="1145">
                  <c:v>3.0549999999999994E-2</c:v>
                </c:pt>
                <c:pt idx="1146">
                  <c:v>3.0850000000000002E-2</c:v>
                </c:pt>
                <c:pt idx="1147">
                  <c:v>3.1150000000000004E-2</c:v>
                </c:pt>
                <c:pt idx="1148">
                  <c:v>3.1699999999999999E-2</c:v>
                </c:pt>
                <c:pt idx="1149">
                  <c:v>3.2199999999999993E-2</c:v>
                </c:pt>
                <c:pt idx="1150">
                  <c:v>3.27E-2</c:v>
                </c:pt>
                <c:pt idx="1151">
                  <c:v>3.3299999999999996E-2</c:v>
                </c:pt>
                <c:pt idx="1152">
                  <c:v>3.3800000000000011E-2</c:v>
                </c:pt>
                <c:pt idx="1153">
                  <c:v>3.4299999999999983E-2</c:v>
                </c:pt>
                <c:pt idx="1154">
                  <c:v>3.49E-2</c:v>
                </c:pt>
                <c:pt idx="1155">
                  <c:v>3.5600000000000007E-2</c:v>
                </c:pt>
                <c:pt idx="1156">
                  <c:v>3.6199999999999996E-2</c:v>
                </c:pt>
                <c:pt idx="1157">
                  <c:v>3.6750000000000005E-2</c:v>
                </c:pt>
                <c:pt idx="1158">
                  <c:v>3.7349999999999994E-2</c:v>
                </c:pt>
                <c:pt idx="1159">
                  <c:v>3.790000000000001E-2</c:v>
                </c:pt>
                <c:pt idx="1160">
                  <c:v>3.8550000000000008E-2</c:v>
                </c:pt>
                <c:pt idx="1161">
                  <c:v>3.9300000000000002E-2</c:v>
                </c:pt>
                <c:pt idx="1162">
                  <c:v>4.0050000000000002E-2</c:v>
                </c:pt>
                <c:pt idx="1163">
                  <c:v>4.045E-2</c:v>
                </c:pt>
                <c:pt idx="1164">
                  <c:v>4.0249999999999994E-2</c:v>
                </c:pt>
                <c:pt idx="1165">
                  <c:v>4.0000000000000008E-2</c:v>
                </c:pt>
                <c:pt idx="1166">
                  <c:v>3.9949999999999992E-2</c:v>
                </c:pt>
                <c:pt idx="1167">
                  <c:v>3.9749999999999994E-2</c:v>
                </c:pt>
                <c:pt idx="1168">
                  <c:v>3.9799999999999988E-2</c:v>
                </c:pt>
                <c:pt idx="1169">
                  <c:v>3.9650000000000005E-2</c:v>
                </c:pt>
                <c:pt idx="1170">
                  <c:v>3.9650000000000005E-2</c:v>
                </c:pt>
                <c:pt idx="1171">
                  <c:v>3.9499999999999993E-2</c:v>
                </c:pt>
                <c:pt idx="1172">
                  <c:v>3.9399999999999998E-2</c:v>
                </c:pt>
                <c:pt idx="1173">
                  <c:v>3.9199999999999999E-2</c:v>
                </c:pt>
                <c:pt idx="1174">
                  <c:v>3.9050000000000001E-2</c:v>
                </c:pt>
                <c:pt idx="1175">
                  <c:v>3.8950000000000005E-2</c:v>
                </c:pt>
                <c:pt idx="1176">
                  <c:v>3.8849999999999996E-2</c:v>
                </c:pt>
                <c:pt idx="1177">
                  <c:v>3.875E-2</c:v>
                </c:pt>
                <c:pt idx="1178">
                  <c:v>3.8650000000000004E-2</c:v>
                </c:pt>
                <c:pt idx="1179">
                  <c:v>3.8650000000000011E-2</c:v>
                </c:pt>
                <c:pt idx="1180">
                  <c:v>3.8499999999999993E-2</c:v>
                </c:pt>
                <c:pt idx="1181">
                  <c:v>3.8449999999999991E-2</c:v>
                </c:pt>
                <c:pt idx="1182">
                  <c:v>3.8300000000000001E-2</c:v>
                </c:pt>
                <c:pt idx="1183">
                  <c:v>3.8199999999999998E-2</c:v>
                </c:pt>
                <c:pt idx="1184">
                  <c:v>3.8200000000000005E-2</c:v>
                </c:pt>
                <c:pt idx="1185">
                  <c:v>3.8000000000000006E-2</c:v>
                </c:pt>
                <c:pt idx="1186">
                  <c:v>3.7949999999999998E-2</c:v>
                </c:pt>
                <c:pt idx="1187">
                  <c:v>3.78E-2</c:v>
                </c:pt>
                <c:pt idx="1188">
                  <c:v>3.7749999999999992E-2</c:v>
                </c:pt>
                <c:pt idx="1189">
                  <c:v>3.7600000000000008E-2</c:v>
                </c:pt>
                <c:pt idx="1190">
                  <c:v>3.755E-2</c:v>
                </c:pt>
                <c:pt idx="1191">
                  <c:v>3.7450000000000011E-2</c:v>
                </c:pt>
                <c:pt idx="1192">
                  <c:v>3.7399999999999989E-2</c:v>
                </c:pt>
                <c:pt idx="1193">
                  <c:v>3.7349999999999994E-2</c:v>
                </c:pt>
                <c:pt idx="1194">
                  <c:v>3.7500000000000006E-2</c:v>
                </c:pt>
                <c:pt idx="1195">
                  <c:v>3.7500000000000006E-2</c:v>
                </c:pt>
                <c:pt idx="1196">
                  <c:v>3.7449999999999983E-2</c:v>
                </c:pt>
                <c:pt idx="1197">
                  <c:v>3.7449999999999997E-2</c:v>
                </c:pt>
                <c:pt idx="1198">
                  <c:v>3.7500000000000006E-2</c:v>
                </c:pt>
                <c:pt idx="1199">
                  <c:v>3.755E-2</c:v>
                </c:pt>
                <c:pt idx="1200">
                  <c:v>3.7650000000000003E-2</c:v>
                </c:pt>
                <c:pt idx="1201">
                  <c:v>3.775000000000002E-2</c:v>
                </c:pt>
                <c:pt idx="1202">
                  <c:v>3.7849999999999995E-2</c:v>
                </c:pt>
                <c:pt idx="1203">
                  <c:v>3.7999999999999992E-2</c:v>
                </c:pt>
                <c:pt idx="1204">
                  <c:v>3.8149999999999989E-2</c:v>
                </c:pt>
                <c:pt idx="1205">
                  <c:v>3.8400000000000004E-2</c:v>
                </c:pt>
                <c:pt idx="1206">
                  <c:v>3.8900000000000004E-2</c:v>
                </c:pt>
                <c:pt idx="1207">
                  <c:v>3.9250000000000007E-2</c:v>
                </c:pt>
                <c:pt idx="1208">
                  <c:v>3.9599999999999996E-2</c:v>
                </c:pt>
                <c:pt idx="1209">
                  <c:v>3.9949999999999999E-2</c:v>
                </c:pt>
                <c:pt idx="1210">
                  <c:v>4.0349999999999997E-2</c:v>
                </c:pt>
                <c:pt idx="1211">
                  <c:v>4.0650000000000006E-2</c:v>
                </c:pt>
                <c:pt idx="1212">
                  <c:v>4.0849999999999997E-2</c:v>
                </c:pt>
                <c:pt idx="1213">
                  <c:v>4.095E-2</c:v>
                </c:pt>
                <c:pt idx="1214">
                  <c:v>4.1000000000000009E-2</c:v>
                </c:pt>
                <c:pt idx="1215">
                  <c:v>4.0949999999999986E-2</c:v>
                </c:pt>
                <c:pt idx="1216">
                  <c:v>4.0750000000000008E-2</c:v>
                </c:pt>
                <c:pt idx="1217">
                  <c:v>4.0550000000000003E-2</c:v>
                </c:pt>
                <c:pt idx="1218">
                  <c:v>4.0300000000000002E-2</c:v>
                </c:pt>
                <c:pt idx="1219">
                  <c:v>4.02E-2</c:v>
                </c:pt>
                <c:pt idx="1220">
                  <c:v>4.0050000000000002E-2</c:v>
                </c:pt>
                <c:pt idx="1221">
                  <c:v>3.9900000000000019E-2</c:v>
                </c:pt>
                <c:pt idx="1222">
                  <c:v>3.9749999999999994E-2</c:v>
                </c:pt>
                <c:pt idx="1223">
                  <c:v>3.9599999999999996E-2</c:v>
                </c:pt>
                <c:pt idx="1224">
                  <c:v>3.949999999999998E-2</c:v>
                </c:pt>
                <c:pt idx="1225">
                  <c:v>3.9399999999999991E-2</c:v>
                </c:pt>
                <c:pt idx="1226">
                  <c:v>3.9199999999999999E-2</c:v>
                </c:pt>
                <c:pt idx="1227">
                  <c:v>3.914999999999999E-2</c:v>
                </c:pt>
                <c:pt idx="1228">
                  <c:v>3.9050000000000001E-2</c:v>
                </c:pt>
                <c:pt idx="1229">
                  <c:v>3.8950000000000012E-2</c:v>
                </c:pt>
                <c:pt idx="1230">
                  <c:v>3.8949999999999999E-2</c:v>
                </c:pt>
                <c:pt idx="1231">
                  <c:v>3.9000000000000007E-2</c:v>
                </c:pt>
                <c:pt idx="1232">
                  <c:v>3.9199999999999999E-2</c:v>
                </c:pt>
                <c:pt idx="1233">
                  <c:v>3.9300000000000002E-2</c:v>
                </c:pt>
                <c:pt idx="1234">
                  <c:v>3.9349999999999996E-2</c:v>
                </c:pt>
                <c:pt idx="1235">
                  <c:v>3.9400000000000004E-2</c:v>
                </c:pt>
                <c:pt idx="1236">
                  <c:v>3.9549999999999988E-2</c:v>
                </c:pt>
                <c:pt idx="1237">
                  <c:v>3.9650000000000005E-2</c:v>
                </c:pt>
                <c:pt idx="1238">
                  <c:v>3.9700000000000013E-2</c:v>
                </c:pt>
                <c:pt idx="1239">
                  <c:v>3.9750000000000008E-2</c:v>
                </c:pt>
                <c:pt idx="1240">
                  <c:v>3.9800000000000002E-2</c:v>
                </c:pt>
                <c:pt idx="1241">
                  <c:v>3.9750000000000008E-2</c:v>
                </c:pt>
                <c:pt idx="1242">
                  <c:v>3.9849999999999997E-2</c:v>
                </c:pt>
                <c:pt idx="1243">
                  <c:v>3.9949999999999999E-2</c:v>
                </c:pt>
                <c:pt idx="1244">
                  <c:v>4.0049999999999988E-2</c:v>
                </c:pt>
                <c:pt idx="1245">
                  <c:v>4.0050000000000002E-2</c:v>
                </c:pt>
                <c:pt idx="1246">
                  <c:v>3.9950000000000013E-2</c:v>
                </c:pt>
                <c:pt idx="1247">
                  <c:v>3.9500000000000007E-2</c:v>
                </c:pt>
                <c:pt idx="1248">
                  <c:v>3.9300000000000002E-2</c:v>
                </c:pt>
                <c:pt idx="1249">
                  <c:v>3.8950000000000012E-2</c:v>
                </c:pt>
                <c:pt idx="1250">
                  <c:v>3.8800000000000001E-2</c:v>
                </c:pt>
                <c:pt idx="1251">
                  <c:v>3.8500000000000006E-2</c:v>
                </c:pt>
                <c:pt idx="1252">
                  <c:v>3.8200000000000012E-2</c:v>
                </c:pt>
                <c:pt idx="1253">
                  <c:v>3.7949999999999998E-2</c:v>
                </c:pt>
                <c:pt idx="1254">
                  <c:v>3.7600000000000008E-2</c:v>
                </c:pt>
                <c:pt idx="1255">
                  <c:v>3.7449999999999983E-2</c:v>
                </c:pt>
                <c:pt idx="1256">
                  <c:v>3.7350000000000008E-2</c:v>
                </c:pt>
                <c:pt idx="1257">
                  <c:v>3.7299999999999986E-2</c:v>
                </c:pt>
                <c:pt idx="1258">
                  <c:v>3.7249999999999991E-2</c:v>
                </c:pt>
                <c:pt idx="1259">
                  <c:v>3.7350000000000022E-2</c:v>
                </c:pt>
                <c:pt idx="1260">
                  <c:v>3.734999999999998E-2</c:v>
                </c:pt>
                <c:pt idx="1261">
                  <c:v>3.7250000000000005E-2</c:v>
                </c:pt>
                <c:pt idx="1262">
                  <c:v>3.7149999999999989E-2</c:v>
                </c:pt>
                <c:pt idx="1263">
                  <c:v>3.705E-2</c:v>
                </c:pt>
                <c:pt idx="1264">
                  <c:v>3.6999999999999991E-2</c:v>
                </c:pt>
                <c:pt idx="1265">
                  <c:v>3.7000000000000005E-2</c:v>
                </c:pt>
                <c:pt idx="1266">
                  <c:v>3.7000000000000005E-2</c:v>
                </c:pt>
                <c:pt idx="1267">
                  <c:v>3.7000000000000005E-2</c:v>
                </c:pt>
                <c:pt idx="1268">
                  <c:v>3.6900000000000002E-2</c:v>
                </c:pt>
                <c:pt idx="1269">
                  <c:v>3.6900000000000002E-2</c:v>
                </c:pt>
                <c:pt idx="1270">
                  <c:v>3.684999999999998E-2</c:v>
                </c:pt>
                <c:pt idx="1271">
                  <c:v>3.6849999999999994E-2</c:v>
                </c:pt>
                <c:pt idx="1272">
                  <c:v>3.6950000000000011E-2</c:v>
                </c:pt>
                <c:pt idx="1273">
                  <c:v>3.7099999999999994E-2</c:v>
                </c:pt>
                <c:pt idx="1274">
                  <c:v>3.7150000000000002E-2</c:v>
                </c:pt>
                <c:pt idx="1275">
                  <c:v>3.7149999999999989E-2</c:v>
                </c:pt>
                <c:pt idx="1276">
                  <c:v>3.6949999999999997E-2</c:v>
                </c:pt>
                <c:pt idx="1277">
                  <c:v>3.670000000000001E-2</c:v>
                </c:pt>
                <c:pt idx="1278">
                  <c:v>3.6500000000000005E-2</c:v>
                </c:pt>
                <c:pt idx="1279">
                  <c:v>3.6349999999999993E-2</c:v>
                </c:pt>
                <c:pt idx="1280">
                  <c:v>3.6250000000000004E-2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05A-4E20-A763-1CDC8144C1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84034872"/>
        <c:axId val="584035264"/>
      </c:lineChart>
      <c:catAx>
        <c:axId val="5840348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dirty="0">
                    <a:solidFill>
                      <a:schemeClr val="tx1"/>
                    </a:solidFill>
                  </a:rPr>
                  <a:t>Wavenumber (cm-1)</a:t>
                </a:r>
              </a:p>
            </c:rich>
          </c:tx>
          <c:layout>
            <c:manualLayout>
              <c:xMode val="edge"/>
              <c:yMode val="edge"/>
              <c:x val="0.28954678046607002"/>
              <c:y val="0.854818746378997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4035264"/>
        <c:crosses val="autoZero"/>
        <c:auto val="1"/>
        <c:lblAlgn val="ctr"/>
        <c:lblOffset val="100"/>
        <c:tickLblSkip val="100"/>
        <c:tickMarkSkip val="100"/>
        <c:noMultiLvlLbl val="0"/>
      </c:catAx>
      <c:valAx>
        <c:axId val="5840352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4034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673621583321401E-2"/>
          <c:y val="1.51265193792524E-2"/>
          <c:w val="0.96665275683335705"/>
          <c:h val="0.92573580001528899"/>
        </c:manualLayout>
      </c:layout>
      <c:lineChart>
        <c:grouping val="standard"/>
        <c:varyColors val="0"/>
        <c:ser>
          <c:idx val="1"/>
          <c:order val="0"/>
          <c:tx>
            <c:strRef>
              <c:f>'1% coll hyd n1 F90'!$U$1</c:f>
              <c:strCache>
                <c:ptCount val="1"/>
                <c:pt idx="0">
                  <c:v>1% Collagen only</c:v>
                </c:pt>
              </c:strCache>
            </c:strRef>
          </c:tx>
          <c:spPr>
            <a:ln w="127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'1% coll hyd n1 F90'!$A$2174:$A$3454</c:f>
              <c:numCache>
                <c:formatCode>General</c:formatCode>
                <c:ptCount val="1281"/>
                <c:pt idx="0">
                  <c:v>1830</c:v>
                </c:pt>
                <c:pt idx="1">
                  <c:v>1829</c:v>
                </c:pt>
                <c:pt idx="2">
                  <c:v>1828</c:v>
                </c:pt>
                <c:pt idx="3">
                  <c:v>1827</c:v>
                </c:pt>
                <c:pt idx="4">
                  <c:v>1826</c:v>
                </c:pt>
                <c:pt idx="5">
                  <c:v>1825</c:v>
                </c:pt>
                <c:pt idx="6">
                  <c:v>1824</c:v>
                </c:pt>
                <c:pt idx="7">
                  <c:v>1823</c:v>
                </c:pt>
                <c:pt idx="8">
                  <c:v>1822</c:v>
                </c:pt>
                <c:pt idx="9">
                  <c:v>1821</c:v>
                </c:pt>
                <c:pt idx="10">
                  <c:v>1820</c:v>
                </c:pt>
                <c:pt idx="11">
                  <c:v>1819</c:v>
                </c:pt>
                <c:pt idx="12">
                  <c:v>1818</c:v>
                </c:pt>
                <c:pt idx="13">
                  <c:v>1817</c:v>
                </c:pt>
                <c:pt idx="14">
                  <c:v>1816</c:v>
                </c:pt>
                <c:pt idx="15">
                  <c:v>1815</c:v>
                </c:pt>
                <c:pt idx="16">
                  <c:v>1814</c:v>
                </c:pt>
                <c:pt idx="17">
                  <c:v>1813</c:v>
                </c:pt>
                <c:pt idx="18">
                  <c:v>1812</c:v>
                </c:pt>
                <c:pt idx="19">
                  <c:v>1811</c:v>
                </c:pt>
                <c:pt idx="20">
                  <c:v>1810</c:v>
                </c:pt>
                <c:pt idx="21">
                  <c:v>1809</c:v>
                </c:pt>
                <c:pt idx="22">
                  <c:v>1808</c:v>
                </c:pt>
                <c:pt idx="23">
                  <c:v>1807</c:v>
                </c:pt>
                <c:pt idx="24">
                  <c:v>1806</c:v>
                </c:pt>
                <c:pt idx="25">
                  <c:v>1805</c:v>
                </c:pt>
                <c:pt idx="26">
                  <c:v>1804</c:v>
                </c:pt>
                <c:pt idx="27">
                  <c:v>1803</c:v>
                </c:pt>
                <c:pt idx="28">
                  <c:v>1802</c:v>
                </c:pt>
                <c:pt idx="29">
                  <c:v>1801</c:v>
                </c:pt>
                <c:pt idx="30">
                  <c:v>1800</c:v>
                </c:pt>
                <c:pt idx="31">
                  <c:v>1799</c:v>
                </c:pt>
                <c:pt idx="32">
                  <c:v>1798</c:v>
                </c:pt>
                <c:pt idx="33">
                  <c:v>1797</c:v>
                </c:pt>
                <c:pt idx="34">
                  <c:v>1796</c:v>
                </c:pt>
                <c:pt idx="35">
                  <c:v>1795</c:v>
                </c:pt>
                <c:pt idx="36">
                  <c:v>1794</c:v>
                </c:pt>
                <c:pt idx="37">
                  <c:v>1793</c:v>
                </c:pt>
                <c:pt idx="38">
                  <c:v>1792</c:v>
                </c:pt>
                <c:pt idx="39">
                  <c:v>1791</c:v>
                </c:pt>
                <c:pt idx="40">
                  <c:v>1790</c:v>
                </c:pt>
                <c:pt idx="41">
                  <c:v>1789</c:v>
                </c:pt>
                <c:pt idx="42">
                  <c:v>1788</c:v>
                </c:pt>
                <c:pt idx="43">
                  <c:v>1787</c:v>
                </c:pt>
                <c:pt idx="44">
                  <c:v>1786</c:v>
                </c:pt>
                <c:pt idx="45">
                  <c:v>1785</c:v>
                </c:pt>
                <c:pt idx="46">
                  <c:v>1784</c:v>
                </c:pt>
                <c:pt idx="47">
                  <c:v>1783</c:v>
                </c:pt>
                <c:pt idx="48">
                  <c:v>1782</c:v>
                </c:pt>
                <c:pt idx="49">
                  <c:v>1781</c:v>
                </c:pt>
                <c:pt idx="50">
                  <c:v>1780</c:v>
                </c:pt>
                <c:pt idx="51">
                  <c:v>1779</c:v>
                </c:pt>
                <c:pt idx="52">
                  <c:v>1778</c:v>
                </c:pt>
                <c:pt idx="53">
                  <c:v>1777</c:v>
                </c:pt>
                <c:pt idx="54">
                  <c:v>1776</c:v>
                </c:pt>
                <c:pt idx="55">
                  <c:v>1775</c:v>
                </c:pt>
                <c:pt idx="56">
                  <c:v>1774</c:v>
                </c:pt>
                <c:pt idx="57">
                  <c:v>1773</c:v>
                </c:pt>
                <c:pt idx="58">
                  <c:v>1772</c:v>
                </c:pt>
                <c:pt idx="59">
                  <c:v>1771</c:v>
                </c:pt>
                <c:pt idx="60">
                  <c:v>1770</c:v>
                </c:pt>
                <c:pt idx="61">
                  <c:v>1769</c:v>
                </c:pt>
                <c:pt idx="62">
                  <c:v>1768</c:v>
                </c:pt>
                <c:pt idx="63">
                  <c:v>1767</c:v>
                </c:pt>
                <c:pt idx="64">
                  <c:v>1766</c:v>
                </c:pt>
                <c:pt idx="65">
                  <c:v>1765</c:v>
                </c:pt>
                <c:pt idx="66">
                  <c:v>1764</c:v>
                </c:pt>
                <c:pt idx="67">
                  <c:v>1763</c:v>
                </c:pt>
                <c:pt idx="68">
                  <c:v>1762</c:v>
                </c:pt>
                <c:pt idx="69">
                  <c:v>1761</c:v>
                </c:pt>
                <c:pt idx="70">
                  <c:v>1760</c:v>
                </c:pt>
                <c:pt idx="71">
                  <c:v>1759</c:v>
                </c:pt>
                <c:pt idx="72">
                  <c:v>1758</c:v>
                </c:pt>
                <c:pt idx="73">
                  <c:v>1757</c:v>
                </c:pt>
                <c:pt idx="74">
                  <c:v>1756</c:v>
                </c:pt>
                <c:pt idx="75">
                  <c:v>1755</c:v>
                </c:pt>
                <c:pt idx="76">
                  <c:v>1754</c:v>
                </c:pt>
                <c:pt idx="77">
                  <c:v>1753</c:v>
                </c:pt>
                <c:pt idx="78">
                  <c:v>1752</c:v>
                </c:pt>
                <c:pt idx="79">
                  <c:v>1751</c:v>
                </c:pt>
                <c:pt idx="80">
                  <c:v>1750</c:v>
                </c:pt>
                <c:pt idx="81">
                  <c:v>1749</c:v>
                </c:pt>
                <c:pt idx="82">
                  <c:v>1748</c:v>
                </c:pt>
                <c:pt idx="83">
                  <c:v>1747</c:v>
                </c:pt>
                <c:pt idx="84">
                  <c:v>1746</c:v>
                </c:pt>
                <c:pt idx="85">
                  <c:v>1745</c:v>
                </c:pt>
                <c:pt idx="86">
                  <c:v>1744</c:v>
                </c:pt>
                <c:pt idx="87">
                  <c:v>1743</c:v>
                </c:pt>
                <c:pt idx="88">
                  <c:v>1742</c:v>
                </c:pt>
                <c:pt idx="89">
                  <c:v>1741</c:v>
                </c:pt>
                <c:pt idx="90">
                  <c:v>1740</c:v>
                </c:pt>
                <c:pt idx="91">
                  <c:v>1739</c:v>
                </c:pt>
                <c:pt idx="92">
                  <c:v>1738</c:v>
                </c:pt>
                <c:pt idx="93">
                  <c:v>1737</c:v>
                </c:pt>
                <c:pt idx="94">
                  <c:v>1736</c:v>
                </c:pt>
                <c:pt idx="95">
                  <c:v>1735</c:v>
                </c:pt>
                <c:pt idx="96">
                  <c:v>1734</c:v>
                </c:pt>
                <c:pt idx="97">
                  <c:v>1733</c:v>
                </c:pt>
                <c:pt idx="98">
                  <c:v>1732</c:v>
                </c:pt>
                <c:pt idx="99">
                  <c:v>1731</c:v>
                </c:pt>
                <c:pt idx="100">
                  <c:v>1730</c:v>
                </c:pt>
                <c:pt idx="101">
                  <c:v>1729</c:v>
                </c:pt>
                <c:pt idx="102">
                  <c:v>1728</c:v>
                </c:pt>
                <c:pt idx="103">
                  <c:v>1727</c:v>
                </c:pt>
                <c:pt idx="104">
                  <c:v>1726</c:v>
                </c:pt>
                <c:pt idx="105">
                  <c:v>1725</c:v>
                </c:pt>
                <c:pt idx="106">
                  <c:v>1724</c:v>
                </c:pt>
                <c:pt idx="107">
                  <c:v>1723</c:v>
                </c:pt>
                <c:pt idx="108">
                  <c:v>1722</c:v>
                </c:pt>
                <c:pt idx="109">
                  <c:v>1721</c:v>
                </c:pt>
                <c:pt idx="110">
                  <c:v>1720</c:v>
                </c:pt>
                <c:pt idx="111">
                  <c:v>1719</c:v>
                </c:pt>
                <c:pt idx="112">
                  <c:v>1718</c:v>
                </c:pt>
                <c:pt idx="113">
                  <c:v>1717</c:v>
                </c:pt>
                <c:pt idx="114">
                  <c:v>1716</c:v>
                </c:pt>
                <c:pt idx="115">
                  <c:v>1715</c:v>
                </c:pt>
                <c:pt idx="116">
                  <c:v>1714</c:v>
                </c:pt>
                <c:pt idx="117">
                  <c:v>1713</c:v>
                </c:pt>
                <c:pt idx="118">
                  <c:v>1712</c:v>
                </c:pt>
                <c:pt idx="119">
                  <c:v>1711</c:v>
                </c:pt>
                <c:pt idx="120">
                  <c:v>1710</c:v>
                </c:pt>
                <c:pt idx="121">
                  <c:v>1709</c:v>
                </c:pt>
                <c:pt idx="122">
                  <c:v>1708</c:v>
                </c:pt>
                <c:pt idx="123">
                  <c:v>1707</c:v>
                </c:pt>
                <c:pt idx="124">
                  <c:v>1706</c:v>
                </c:pt>
                <c:pt idx="125">
                  <c:v>1705</c:v>
                </c:pt>
                <c:pt idx="126">
                  <c:v>1704</c:v>
                </c:pt>
                <c:pt idx="127">
                  <c:v>1703</c:v>
                </c:pt>
                <c:pt idx="128">
                  <c:v>1702</c:v>
                </c:pt>
                <c:pt idx="129">
                  <c:v>1701</c:v>
                </c:pt>
                <c:pt idx="130">
                  <c:v>1700</c:v>
                </c:pt>
                <c:pt idx="131">
                  <c:v>1699</c:v>
                </c:pt>
                <c:pt idx="132">
                  <c:v>1698</c:v>
                </c:pt>
                <c:pt idx="133">
                  <c:v>1697</c:v>
                </c:pt>
                <c:pt idx="134">
                  <c:v>1696</c:v>
                </c:pt>
                <c:pt idx="135">
                  <c:v>1695</c:v>
                </c:pt>
                <c:pt idx="136">
                  <c:v>1694</c:v>
                </c:pt>
                <c:pt idx="137">
                  <c:v>1693</c:v>
                </c:pt>
                <c:pt idx="138">
                  <c:v>1692</c:v>
                </c:pt>
                <c:pt idx="139">
                  <c:v>1691</c:v>
                </c:pt>
                <c:pt idx="140">
                  <c:v>1690</c:v>
                </c:pt>
                <c:pt idx="141">
                  <c:v>1689</c:v>
                </c:pt>
                <c:pt idx="142">
                  <c:v>1688</c:v>
                </c:pt>
                <c:pt idx="143">
                  <c:v>1687</c:v>
                </c:pt>
                <c:pt idx="144">
                  <c:v>1686</c:v>
                </c:pt>
                <c:pt idx="145">
                  <c:v>1685</c:v>
                </c:pt>
                <c:pt idx="146">
                  <c:v>1684</c:v>
                </c:pt>
                <c:pt idx="147">
                  <c:v>1683</c:v>
                </c:pt>
                <c:pt idx="148">
                  <c:v>1682</c:v>
                </c:pt>
                <c:pt idx="149">
                  <c:v>1681</c:v>
                </c:pt>
                <c:pt idx="150">
                  <c:v>1680</c:v>
                </c:pt>
                <c:pt idx="151">
                  <c:v>1679</c:v>
                </c:pt>
                <c:pt idx="152">
                  <c:v>1678</c:v>
                </c:pt>
                <c:pt idx="153">
                  <c:v>1677</c:v>
                </c:pt>
                <c:pt idx="154">
                  <c:v>1676</c:v>
                </c:pt>
                <c:pt idx="155">
                  <c:v>1675</c:v>
                </c:pt>
                <c:pt idx="156">
                  <c:v>1674</c:v>
                </c:pt>
                <c:pt idx="157">
                  <c:v>1673</c:v>
                </c:pt>
                <c:pt idx="158">
                  <c:v>1672</c:v>
                </c:pt>
                <c:pt idx="159">
                  <c:v>1671</c:v>
                </c:pt>
                <c:pt idx="160">
                  <c:v>1670</c:v>
                </c:pt>
                <c:pt idx="161">
                  <c:v>1669</c:v>
                </c:pt>
                <c:pt idx="162">
                  <c:v>1668</c:v>
                </c:pt>
                <c:pt idx="163">
                  <c:v>1667</c:v>
                </c:pt>
                <c:pt idx="164">
                  <c:v>1666</c:v>
                </c:pt>
                <c:pt idx="165">
                  <c:v>1665</c:v>
                </c:pt>
                <c:pt idx="166">
                  <c:v>1664</c:v>
                </c:pt>
                <c:pt idx="167">
                  <c:v>1663</c:v>
                </c:pt>
                <c:pt idx="168">
                  <c:v>1662</c:v>
                </c:pt>
                <c:pt idx="169">
                  <c:v>1661</c:v>
                </c:pt>
                <c:pt idx="170">
                  <c:v>1660</c:v>
                </c:pt>
                <c:pt idx="171">
                  <c:v>1659</c:v>
                </c:pt>
                <c:pt idx="172">
                  <c:v>1658</c:v>
                </c:pt>
                <c:pt idx="173">
                  <c:v>1657</c:v>
                </c:pt>
                <c:pt idx="174">
                  <c:v>1656</c:v>
                </c:pt>
                <c:pt idx="175">
                  <c:v>1655</c:v>
                </c:pt>
                <c:pt idx="176">
                  <c:v>1654</c:v>
                </c:pt>
                <c:pt idx="177">
                  <c:v>1653</c:v>
                </c:pt>
                <c:pt idx="178">
                  <c:v>1652</c:v>
                </c:pt>
                <c:pt idx="179">
                  <c:v>1651</c:v>
                </c:pt>
                <c:pt idx="180">
                  <c:v>1650</c:v>
                </c:pt>
                <c:pt idx="181">
                  <c:v>1649</c:v>
                </c:pt>
                <c:pt idx="182">
                  <c:v>1648</c:v>
                </c:pt>
                <c:pt idx="183">
                  <c:v>1647</c:v>
                </c:pt>
                <c:pt idx="184">
                  <c:v>1646</c:v>
                </c:pt>
                <c:pt idx="185">
                  <c:v>1645</c:v>
                </c:pt>
                <c:pt idx="186">
                  <c:v>1644</c:v>
                </c:pt>
                <c:pt idx="187">
                  <c:v>1643</c:v>
                </c:pt>
                <c:pt idx="188">
                  <c:v>1642</c:v>
                </c:pt>
                <c:pt idx="189">
                  <c:v>1641</c:v>
                </c:pt>
                <c:pt idx="190">
                  <c:v>1640</c:v>
                </c:pt>
                <c:pt idx="191">
                  <c:v>1639</c:v>
                </c:pt>
                <c:pt idx="192">
                  <c:v>1638</c:v>
                </c:pt>
                <c:pt idx="193">
                  <c:v>1637</c:v>
                </c:pt>
                <c:pt idx="194">
                  <c:v>1636</c:v>
                </c:pt>
                <c:pt idx="195">
                  <c:v>1635</c:v>
                </c:pt>
                <c:pt idx="196">
                  <c:v>1634</c:v>
                </c:pt>
                <c:pt idx="197">
                  <c:v>1633</c:v>
                </c:pt>
                <c:pt idx="198">
                  <c:v>1632</c:v>
                </c:pt>
                <c:pt idx="199">
                  <c:v>1631</c:v>
                </c:pt>
                <c:pt idx="200">
                  <c:v>1630</c:v>
                </c:pt>
                <c:pt idx="201">
                  <c:v>1629</c:v>
                </c:pt>
                <c:pt idx="202">
                  <c:v>1628</c:v>
                </c:pt>
                <c:pt idx="203">
                  <c:v>1627</c:v>
                </c:pt>
                <c:pt idx="204">
                  <c:v>1626</c:v>
                </c:pt>
                <c:pt idx="205">
                  <c:v>1625</c:v>
                </c:pt>
                <c:pt idx="206">
                  <c:v>1624</c:v>
                </c:pt>
                <c:pt idx="207">
                  <c:v>1623</c:v>
                </c:pt>
                <c:pt idx="208">
                  <c:v>1622</c:v>
                </c:pt>
                <c:pt idx="209">
                  <c:v>1621</c:v>
                </c:pt>
                <c:pt idx="210">
                  <c:v>1620</c:v>
                </c:pt>
                <c:pt idx="211">
                  <c:v>1619</c:v>
                </c:pt>
                <c:pt idx="212">
                  <c:v>1618</c:v>
                </c:pt>
                <c:pt idx="213">
                  <c:v>1617</c:v>
                </c:pt>
                <c:pt idx="214">
                  <c:v>1616</c:v>
                </c:pt>
                <c:pt idx="215">
                  <c:v>1615</c:v>
                </c:pt>
                <c:pt idx="216">
                  <c:v>1614</c:v>
                </c:pt>
                <c:pt idx="217">
                  <c:v>1613</c:v>
                </c:pt>
                <c:pt idx="218">
                  <c:v>1612</c:v>
                </c:pt>
                <c:pt idx="219">
                  <c:v>1611</c:v>
                </c:pt>
                <c:pt idx="220">
                  <c:v>1610</c:v>
                </c:pt>
                <c:pt idx="221">
                  <c:v>1609</c:v>
                </c:pt>
                <c:pt idx="222">
                  <c:v>1608</c:v>
                </c:pt>
                <c:pt idx="223">
                  <c:v>1607</c:v>
                </c:pt>
                <c:pt idx="224">
                  <c:v>1606</c:v>
                </c:pt>
                <c:pt idx="225">
                  <c:v>1605</c:v>
                </c:pt>
                <c:pt idx="226">
                  <c:v>1604</c:v>
                </c:pt>
                <c:pt idx="227">
                  <c:v>1603</c:v>
                </c:pt>
                <c:pt idx="228">
                  <c:v>1602</c:v>
                </c:pt>
                <c:pt idx="229">
                  <c:v>1601</c:v>
                </c:pt>
                <c:pt idx="230">
                  <c:v>1600</c:v>
                </c:pt>
                <c:pt idx="231">
                  <c:v>1599</c:v>
                </c:pt>
                <c:pt idx="232">
                  <c:v>1598</c:v>
                </c:pt>
                <c:pt idx="233">
                  <c:v>1597</c:v>
                </c:pt>
                <c:pt idx="234">
                  <c:v>1596</c:v>
                </c:pt>
                <c:pt idx="235">
                  <c:v>1595</c:v>
                </c:pt>
                <c:pt idx="236">
                  <c:v>1594</c:v>
                </c:pt>
                <c:pt idx="237">
                  <c:v>1593</c:v>
                </c:pt>
                <c:pt idx="238">
                  <c:v>1592</c:v>
                </c:pt>
                <c:pt idx="239">
                  <c:v>1591</c:v>
                </c:pt>
                <c:pt idx="240">
                  <c:v>1590</c:v>
                </c:pt>
                <c:pt idx="241">
                  <c:v>1589</c:v>
                </c:pt>
                <c:pt idx="242">
                  <c:v>1588</c:v>
                </c:pt>
                <c:pt idx="243">
                  <c:v>1587</c:v>
                </c:pt>
                <c:pt idx="244">
                  <c:v>1586</c:v>
                </c:pt>
                <c:pt idx="245">
                  <c:v>1585</c:v>
                </c:pt>
                <c:pt idx="246">
                  <c:v>1584</c:v>
                </c:pt>
                <c:pt idx="247">
                  <c:v>1583</c:v>
                </c:pt>
                <c:pt idx="248">
                  <c:v>1582</c:v>
                </c:pt>
                <c:pt idx="249">
                  <c:v>1581</c:v>
                </c:pt>
                <c:pt idx="250">
                  <c:v>1580</c:v>
                </c:pt>
                <c:pt idx="251">
                  <c:v>1579</c:v>
                </c:pt>
                <c:pt idx="252">
                  <c:v>1578</c:v>
                </c:pt>
                <c:pt idx="253">
                  <c:v>1577</c:v>
                </c:pt>
                <c:pt idx="254">
                  <c:v>1576</c:v>
                </c:pt>
                <c:pt idx="255">
                  <c:v>1575</c:v>
                </c:pt>
                <c:pt idx="256">
                  <c:v>1574</c:v>
                </c:pt>
                <c:pt idx="257">
                  <c:v>1573</c:v>
                </c:pt>
                <c:pt idx="258">
                  <c:v>1572</c:v>
                </c:pt>
                <c:pt idx="259">
                  <c:v>1571</c:v>
                </c:pt>
                <c:pt idx="260">
                  <c:v>1570</c:v>
                </c:pt>
                <c:pt idx="261">
                  <c:v>1569</c:v>
                </c:pt>
                <c:pt idx="262">
                  <c:v>1568</c:v>
                </c:pt>
                <c:pt idx="263">
                  <c:v>1567</c:v>
                </c:pt>
                <c:pt idx="264">
                  <c:v>1566</c:v>
                </c:pt>
                <c:pt idx="265">
                  <c:v>1565</c:v>
                </c:pt>
                <c:pt idx="266">
                  <c:v>1564</c:v>
                </c:pt>
                <c:pt idx="267">
                  <c:v>1563</c:v>
                </c:pt>
                <c:pt idx="268">
                  <c:v>1562</c:v>
                </c:pt>
                <c:pt idx="269">
                  <c:v>1561</c:v>
                </c:pt>
                <c:pt idx="270">
                  <c:v>1560</c:v>
                </c:pt>
                <c:pt idx="271">
                  <c:v>1559</c:v>
                </c:pt>
                <c:pt idx="272">
                  <c:v>1558</c:v>
                </c:pt>
                <c:pt idx="273">
                  <c:v>1557</c:v>
                </c:pt>
                <c:pt idx="274">
                  <c:v>1556</c:v>
                </c:pt>
                <c:pt idx="275">
                  <c:v>1555</c:v>
                </c:pt>
                <c:pt idx="276">
                  <c:v>1554</c:v>
                </c:pt>
                <c:pt idx="277">
                  <c:v>1553</c:v>
                </c:pt>
                <c:pt idx="278">
                  <c:v>1552</c:v>
                </c:pt>
                <c:pt idx="279">
                  <c:v>1551</c:v>
                </c:pt>
                <c:pt idx="280">
                  <c:v>1550</c:v>
                </c:pt>
                <c:pt idx="281">
                  <c:v>1549</c:v>
                </c:pt>
                <c:pt idx="282">
                  <c:v>1548</c:v>
                </c:pt>
                <c:pt idx="283">
                  <c:v>1547</c:v>
                </c:pt>
                <c:pt idx="284">
                  <c:v>1546</c:v>
                </c:pt>
                <c:pt idx="285">
                  <c:v>1545</c:v>
                </c:pt>
                <c:pt idx="286">
                  <c:v>1544</c:v>
                </c:pt>
                <c:pt idx="287">
                  <c:v>1543</c:v>
                </c:pt>
                <c:pt idx="288">
                  <c:v>1542</c:v>
                </c:pt>
                <c:pt idx="289">
                  <c:v>1541</c:v>
                </c:pt>
                <c:pt idx="290">
                  <c:v>1540</c:v>
                </c:pt>
                <c:pt idx="291">
                  <c:v>1539</c:v>
                </c:pt>
                <c:pt idx="292">
                  <c:v>1538</c:v>
                </c:pt>
                <c:pt idx="293">
                  <c:v>1537</c:v>
                </c:pt>
                <c:pt idx="294">
                  <c:v>1536</c:v>
                </c:pt>
                <c:pt idx="295">
                  <c:v>1535</c:v>
                </c:pt>
                <c:pt idx="296">
                  <c:v>1534</c:v>
                </c:pt>
                <c:pt idx="297">
                  <c:v>1533</c:v>
                </c:pt>
                <c:pt idx="298">
                  <c:v>1532</c:v>
                </c:pt>
                <c:pt idx="299">
                  <c:v>1531</c:v>
                </c:pt>
                <c:pt idx="300">
                  <c:v>1530</c:v>
                </c:pt>
                <c:pt idx="301">
                  <c:v>1529</c:v>
                </c:pt>
                <c:pt idx="302">
                  <c:v>1528</c:v>
                </c:pt>
                <c:pt idx="303">
                  <c:v>1527</c:v>
                </c:pt>
                <c:pt idx="304">
                  <c:v>1526</c:v>
                </c:pt>
                <c:pt idx="305">
                  <c:v>1525</c:v>
                </c:pt>
                <c:pt idx="306">
                  <c:v>1524</c:v>
                </c:pt>
                <c:pt idx="307">
                  <c:v>1523</c:v>
                </c:pt>
                <c:pt idx="308">
                  <c:v>1522</c:v>
                </c:pt>
                <c:pt idx="309">
                  <c:v>1521</c:v>
                </c:pt>
                <c:pt idx="310">
                  <c:v>1520</c:v>
                </c:pt>
                <c:pt idx="311">
                  <c:v>1519</c:v>
                </c:pt>
                <c:pt idx="312">
                  <c:v>1518</c:v>
                </c:pt>
                <c:pt idx="313">
                  <c:v>1517</c:v>
                </c:pt>
                <c:pt idx="314">
                  <c:v>1516</c:v>
                </c:pt>
                <c:pt idx="315">
                  <c:v>1515</c:v>
                </c:pt>
                <c:pt idx="316">
                  <c:v>1514</c:v>
                </c:pt>
                <c:pt idx="317">
                  <c:v>1513</c:v>
                </c:pt>
                <c:pt idx="318">
                  <c:v>1512</c:v>
                </c:pt>
                <c:pt idx="319">
                  <c:v>1511</c:v>
                </c:pt>
                <c:pt idx="320">
                  <c:v>1510</c:v>
                </c:pt>
                <c:pt idx="321">
                  <c:v>1509</c:v>
                </c:pt>
                <c:pt idx="322">
                  <c:v>1508</c:v>
                </c:pt>
                <c:pt idx="323">
                  <c:v>1507</c:v>
                </c:pt>
                <c:pt idx="324">
                  <c:v>1506</c:v>
                </c:pt>
                <c:pt idx="325">
                  <c:v>1505</c:v>
                </c:pt>
                <c:pt idx="326">
                  <c:v>1504</c:v>
                </c:pt>
                <c:pt idx="327">
                  <c:v>1503</c:v>
                </c:pt>
                <c:pt idx="328">
                  <c:v>1502</c:v>
                </c:pt>
                <c:pt idx="329">
                  <c:v>1501</c:v>
                </c:pt>
                <c:pt idx="330">
                  <c:v>1500</c:v>
                </c:pt>
                <c:pt idx="331">
                  <c:v>1499</c:v>
                </c:pt>
                <c:pt idx="332">
                  <c:v>1498</c:v>
                </c:pt>
                <c:pt idx="333">
                  <c:v>1497</c:v>
                </c:pt>
                <c:pt idx="334">
                  <c:v>1496</c:v>
                </c:pt>
                <c:pt idx="335">
                  <c:v>1495</c:v>
                </c:pt>
                <c:pt idx="336">
                  <c:v>1494</c:v>
                </c:pt>
                <c:pt idx="337">
                  <c:v>1493</c:v>
                </c:pt>
                <c:pt idx="338">
                  <c:v>1492</c:v>
                </c:pt>
                <c:pt idx="339">
                  <c:v>1491</c:v>
                </c:pt>
                <c:pt idx="340">
                  <c:v>1490</c:v>
                </c:pt>
                <c:pt idx="341">
                  <c:v>1489</c:v>
                </c:pt>
                <c:pt idx="342">
                  <c:v>1488</c:v>
                </c:pt>
                <c:pt idx="343">
                  <c:v>1487</c:v>
                </c:pt>
                <c:pt idx="344">
                  <c:v>1486</c:v>
                </c:pt>
                <c:pt idx="345">
                  <c:v>1485</c:v>
                </c:pt>
                <c:pt idx="346">
                  <c:v>1484</c:v>
                </c:pt>
                <c:pt idx="347">
                  <c:v>1483</c:v>
                </c:pt>
                <c:pt idx="348">
                  <c:v>1482</c:v>
                </c:pt>
                <c:pt idx="349">
                  <c:v>1481</c:v>
                </c:pt>
                <c:pt idx="350">
                  <c:v>1480</c:v>
                </c:pt>
                <c:pt idx="351">
                  <c:v>1479</c:v>
                </c:pt>
                <c:pt idx="352">
                  <c:v>1478</c:v>
                </c:pt>
                <c:pt idx="353">
                  <c:v>1477</c:v>
                </c:pt>
                <c:pt idx="354">
                  <c:v>1476</c:v>
                </c:pt>
                <c:pt idx="355">
                  <c:v>1475</c:v>
                </c:pt>
                <c:pt idx="356">
                  <c:v>1474</c:v>
                </c:pt>
                <c:pt idx="357">
                  <c:v>1473</c:v>
                </c:pt>
                <c:pt idx="358">
                  <c:v>1472</c:v>
                </c:pt>
                <c:pt idx="359">
                  <c:v>1471</c:v>
                </c:pt>
                <c:pt idx="360">
                  <c:v>1470</c:v>
                </c:pt>
                <c:pt idx="361">
                  <c:v>1469</c:v>
                </c:pt>
                <c:pt idx="362">
                  <c:v>1468</c:v>
                </c:pt>
                <c:pt idx="363">
                  <c:v>1467</c:v>
                </c:pt>
                <c:pt idx="364">
                  <c:v>1466</c:v>
                </c:pt>
                <c:pt idx="365">
                  <c:v>1465</c:v>
                </c:pt>
                <c:pt idx="366">
                  <c:v>1464</c:v>
                </c:pt>
                <c:pt idx="367">
                  <c:v>1463</c:v>
                </c:pt>
                <c:pt idx="368">
                  <c:v>1462</c:v>
                </c:pt>
                <c:pt idx="369">
                  <c:v>1461</c:v>
                </c:pt>
                <c:pt idx="370">
                  <c:v>1460</c:v>
                </c:pt>
                <c:pt idx="371">
                  <c:v>1459</c:v>
                </c:pt>
                <c:pt idx="372">
                  <c:v>1458</c:v>
                </c:pt>
                <c:pt idx="373">
                  <c:v>1457</c:v>
                </c:pt>
                <c:pt idx="374">
                  <c:v>1456</c:v>
                </c:pt>
                <c:pt idx="375">
                  <c:v>1455</c:v>
                </c:pt>
                <c:pt idx="376">
                  <c:v>1454</c:v>
                </c:pt>
                <c:pt idx="377">
                  <c:v>1453</c:v>
                </c:pt>
                <c:pt idx="378">
                  <c:v>1452</c:v>
                </c:pt>
                <c:pt idx="379">
                  <c:v>1451</c:v>
                </c:pt>
                <c:pt idx="380">
                  <c:v>1450</c:v>
                </c:pt>
                <c:pt idx="381">
                  <c:v>1449</c:v>
                </c:pt>
                <c:pt idx="382">
                  <c:v>1448</c:v>
                </c:pt>
                <c:pt idx="383">
                  <c:v>1447</c:v>
                </c:pt>
                <c:pt idx="384">
                  <c:v>1446</c:v>
                </c:pt>
                <c:pt idx="385">
                  <c:v>1445</c:v>
                </c:pt>
                <c:pt idx="386">
                  <c:v>1444</c:v>
                </c:pt>
                <c:pt idx="387">
                  <c:v>1443</c:v>
                </c:pt>
                <c:pt idx="388">
                  <c:v>1442</c:v>
                </c:pt>
                <c:pt idx="389">
                  <c:v>1441</c:v>
                </c:pt>
                <c:pt idx="390">
                  <c:v>1440</c:v>
                </c:pt>
                <c:pt idx="391">
                  <c:v>1439</c:v>
                </c:pt>
                <c:pt idx="392">
                  <c:v>1438</c:v>
                </c:pt>
                <c:pt idx="393">
                  <c:v>1437</c:v>
                </c:pt>
                <c:pt idx="394">
                  <c:v>1436</c:v>
                </c:pt>
                <c:pt idx="395">
                  <c:v>1435</c:v>
                </c:pt>
                <c:pt idx="396">
                  <c:v>1434</c:v>
                </c:pt>
                <c:pt idx="397">
                  <c:v>1433</c:v>
                </c:pt>
                <c:pt idx="398">
                  <c:v>1432</c:v>
                </c:pt>
                <c:pt idx="399">
                  <c:v>1431</c:v>
                </c:pt>
                <c:pt idx="400">
                  <c:v>1430</c:v>
                </c:pt>
                <c:pt idx="401">
                  <c:v>1429</c:v>
                </c:pt>
                <c:pt idx="402">
                  <c:v>1428</c:v>
                </c:pt>
                <c:pt idx="403">
                  <c:v>1427</c:v>
                </c:pt>
                <c:pt idx="404">
                  <c:v>1426</c:v>
                </c:pt>
                <c:pt idx="405">
                  <c:v>1425</c:v>
                </c:pt>
                <c:pt idx="406">
                  <c:v>1424</c:v>
                </c:pt>
                <c:pt idx="407">
                  <c:v>1423</c:v>
                </c:pt>
                <c:pt idx="408">
                  <c:v>1422</c:v>
                </c:pt>
                <c:pt idx="409">
                  <c:v>1421</c:v>
                </c:pt>
                <c:pt idx="410">
                  <c:v>1420</c:v>
                </c:pt>
                <c:pt idx="411">
                  <c:v>1419</c:v>
                </c:pt>
                <c:pt idx="412">
                  <c:v>1418</c:v>
                </c:pt>
                <c:pt idx="413">
                  <c:v>1417</c:v>
                </c:pt>
                <c:pt idx="414">
                  <c:v>1416</c:v>
                </c:pt>
                <c:pt idx="415">
                  <c:v>1415</c:v>
                </c:pt>
                <c:pt idx="416">
                  <c:v>1414</c:v>
                </c:pt>
                <c:pt idx="417">
                  <c:v>1413</c:v>
                </c:pt>
                <c:pt idx="418">
                  <c:v>1412</c:v>
                </c:pt>
                <c:pt idx="419">
                  <c:v>1411</c:v>
                </c:pt>
                <c:pt idx="420">
                  <c:v>1410</c:v>
                </c:pt>
                <c:pt idx="421">
                  <c:v>1409</c:v>
                </c:pt>
                <c:pt idx="422">
                  <c:v>1408</c:v>
                </c:pt>
                <c:pt idx="423">
                  <c:v>1407</c:v>
                </c:pt>
                <c:pt idx="424">
                  <c:v>1406</c:v>
                </c:pt>
                <c:pt idx="425">
                  <c:v>1405</c:v>
                </c:pt>
                <c:pt idx="426">
                  <c:v>1404</c:v>
                </c:pt>
                <c:pt idx="427">
                  <c:v>1403</c:v>
                </c:pt>
                <c:pt idx="428">
                  <c:v>1402</c:v>
                </c:pt>
                <c:pt idx="429">
                  <c:v>1401</c:v>
                </c:pt>
                <c:pt idx="430">
                  <c:v>1400</c:v>
                </c:pt>
                <c:pt idx="431">
                  <c:v>1399</c:v>
                </c:pt>
                <c:pt idx="432">
                  <c:v>1398</c:v>
                </c:pt>
                <c:pt idx="433">
                  <c:v>1397</c:v>
                </c:pt>
                <c:pt idx="434">
                  <c:v>1396</c:v>
                </c:pt>
                <c:pt idx="435">
                  <c:v>1395</c:v>
                </c:pt>
                <c:pt idx="436">
                  <c:v>1394</c:v>
                </c:pt>
                <c:pt idx="437">
                  <c:v>1393</c:v>
                </c:pt>
                <c:pt idx="438">
                  <c:v>1392</c:v>
                </c:pt>
                <c:pt idx="439">
                  <c:v>1391</c:v>
                </c:pt>
                <c:pt idx="440">
                  <c:v>1390</c:v>
                </c:pt>
                <c:pt idx="441">
                  <c:v>1389</c:v>
                </c:pt>
                <c:pt idx="442">
                  <c:v>1388</c:v>
                </c:pt>
                <c:pt idx="443">
                  <c:v>1387</c:v>
                </c:pt>
                <c:pt idx="444">
                  <c:v>1386</c:v>
                </c:pt>
                <c:pt idx="445">
                  <c:v>1385</c:v>
                </c:pt>
                <c:pt idx="446">
                  <c:v>1384</c:v>
                </c:pt>
                <c:pt idx="447">
                  <c:v>1383</c:v>
                </c:pt>
                <c:pt idx="448">
                  <c:v>1382</c:v>
                </c:pt>
                <c:pt idx="449">
                  <c:v>1381</c:v>
                </c:pt>
                <c:pt idx="450">
                  <c:v>1380</c:v>
                </c:pt>
                <c:pt idx="451">
                  <c:v>1379</c:v>
                </c:pt>
                <c:pt idx="452">
                  <c:v>1378</c:v>
                </c:pt>
                <c:pt idx="453">
                  <c:v>1377</c:v>
                </c:pt>
                <c:pt idx="454">
                  <c:v>1376</c:v>
                </c:pt>
                <c:pt idx="455">
                  <c:v>1375</c:v>
                </c:pt>
                <c:pt idx="456">
                  <c:v>1374</c:v>
                </c:pt>
                <c:pt idx="457">
                  <c:v>1373</c:v>
                </c:pt>
                <c:pt idx="458">
                  <c:v>1372</c:v>
                </c:pt>
                <c:pt idx="459">
                  <c:v>1371</c:v>
                </c:pt>
                <c:pt idx="460">
                  <c:v>1370</c:v>
                </c:pt>
                <c:pt idx="461">
                  <c:v>1369</c:v>
                </c:pt>
                <c:pt idx="462">
                  <c:v>1368</c:v>
                </c:pt>
                <c:pt idx="463">
                  <c:v>1367</c:v>
                </c:pt>
                <c:pt idx="464">
                  <c:v>1366</c:v>
                </c:pt>
                <c:pt idx="465">
                  <c:v>1365</c:v>
                </c:pt>
                <c:pt idx="466">
                  <c:v>1364</c:v>
                </c:pt>
                <c:pt idx="467">
                  <c:v>1363</c:v>
                </c:pt>
                <c:pt idx="468">
                  <c:v>1362</c:v>
                </c:pt>
                <c:pt idx="469">
                  <c:v>1361</c:v>
                </c:pt>
                <c:pt idx="470">
                  <c:v>1360</c:v>
                </c:pt>
                <c:pt idx="471">
                  <c:v>1359</c:v>
                </c:pt>
                <c:pt idx="472">
                  <c:v>1358</c:v>
                </c:pt>
                <c:pt idx="473">
                  <c:v>1357</c:v>
                </c:pt>
                <c:pt idx="474">
                  <c:v>1356</c:v>
                </c:pt>
                <c:pt idx="475">
                  <c:v>1355</c:v>
                </c:pt>
                <c:pt idx="476">
                  <c:v>1354</c:v>
                </c:pt>
                <c:pt idx="477">
                  <c:v>1353</c:v>
                </c:pt>
                <c:pt idx="478">
                  <c:v>1352</c:v>
                </c:pt>
                <c:pt idx="479">
                  <c:v>1351</c:v>
                </c:pt>
                <c:pt idx="480">
                  <c:v>1350</c:v>
                </c:pt>
                <c:pt idx="481">
                  <c:v>1349</c:v>
                </c:pt>
                <c:pt idx="482">
                  <c:v>1348</c:v>
                </c:pt>
                <c:pt idx="483">
                  <c:v>1347</c:v>
                </c:pt>
                <c:pt idx="484">
                  <c:v>1346</c:v>
                </c:pt>
                <c:pt idx="485">
                  <c:v>1345</c:v>
                </c:pt>
                <c:pt idx="486">
                  <c:v>1344</c:v>
                </c:pt>
                <c:pt idx="487">
                  <c:v>1343</c:v>
                </c:pt>
                <c:pt idx="488">
                  <c:v>1342</c:v>
                </c:pt>
                <c:pt idx="489">
                  <c:v>1341</c:v>
                </c:pt>
                <c:pt idx="490">
                  <c:v>1340</c:v>
                </c:pt>
                <c:pt idx="491">
                  <c:v>1339</c:v>
                </c:pt>
                <c:pt idx="492">
                  <c:v>1338</c:v>
                </c:pt>
                <c:pt idx="493">
                  <c:v>1337</c:v>
                </c:pt>
                <c:pt idx="494">
                  <c:v>1336</c:v>
                </c:pt>
                <c:pt idx="495">
                  <c:v>1335</c:v>
                </c:pt>
                <c:pt idx="496">
                  <c:v>1334</c:v>
                </c:pt>
                <c:pt idx="497">
                  <c:v>1333</c:v>
                </c:pt>
                <c:pt idx="498">
                  <c:v>1332</c:v>
                </c:pt>
                <c:pt idx="499">
                  <c:v>1331</c:v>
                </c:pt>
                <c:pt idx="500">
                  <c:v>1330</c:v>
                </c:pt>
                <c:pt idx="501">
                  <c:v>1329</c:v>
                </c:pt>
                <c:pt idx="502">
                  <c:v>1328</c:v>
                </c:pt>
                <c:pt idx="503">
                  <c:v>1327</c:v>
                </c:pt>
                <c:pt idx="504">
                  <c:v>1326</c:v>
                </c:pt>
                <c:pt idx="505">
                  <c:v>1325</c:v>
                </c:pt>
                <c:pt idx="506">
                  <c:v>1324</c:v>
                </c:pt>
                <c:pt idx="507">
                  <c:v>1323</c:v>
                </c:pt>
                <c:pt idx="508">
                  <c:v>1322</c:v>
                </c:pt>
                <c:pt idx="509">
                  <c:v>1321</c:v>
                </c:pt>
                <c:pt idx="510">
                  <c:v>1320</c:v>
                </c:pt>
                <c:pt idx="511">
                  <c:v>1319</c:v>
                </c:pt>
                <c:pt idx="512">
                  <c:v>1318</c:v>
                </c:pt>
                <c:pt idx="513">
                  <c:v>1317</c:v>
                </c:pt>
                <c:pt idx="514">
                  <c:v>1316</c:v>
                </c:pt>
                <c:pt idx="515">
                  <c:v>1315</c:v>
                </c:pt>
                <c:pt idx="516">
                  <c:v>1314</c:v>
                </c:pt>
                <c:pt idx="517">
                  <c:v>1313</c:v>
                </c:pt>
                <c:pt idx="518">
                  <c:v>1312</c:v>
                </c:pt>
                <c:pt idx="519">
                  <c:v>1311</c:v>
                </c:pt>
                <c:pt idx="520">
                  <c:v>1310</c:v>
                </c:pt>
                <c:pt idx="521">
                  <c:v>1309</c:v>
                </c:pt>
                <c:pt idx="522">
                  <c:v>1308</c:v>
                </c:pt>
                <c:pt idx="523">
                  <c:v>1307</c:v>
                </c:pt>
                <c:pt idx="524">
                  <c:v>1306</c:v>
                </c:pt>
                <c:pt idx="525">
                  <c:v>1305</c:v>
                </c:pt>
                <c:pt idx="526">
                  <c:v>1304</c:v>
                </c:pt>
                <c:pt idx="527">
                  <c:v>1303</c:v>
                </c:pt>
                <c:pt idx="528">
                  <c:v>1302</c:v>
                </c:pt>
                <c:pt idx="529">
                  <c:v>1301</c:v>
                </c:pt>
                <c:pt idx="530">
                  <c:v>1300</c:v>
                </c:pt>
                <c:pt idx="531">
                  <c:v>1299</c:v>
                </c:pt>
                <c:pt idx="532">
                  <c:v>1298</c:v>
                </c:pt>
                <c:pt idx="533">
                  <c:v>1297</c:v>
                </c:pt>
                <c:pt idx="534">
                  <c:v>1296</c:v>
                </c:pt>
                <c:pt idx="535">
                  <c:v>1295</c:v>
                </c:pt>
                <c:pt idx="536">
                  <c:v>1294</c:v>
                </c:pt>
                <c:pt idx="537">
                  <c:v>1293</c:v>
                </c:pt>
                <c:pt idx="538">
                  <c:v>1292</c:v>
                </c:pt>
                <c:pt idx="539">
                  <c:v>1291</c:v>
                </c:pt>
                <c:pt idx="540">
                  <c:v>1290</c:v>
                </c:pt>
                <c:pt idx="541">
                  <c:v>1289</c:v>
                </c:pt>
                <c:pt idx="542">
                  <c:v>1288</c:v>
                </c:pt>
                <c:pt idx="543">
                  <c:v>1287</c:v>
                </c:pt>
                <c:pt idx="544">
                  <c:v>1286</c:v>
                </c:pt>
                <c:pt idx="545">
                  <c:v>1285</c:v>
                </c:pt>
                <c:pt idx="546">
                  <c:v>1284</c:v>
                </c:pt>
                <c:pt idx="547">
                  <c:v>1283</c:v>
                </c:pt>
                <c:pt idx="548">
                  <c:v>1282</c:v>
                </c:pt>
                <c:pt idx="549">
                  <c:v>1281</c:v>
                </c:pt>
                <c:pt idx="550">
                  <c:v>1280</c:v>
                </c:pt>
                <c:pt idx="551">
                  <c:v>1279</c:v>
                </c:pt>
                <c:pt idx="552">
                  <c:v>1278</c:v>
                </c:pt>
                <c:pt idx="553">
                  <c:v>1277</c:v>
                </c:pt>
                <c:pt idx="554">
                  <c:v>1276</c:v>
                </c:pt>
                <c:pt idx="555">
                  <c:v>1275</c:v>
                </c:pt>
                <c:pt idx="556">
                  <c:v>1274</c:v>
                </c:pt>
                <c:pt idx="557">
                  <c:v>1273</c:v>
                </c:pt>
                <c:pt idx="558">
                  <c:v>1272</c:v>
                </c:pt>
                <c:pt idx="559">
                  <c:v>1271</c:v>
                </c:pt>
                <c:pt idx="560">
                  <c:v>1270</c:v>
                </c:pt>
                <c:pt idx="561">
                  <c:v>1269</c:v>
                </c:pt>
                <c:pt idx="562">
                  <c:v>1268</c:v>
                </c:pt>
                <c:pt idx="563">
                  <c:v>1267</c:v>
                </c:pt>
                <c:pt idx="564">
                  <c:v>1266</c:v>
                </c:pt>
                <c:pt idx="565">
                  <c:v>1265</c:v>
                </c:pt>
                <c:pt idx="566">
                  <c:v>1264</c:v>
                </c:pt>
                <c:pt idx="567">
                  <c:v>1263</c:v>
                </c:pt>
                <c:pt idx="568">
                  <c:v>1262</c:v>
                </c:pt>
                <c:pt idx="569">
                  <c:v>1261</c:v>
                </c:pt>
                <c:pt idx="570">
                  <c:v>1260</c:v>
                </c:pt>
                <c:pt idx="571">
                  <c:v>1259</c:v>
                </c:pt>
                <c:pt idx="572">
                  <c:v>1258</c:v>
                </c:pt>
                <c:pt idx="573">
                  <c:v>1257</c:v>
                </c:pt>
                <c:pt idx="574">
                  <c:v>1256</c:v>
                </c:pt>
                <c:pt idx="575">
                  <c:v>1255</c:v>
                </c:pt>
                <c:pt idx="576">
                  <c:v>1254</c:v>
                </c:pt>
                <c:pt idx="577">
                  <c:v>1253</c:v>
                </c:pt>
                <c:pt idx="578">
                  <c:v>1252</c:v>
                </c:pt>
                <c:pt idx="579">
                  <c:v>1251</c:v>
                </c:pt>
                <c:pt idx="580">
                  <c:v>1250</c:v>
                </c:pt>
                <c:pt idx="581">
                  <c:v>1249</c:v>
                </c:pt>
                <c:pt idx="582">
                  <c:v>1248</c:v>
                </c:pt>
                <c:pt idx="583">
                  <c:v>1247</c:v>
                </c:pt>
                <c:pt idx="584">
                  <c:v>1246</c:v>
                </c:pt>
                <c:pt idx="585">
                  <c:v>1245</c:v>
                </c:pt>
                <c:pt idx="586">
                  <c:v>1244</c:v>
                </c:pt>
                <c:pt idx="587">
                  <c:v>1243</c:v>
                </c:pt>
                <c:pt idx="588">
                  <c:v>1242</c:v>
                </c:pt>
                <c:pt idx="589">
                  <c:v>1241</c:v>
                </c:pt>
                <c:pt idx="590">
                  <c:v>1240</c:v>
                </c:pt>
                <c:pt idx="591">
                  <c:v>1239</c:v>
                </c:pt>
                <c:pt idx="592">
                  <c:v>1238</c:v>
                </c:pt>
                <c:pt idx="593">
                  <c:v>1237</c:v>
                </c:pt>
                <c:pt idx="594">
                  <c:v>1236</c:v>
                </c:pt>
                <c:pt idx="595">
                  <c:v>1235</c:v>
                </c:pt>
                <c:pt idx="596">
                  <c:v>1234</c:v>
                </c:pt>
                <c:pt idx="597">
                  <c:v>1233</c:v>
                </c:pt>
                <c:pt idx="598">
                  <c:v>1232</c:v>
                </c:pt>
                <c:pt idx="599">
                  <c:v>1231</c:v>
                </c:pt>
                <c:pt idx="600">
                  <c:v>1230</c:v>
                </c:pt>
                <c:pt idx="601">
                  <c:v>1229</c:v>
                </c:pt>
                <c:pt idx="602">
                  <c:v>1228</c:v>
                </c:pt>
                <c:pt idx="603">
                  <c:v>1227</c:v>
                </c:pt>
                <c:pt idx="604">
                  <c:v>1226</c:v>
                </c:pt>
                <c:pt idx="605">
                  <c:v>1225</c:v>
                </c:pt>
                <c:pt idx="606">
                  <c:v>1224</c:v>
                </c:pt>
                <c:pt idx="607">
                  <c:v>1223</c:v>
                </c:pt>
                <c:pt idx="608">
                  <c:v>1222</c:v>
                </c:pt>
                <c:pt idx="609">
                  <c:v>1221</c:v>
                </c:pt>
                <c:pt idx="610">
                  <c:v>1220</c:v>
                </c:pt>
                <c:pt idx="611">
                  <c:v>1219</c:v>
                </c:pt>
                <c:pt idx="612">
                  <c:v>1218</c:v>
                </c:pt>
                <c:pt idx="613">
                  <c:v>1217</c:v>
                </c:pt>
                <c:pt idx="614">
                  <c:v>1216</c:v>
                </c:pt>
                <c:pt idx="615">
                  <c:v>1215</c:v>
                </c:pt>
                <c:pt idx="616">
                  <c:v>1214</c:v>
                </c:pt>
                <c:pt idx="617">
                  <c:v>1213</c:v>
                </c:pt>
                <c:pt idx="618">
                  <c:v>1212</c:v>
                </c:pt>
                <c:pt idx="619">
                  <c:v>1211</c:v>
                </c:pt>
                <c:pt idx="620">
                  <c:v>1210</c:v>
                </c:pt>
                <c:pt idx="621">
                  <c:v>1209</c:v>
                </c:pt>
                <c:pt idx="622">
                  <c:v>1208</c:v>
                </c:pt>
                <c:pt idx="623">
                  <c:v>1207</c:v>
                </c:pt>
                <c:pt idx="624">
                  <c:v>1206</c:v>
                </c:pt>
                <c:pt idx="625">
                  <c:v>1205</c:v>
                </c:pt>
                <c:pt idx="626">
                  <c:v>1204</c:v>
                </c:pt>
                <c:pt idx="627">
                  <c:v>1203</c:v>
                </c:pt>
                <c:pt idx="628">
                  <c:v>1202</c:v>
                </c:pt>
                <c:pt idx="629">
                  <c:v>1201</c:v>
                </c:pt>
                <c:pt idx="630">
                  <c:v>1200</c:v>
                </c:pt>
                <c:pt idx="631">
                  <c:v>1199</c:v>
                </c:pt>
                <c:pt idx="632">
                  <c:v>1198</c:v>
                </c:pt>
                <c:pt idx="633">
                  <c:v>1197</c:v>
                </c:pt>
                <c:pt idx="634">
                  <c:v>1196</c:v>
                </c:pt>
                <c:pt idx="635">
                  <c:v>1195</c:v>
                </c:pt>
                <c:pt idx="636">
                  <c:v>1194</c:v>
                </c:pt>
                <c:pt idx="637">
                  <c:v>1193</c:v>
                </c:pt>
                <c:pt idx="638">
                  <c:v>1192</c:v>
                </c:pt>
                <c:pt idx="639">
                  <c:v>1191</c:v>
                </c:pt>
                <c:pt idx="640">
                  <c:v>1190</c:v>
                </c:pt>
                <c:pt idx="641">
                  <c:v>1189</c:v>
                </c:pt>
                <c:pt idx="642">
                  <c:v>1188</c:v>
                </c:pt>
                <c:pt idx="643">
                  <c:v>1187</c:v>
                </c:pt>
                <c:pt idx="644">
                  <c:v>1186</c:v>
                </c:pt>
                <c:pt idx="645">
                  <c:v>1185</c:v>
                </c:pt>
                <c:pt idx="646">
                  <c:v>1184</c:v>
                </c:pt>
                <c:pt idx="647">
                  <c:v>1183</c:v>
                </c:pt>
                <c:pt idx="648">
                  <c:v>1182</c:v>
                </c:pt>
                <c:pt idx="649">
                  <c:v>1181</c:v>
                </c:pt>
                <c:pt idx="650">
                  <c:v>1180</c:v>
                </c:pt>
                <c:pt idx="651">
                  <c:v>1179</c:v>
                </c:pt>
                <c:pt idx="652">
                  <c:v>1178</c:v>
                </c:pt>
                <c:pt idx="653">
                  <c:v>1177</c:v>
                </c:pt>
                <c:pt idx="654">
                  <c:v>1176</c:v>
                </c:pt>
                <c:pt idx="655">
                  <c:v>1175</c:v>
                </c:pt>
                <c:pt idx="656">
                  <c:v>1174</c:v>
                </c:pt>
                <c:pt idx="657">
                  <c:v>1173</c:v>
                </c:pt>
                <c:pt idx="658">
                  <c:v>1172</c:v>
                </c:pt>
                <c:pt idx="659">
                  <c:v>1171</c:v>
                </c:pt>
                <c:pt idx="660">
                  <c:v>1170</c:v>
                </c:pt>
                <c:pt idx="661">
                  <c:v>1169</c:v>
                </c:pt>
                <c:pt idx="662">
                  <c:v>1168</c:v>
                </c:pt>
                <c:pt idx="663">
                  <c:v>1167</c:v>
                </c:pt>
                <c:pt idx="664">
                  <c:v>1166</c:v>
                </c:pt>
                <c:pt idx="665">
                  <c:v>1165</c:v>
                </c:pt>
                <c:pt idx="666">
                  <c:v>1164</c:v>
                </c:pt>
                <c:pt idx="667">
                  <c:v>1163</c:v>
                </c:pt>
                <c:pt idx="668">
                  <c:v>1162</c:v>
                </c:pt>
                <c:pt idx="669">
                  <c:v>1161</c:v>
                </c:pt>
                <c:pt idx="670">
                  <c:v>1160</c:v>
                </c:pt>
                <c:pt idx="671">
                  <c:v>1159</c:v>
                </c:pt>
                <c:pt idx="672">
                  <c:v>1158</c:v>
                </c:pt>
                <c:pt idx="673">
                  <c:v>1157</c:v>
                </c:pt>
                <c:pt idx="674">
                  <c:v>1156</c:v>
                </c:pt>
                <c:pt idx="675">
                  <c:v>1155</c:v>
                </c:pt>
                <c:pt idx="676">
                  <c:v>1154</c:v>
                </c:pt>
                <c:pt idx="677">
                  <c:v>1153</c:v>
                </c:pt>
                <c:pt idx="678">
                  <c:v>1152</c:v>
                </c:pt>
                <c:pt idx="679">
                  <c:v>1151</c:v>
                </c:pt>
                <c:pt idx="680">
                  <c:v>1150</c:v>
                </c:pt>
                <c:pt idx="681">
                  <c:v>1149</c:v>
                </c:pt>
                <c:pt idx="682">
                  <c:v>1148</c:v>
                </c:pt>
                <c:pt idx="683">
                  <c:v>1147</c:v>
                </c:pt>
                <c:pt idx="684">
                  <c:v>1146</c:v>
                </c:pt>
                <c:pt idx="685">
                  <c:v>1145</c:v>
                </c:pt>
                <c:pt idx="686">
                  <c:v>1144</c:v>
                </c:pt>
                <c:pt idx="687">
                  <c:v>1143</c:v>
                </c:pt>
                <c:pt idx="688">
                  <c:v>1142</c:v>
                </c:pt>
                <c:pt idx="689">
                  <c:v>1141</c:v>
                </c:pt>
                <c:pt idx="690">
                  <c:v>1140</c:v>
                </c:pt>
                <c:pt idx="691">
                  <c:v>1139</c:v>
                </c:pt>
                <c:pt idx="692">
                  <c:v>1138</c:v>
                </c:pt>
                <c:pt idx="693">
                  <c:v>1137</c:v>
                </c:pt>
                <c:pt idx="694">
                  <c:v>1136</c:v>
                </c:pt>
                <c:pt idx="695">
                  <c:v>1135</c:v>
                </c:pt>
                <c:pt idx="696">
                  <c:v>1134</c:v>
                </c:pt>
                <c:pt idx="697">
                  <c:v>1133</c:v>
                </c:pt>
                <c:pt idx="698">
                  <c:v>1132</c:v>
                </c:pt>
                <c:pt idx="699">
                  <c:v>1131</c:v>
                </c:pt>
                <c:pt idx="700">
                  <c:v>1130</c:v>
                </c:pt>
                <c:pt idx="701">
                  <c:v>1129</c:v>
                </c:pt>
                <c:pt idx="702">
                  <c:v>1128</c:v>
                </c:pt>
                <c:pt idx="703">
                  <c:v>1127</c:v>
                </c:pt>
                <c:pt idx="704">
                  <c:v>1126</c:v>
                </c:pt>
                <c:pt idx="705">
                  <c:v>1125</c:v>
                </c:pt>
                <c:pt idx="706">
                  <c:v>1124</c:v>
                </c:pt>
                <c:pt idx="707">
                  <c:v>1123</c:v>
                </c:pt>
                <c:pt idx="708">
                  <c:v>1122</c:v>
                </c:pt>
                <c:pt idx="709">
                  <c:v>1121</c:v>
                </c:pt>
                <c:pt idx="710">
                  <c:v>1120</c:v>
                </c:pt>
                <c:pt idx="711">
                  <c:v>1119</c:v>
                </c:pt>
                <c:pt idx="712">
                  <c:v>1118</c:v>
                </c:pt>
                <c:pt idx="713">
                  <c:v>1117</c:v>
                </c:pt>
                <c:pt idx="714">
                  <c:v>1116</c:v>
                </c:pt>
                <c:pt idx="715">
                  <c:v>1115</c:v>
                </c:pt>
                <c:pt idx="716">
                  <c:v>1114</c:v>
                </c:pt>
                <c:pt idx="717">
                  <c:v>1113</c:v>
                </c:pt>
                <c:pt idx="718">
                  <c:v>1112</c:v>
                </c:pt>
                <c:pt idx="719">
                  <c:v>1111</c:v>
                </c:pt>
                <c:pt idx="720">
                  <c:v>1110</c:v>
                </c:pt>
                <c:pt idx="721">
                  <c:v>1109</c:v>
                </c:pt>
                <c:pt idx="722">
                  <c:v>1108</c:v>
                </c:pt>
                <c:pt idx="723">
                  <c:v>1107</c:v>
                </c:pt>
                <c:pt idx="724">
                  <c:v>1106</c:v>
                </c:pt>
                <c:pt idx="725">
                  <c:v>1105</c:v>
                </c:pt>
                <c:pt idx="726">
                  <c:v>1104</c:v>
                </c:pt>
                <c:pt idx="727">
                  <c:v>1103</c:v>
                </c:pt>
                <c:pt idx="728">
                  <c:v>1102</c:v>
                </c:pt>
                <c:pt idx="729">
                  <c:v>1101</c:v>
                </c:pt>
                <c:pt idx="730">
                  <c:v>1100</c:v>
                </c:pt>
                <c:pt idx="731">
                  <c:v>1099</c:v>
                </c:pt>
                <c:pt idx="732">
                  <c:v>1098</c:v>
                </c:pt>
                <c:pt idx="733">
                  <c:v>1097</c:v>
                </c:pt>
                <c:pt idx="734">
                  <c:v>1096</c:v>
                </c:pt>
                <c:pt idx="735">
                  <c:v>1095</c:v>
                </c:pt>
                <c:pt idx="736">
                  <c:v>1094</c:v>
                </c:pt>
                <c:pt idx="737">
                  <c:v>1093</c:v>
                </c:pt>
                <c:pt idx="738">
                  <c:v>1092</c:v>
                </c:pt>
                <c:pt idx="739">
                  <c:v>1091</c:v>
                </c:pt>
                <c:pt idx="740">
                  <c:v>1090</c:v>
                </c:pt>
                <c:pt idx="741">
                  <c:v>1089</c:v>
                </c:pt>
                <c:pt idx="742">
                  <c:v>1088</c:v>
                </c:pt>
                <c:pt idx="743">
                  <c:v>1087</c:v>
                </c:pt>
                <c:pt idx="744">
                  <c:v>1086</c:v>
                </c:pt>
                <c:pt idx="745">
                  <c:v>1085</c:v>
                </c:pt>
                <c:pt idx="746">
                  <c:v>1084</c:v>
                </c:pt>
                <c:pt idx="747">
                  <c:v>1083</c:v>
                </c:pt>
                <c:pt idx="748">
                  <c:v>1082</c:v>
                </c:pt>
                <c:pt idx="749">
                  <c:v>1081</c:v>
                </c:pt>
                <c:pt idx="750">
                  <c:v>1080</c:v>
                </c:pt>
                <c:pt idx="751">
                  <c:v>1079</c:v>
                </c:pt>
                <c:pt idx="752">
                  <c:v>1078</c:v>
                </c:pt>
                <c:pt idx="753">
                  <c:v>1077</c:v>
                </c:pt>
                <c:pt idx="754">
                  <c:v>1076</c:v>
                </c:pt>
                <c:pt idx="755">
                  <c:v>1075</c:v>
                </c:pt>
                <c:pt idx="756">
                  <c:v>1074</c:v>
                </c:pt>
                <c:pt idx="757">
                  <c:v>1073</c:v>
                </c:pt>
                <c:pt idx="758">
                  <c:v>1072</c:v>
                </c:pt>
                <c:pt idx="759">
                  <c:v>1071</c:v>
                </c:pt>
                <c:pt idx="760">
                  <c:v>1070</c:v>
                </c:pt>
                <c:pt idx="761">
                  <c:v>1069</c:v>
                </c:pt>
                <c:pt idx="762">
                  <c:v>1068</c:v>
                </c:pt>
                <c:pt idx="763">
                  <c:v>1067</c:v>
                </c:pt>
                <c:pt idx="764">
                  <c:v>1066</c:v>
                </c:pt>
                <c:pt idx="765">
                  <c:v>1065</c:v>
                </c:pt>
                <c:pt idx="766">
                  <c:v>1064</c:v>
                </c:pt>
                <c:pt idx="767">
                  <c:v>1063</c:v>
                </c:pt>
                <c:pt idx="768">
                  <c:v>1062</c:v>
                </c:pt>
                <c:pt idx="769">
                  <c:v>1061</c:v>
                </c:pt>
                <c:pt idx="770">
                  <c:v>1060</c:v>
                </c:pt>
                <c:pt idx="771">
                  <c:v>1059</c:v>
                </c:pt>
                <c:pt idx="772">
                  <c:v>1058</c:v>
                </c:pt>
                <c:pt idx="773">
                  <c:v>1057</c:v>
                </c:pt>
                <c:pt idx="774">
                  <c:v>1056</c:v>
                </c:pt>
                <c:pt idx="775">
                  <c:v>1055</c:v>
                </c:pt>
                <c:pt idx="776">
                  <c:v>1054</c:v>
                </c:pt>
                <c:pt idx="777">
                  <c:v>1053</c:v>
                </c:pt>
                <c:pt idx="778">
                  <c:v>1052</c:v>
                </c:pt>
                <c:pt idx="779">
                  <c:v>1051</c:v>
                </c:pt>
                <c:pt idx="780">
                  <c:v>1050</c:v>
                </c:pt>
                <c:pt idx="781">
                  <c:v>1049</c:v>
                </c:pt>
                <c:pt idx="782">
                  <c:v>1048</c:v>
                </c:pt>
                <c:pt idx="783">
                  <c:v>1047</c:v>
                </c:pt>
                <c:pt idx="784">
                  <c:v>1046</c:v>
                </c:pt>
                <c:pt idx="785">
                  <c:v>1045</c:v>
                </c:pt>
                <c:pt idx="786">
                  <c:v>1044</c:v>
                </c:pt>
                <c:pt idx="787">
                  <c:v>1043</c:v>
                </c:pt>
                <c:pt idx="788">
                  <c:v>1042</c:v>
                </c:pt>
                <c:pt idx="789">
                  <c:v>1041</c:v>
                </c:pt>
                <c:pt idx="790">
                  <c:v>1040</c:v>
                </c:pt>
                <c:pt idx="791">
                  <c:v>1039</c:v>
                </c:pt>
                <c:pt idx="792">
                  <c:v>1038</c:v>
                </c:pt>
                <c:pt idx="793">
                  <c:v>1037</c:v>
                </c:pt>
                <c:pt idx="794">
                  <c:v>1036</c:v>
                </c:pt>
                <c:pt idx="795">
                  <c:v>1035</c:v>
                </c:pt>
                <c:pt idx="796">
                  <c:v>1034</c:v>
                </c:pt>
                <c:pt idx="797">
                  <c:v>1033</c:v>
                </c:pt>
                <c:pt idx="798">
                  <c:v>1032</c:v>
                </c:pt>
                <c:pt idx="799">
                  <c:v>1031</c:v>
                </c:pt>
                <c:pt idx="800">
                  <c:v>1030</c:v>
                </c:pt>
                <c:pt idx="801">
                  <c:v>1029</c:v>
                </c:pt>
                <c:pt idx="802">
                  <c:v>1028</c:v>
                </c:pt>
                <c:pt idx="803">
                  <c:v>1027</c:v>
                </c:pt>
                <c:pt idx="804">
                  <c:v>1026</c:v>
                </c:pt>
                <c:pt idx="805">
                  <c:v>1025</c:v>
                </c:pt>
                <c:pt idx="806">
                  <c:v>1024</c:v>
                </c:pt>
                <c:pt idx="807">
                  <c:v>1023</c:v>
                </c:pt>
                <c:pt idx="808">
                  <c:v>1022</c:v>
                </c:pt>
                <c:pt idx="809">
                  <c:v>1021</c:v>
                </c:pt>
                <c:pt idx="810">
                  <c:v>1020</c:v>
                </c:pt>
                <c:pt idx="811">
                  <c:v>1019</c:v>
                </c:pt>
                <c:pt idx="812">
                  <c:v>1018</c:v>
                </c:pt>
                <c:pt idx="813">
                  <c:v>1017</c:v>
                </c:pt>
                <c:pt idx="814">
                  <c:v>1016</c:v>
                </c:pt>
                <c:pt idx="815">
                  <c:v>1015</c:v>
                </c:pt>
                <c:pt idx="816">
                  <c:v>1014</c:v>
                </c:pt>
                <c:pt idx="817">
                  <c:v>1013</c:v>
                </c:pt>
                <c:pt idx="818">
                  <c:v>1012</c:v>
                </c:pt>
                <c:pt idx="819">
                  <c:v>1011</c:v>
                </c:pt>
                <c:pt idx="820">
                  <c:v>1010</c:v>
                </c:pt>
                <c:pt idx="821">
                  <c:v>1009</c:v>
                </c:pt>
                <c:pt idx="822">
                  <c:v>1008</c:v>
                </c:pt>
                <c:pt idx="823">
                  <c:v>1007</c:v>
                </c:pt>
                <c:pt idx="824">
                  <c:v>1006</c:v>
                </c:pt>
                <c:pt idx="825">
                  <c:v>1005</c:v>
                </c:pt>
                <c:pt idx="826">
                  <c:v>1004</c:v>
                </c:pt>
                <c:pt idx="827">
                  <c:v>1003</c:v>
                </c:pt>
                <c:pt idx="828">
                  <c:v>1002</c:v>
                </c:pt>
                <c:pt idx="829">
                  <c:v>1001</c:v>
                </c:pt>
                <c:pt idx="830">
                  <c:v>1000</c:v>
                </c:pt>
                <c:pt idx="831">
                  <c:v>999</c:v>
                </c:pt>
                <c:pt idx="832">
                  <c:v>998</c:v>
                </c:pt>
                <c:pt idx="833">
                  <c:v>997</c:v>
                </c:pt>
                <c:pt idx="834">
                  <c:v>996</c:v>
                </c:pt>
                <c:pt idx="835">
                  <c:v>995</c:v>
                </c:pt>
                <c:pt idx="836">
                  <c:v>994</c:v>
                </c:pt>
                <c:pt idx="837">
                  <c:v>993</c:v>
                </c:pt>
                <c:pt idx="838">
                  <c:v>992</c:v>
                </c:pt>
                <c:pt idx="839">
                  <c:v>991</c:v>
                </c:pt>
                <c:pt idx="840">
                  <c:v>990</c:v>
                </c:pt>
                <c:pt idx="841">
                  <c:v>989</c:v>
                </c:pt>
                <c:pt idx="842">
                  <c:v>988</c:v>
                </c:pt>
                <c:pt idx="843">
                  <c:v>987</c:v>
                </c:pt>
                <c:pt idx="844">
                  <c:v>986</c:v>
                </c:pt>
                <c:pt idx="845">
                  <c:v>985</c:v>
                </c:pt>
                <c:pt idx="846">
                  <c:v>984</c:v>
                </c:pt>
                <c:pt idx="847">
                  <c:v>983</c:v>
                </c:pt>
                <c:pt idx="848">
                  <c:v>982</c:v>
                </c:pt>
                <c:pt idx="849">
                  <c:v>981</c:v>
                </c:pt>
                <c:pt idx="850">
                  <c:v>980</c:v>
                </c:pt>
                <c:pt idx="851">
                  <c:v>979</c:v>
                </c:pt>
                <c:pt idx="852">
                  <c:v>978</c:v>
                </c:pt>
                <c:pt idx="853">
                  <c:v>977</c:v>
                </c:pt>
                <c:pt idx="854">
                  <c:v>976</c:v>
                </c:pt>
                <c:pt idx="855">
                  <c:v>975</c:v>
                </c:pt>
                <c:pt idx="856">
                  <c:v>974</c:v>
                </c:pt>
                <c:pt idx="857">
                  <c:v>973</c:v>
                </c:pt>
                <c:pt idx="858">
                  <c:v>972</c:v>
                </c:pt>
                <c:pt idx="859">
                  <c:v>971</c:v>
                </c:pt>
                <c:pt idx="860">
                  <c:v>970</c:v>
                </c:pt>
                <c:pt idx="861">
                  <c:v>969</c:v>
                </c:pt>
                <c:pt idx="862">
                  <c:v>968</c:v>
                </c:pt>
                <c:pt idx="863">
                  <c:v>967</c:v>
                </c:pt>
                <c:pt idx="864">
                  <c:v>966</c:v>
                </c:pt>
                <c:pt idx="865">
                  <c:v>965</c:v>
                </c:pt>
                <c:pt idx="866">
                  <c:v>964</c:v>
                </c:pt>
                <c:pt idx="867">
                  <c:v>963</c:v>
                </c:pt>
                <c:pt idx="868">
                  <c:v>962</c:v>
                </c:pt>
                <c:pt idx="869">
                  <c:v>961</c:v>
                </c:pt>
                <c:pt idx="870">
                  <c:v>960</c:v>
                </c:pt>
                <c:pt idx="871">
                  <c:v>959</c:v>
                </c:pt>
                <c:pt idx="872">
                  <c:v>958</c:v>
                </c:pt>
                <c:pt idx="873">
                  <c:v>957</c:v>
                </c:pt>
                <c:pt idx="874">
                  <c:v>956</c:v>
                </c:pt>
                <c:pt idx="875">
                  <c:v>955</c:v>
                </c:pt>
                <c:pt idx="876">
                  <c:v>954</c:v>
                </c:pt>
                <c:pt idx="877">
                  <c:v>953</c:v>
                </c:pt>
                <c:pt idx="878">
                  <c:v>952</c:v>
                </c:pt>
                <c:pt idx="879">
                  <c:v>951</c:v>
                </c:pt>
                <c:pt idx="880">
                  <c:v>950</c:v>
                </c:pt>
                <c:pt idx="881">
                  <c:v>949</c:v>
                </c:pt>
                <c:pt idx="882">
                  <c:v>948</c:v>
                </c:pt>
                <c:pt idx="883">
                  <c:v>947</c:v>
                </c:pt>
                <c:pt idx="884">
                  <c:v>946</c:v>
                </c:pt>
                <c:pt idx="885">
                  <c:v>945</c:v>
                </c:pt>
                <c:pt idx="886">
                  <c:v>944</c:v>
                </c:pt>
                <c:pt idx="887">
                  <c:v>943</c:v>
                </c:pt>
                <c:pt idx="888">
                  <c:v>942</c:v>
                </c:pt>
                <c:pt idx="889">
                  <c:v>941</c:v>
                </c:pt>
                <c:pt idx="890">
                  <c:v>940</c:v>
                </c:pt>
                <c:pt idx="891">
                  <c:v>939</c:v>
                </c:pt>
                <c:pt idx="892">
                  <c:v>938</c:v>
                </c:pt>
                <c:pt idx="893">
                  <c:v>937</c:v>
                </c:pt>
                <c:pt idx="894">
                  <c:v>936</c:v>
                </c:pt>
                <c:pt idx="895">
                  <c:v>935</c:v>
                </c:pt>
                <c:pt idx="896">
                  <c:v>934</c:v>
                </c:pt>
                <c:pt idx="897">
                  <c:v>933</c:v>
                </c:pt>
                <c:pt idx="898">
                  <c:v>932</c:v>
                </c:pt>
                <c:pt idx="899">
                  <c:v>931</c:v>
                </c:pt>
                <c:pt idx="900">
                  <c:v>930</c:v>
                </c:pt>
                <c:pt idx="901">
                  <c:v>929</c:v>
                </c:pt>
                <c:pt idx="902">
                  <c:v>928</c:v>
                </c:pt>
                <c:pt idx="903">
                  <c:v>927</c:v>
                </c:pt>
                <c:pt idx="904">
                  <c:v>926</c:v>
                </c:pt>
                <c:pt idx="905">
                  <c:v>925</c:v>
                </c:pt>
                <c:pt idx="906">
                  <c:v>924</c:v>
                </c:pt>
                <c:pt idx="907">
                  <c:v>923</c:v>
                </c:pt>
                <c:pt idx="908">
                  <c:v>922</c:v>
                </c:pt>
                <c:pt idx="909">
                  <c:v>921</c:v>
                </c:pt>
                <c:pt idx="910">
                  <c:v>920</c:v>
                </c:pt>
                <c:pt idx="911">
                  <c:v>919</c:v>
                </c:pt>
                <c:pt idx="912">
                  <c:v>918</c:v>
                </c:pt>
                <c:pt idx="913">
                  <c:v>917</c:v>
                </c:pt>
                <c:pt idx="914">
                  <c:v>916</c:v>
                </c:pt>
                <c:pt idx="915">
                  <c:v>915</c:v>
                </c:pt>
                <c:pt idx="916">
                  <c:v>914</c:v>
                </c:pt>
                <c:pt idx="917">
                  <c:v>913</c:v>
                </c:pt>
                <c:pt idx="918">
                  <c:v>912</c:v>
                </c:pt>
                <c:pt idx="919">
                  <c:v>911</c:v>
                </c:pt>
                <c:pt idx="920">
                  <c:v>910</c:v>
                </c:pt>
                <c:pt idx="921">
                  <c:v>909</c:v>
                </c:pt>
                <c:pt idx="922">
                  <c:v>908</c:v>
                </c:pt>
                <c:pt idx="923">
                  <c:v>907</c:v>
                </c:pt>
                <c:pt idx="924">
                  <c:v>906</c:v>
                </c:pt>
                <c:pt idx="925">
                  <c:v>905</c:v>
                </c:pt>
                <c:pt idx="926">
                  <c:v>904</c:v>
                </c:pt>
                <c:pt idx="927">
                  <c:v>903</c:v>
                </c:pt>
                <c:pt idx="928">
                  <c:v>902</c:v>
                </c:pt>
                <c:pt idx="929">
                  <c:v>901</c:v>
                </c:pt>
                <c:pt idx="930">
                  <c:v>900</c:v>
                </c:pt>
                <c:pt idx="931">
                  <c:v>899</c:v>
                </c:pt>
                <c:pt idx="932">
                  <c:v>898</c:v>
                </c:pt>
                <c:pt idx="933">
                  <c:v>897</c:v>
                </c:pt>
                <c:pt idx="934">
                  <c:v>896</c:v>
                </c:pt>
                <c:pt idx="935">
                  <c:v>895</c:v>
                </c:pt>
                <c:pt idx="936">
                  <c:v>894</c:v>
                </c:pt>
                <c:pt idx="937">
                  <c:v>893</c:v>
                </c:pt>
                <c:pt idx="938">
                  <c:v>892</c:v>
                </c:pt>
                <c:pt idx="939">
                  <c:v>891</c:v>
                </c:pt>
                <c:pt idx="940">
                  <c:v>890</c:v>
                </c:pt>
                <c:pt idx="941">
                  <c:v>889</c:v>
                </c:pt>
                <c:pt idx="942">
                  <c:v>888</c:v>
                </c:pt>
                <c:pt idx="943">
                  <c:v>887</c:v>
                </c:pt>
                <c:pt idx="944">
                  <c:v>886</c:v>
                </c:pt>
                <c:pt idx="945">
                  <c:v>885</c:v>
                </c:pt>
                <c:pt idx="946">
                  <c:v>884</c:v>
                </c:pt>
                <c:pt idx="947">
                  <c:v>883</c:v>
                </c:pt>
                <c:pt idx="948">
                  <c:v>882</c:v>
                </c:pt>
                <c:pt idx="949">
                  <c:v>881</c:v>
                </c:pt>
                <c:pt idx="950">
                  <c:v>880</c:v>
                </c:pt>
                <c:pt idx="951">
                  <c:v>879</c:v>
                </c:pt>
                <c:pt idx="952">
                  <c:v>878</c:v>
                </c:pt>
                <c:pt idx="953">
                  <c:v>877</c:v>
                </c:pt>
                <c:pt idx="954">
                  <c:v>876</c:v>
                </c:pt>
                <c:pt idx="955">
                  <c:v>875</c:v>
                </c:pt>
                <c:pt idx="956">
                  <c:v>874</c:v>
                </c:pt>
                <c:pt idx="957">
                  <c:v>873</c:v>
                </c:pt>
                <c:pt idx="958">
                  <c:v>872</c:v>
                </c:pt>
                <c:pt idx="959">
                  <c:v>871</c:v>
                </c:pt>
                <c:pt idx="960">
                  <c:v>870</c:v>
                </c:pt>
                <c:pt idx="961">
                  <c:v>869</c:v>
                </c:pt>
                <c:pt idx="962">
                  <c:v>868</c:v>
                </c:pt>
                <c:pt idx="963">
                  <c:v>867</c:v>
                </c:pt>
                <c:pt idx="964">
                  <c:v>866</c:v>
                </c:pt>
                <c:pt idx="965">
                  <c:v>865</c:v>
                </c:pt>
                <c:pt idx="966">
                  <c:v>864</c:v>
                </c:pt>
                <c:pt idx="967">
                  <c:v>863</c:v>
                </c:pt>
                <c:pt idx="968">
                  <c:v>862</c:v>
                </c:pt>
                <c:pt idx="969">
                  <c:v>861</c:v>
                </c:pt>
                <c:pt idx="970">
                  <c:v>860</c:v>
                </c:pt>
                <c:pt idx="971">
                  <c:v>859</c:v>
                </c:pt>
                <c:pt idx="972">
                  <c:v>858</c:v>
                </c:pt>
                <c:pt idx="973">
                  <c:v>857</c:v>
                </c:pt>
                <c:pt idx="974">
                  <c:v>856</c:v>
                </c:pt>
                <c:pt idx="975">
                  <c:v>855</c:v>
                </c:pt>
                <c:pt idx="976">
                  <c:v>854</c:v>
                </c:pt>
                <c:pt idx="977">
                  <c:v>853</c:v>
                </c:pt>
                <c:pt idx="978">
                  <c:v>852</c:v>
                </c:pt>
                <c:pt idx="979">
                  <c:v>851</c:v>
                </c:pt>
                <c:pt idx="980">
                  <c:v>850</c:v>
                </c:pt>
                <c:pt idx="981">
                  <c:v>849</c:v>
                </c:pt>
                <c:pt idx="982">
                  <c:v>848</c:v>
                </c:pt>
                <c:pt idx="983">
                  <c:v>847</c:v>
                </c:pt>
                <c:pt idx="984">
                  <c:v>846</c:v>
                </c:pt>
                <c:pt idx="985">
                  <c:v>845</c:v>
                </c:pt>
                <c:pt idx="986">
                  <c:v>844</c:v>
                </c:pt>
                <c:pt idx="987">
                  <c:v>843</c:v>
                </c:pt>
                <c:pt idx="988">
                  <c:v>842</c:v>
                </c:pt>
                <c:pt idx="989">
                  <c:v>841</c:v>
                </c:pt>
                <c:pt idx="990">
                  <c:v>840</c:v>
                </c:pt>
                <c:pt idx="991">
                  <c:v>839</c:v>
                </c:pt>
                <c:pt idx="992">
                  <c:v>838</c:v>
                </c:pt>
                <c:pt idx="993">
                  <c:v>837</c:v>
                </c:pt>
                <c:pt idx="994">
                  <c:v>836</c:v>
                </c:pt>
                <c:pt idx="995">
                  <c:v>835</c:v>
                </c:pt>
                <c:pt idx="996">
                  <c:v>834</c:v>
                </c:pt>
                <c:pt idx="997">
                  <c:v>833</c:v>
                </c:pt>
                <c:pt idx="998">
                  <c:v>832</c:v>
                </c:pt>
                <c:pt idx="999">
                  <c:v>831</c:v>
                </c:pt>
                <c:pt idx="1000">
                  <c:v>830</c:v>
                </c:pt>
                <c:pt idx="1001">
                  <c:v>829</c:v>
                </c:pt>
                <c:pt idx="1002">
                  <c:v>828</c:v>
                </c:pt>
                <c:pt idx="1003">
                  <c:v>827</c:v>
                </c:pt>
                <c:pt idx="1004">
                  <c:v>826</c:v>
                </c:pt>
                <c:pt idx="1005">
                  <c:v>825</c:v>
                </c:pt>
                <c:pt idx="1006">
                  <c:v>824</c:v>
                </c:pt>
                <c:pt idx="1007">
                  <c:v>823</c:v>
                </c:pt>
                <c:pt idx="1008">
                  <c:v>822</c:v>
                </c:pt>
                <c:pt idx="1009">
                  <c:v>821</c:v>
                </c:pt>
                <c:pt idx="1010">
                  <c:v>820</c:v>
                </c:pt>
                <c:pt idx="1011">
                  <c:v>819</c:v>
                </c:pt>
                <c:pt idx="1012">
                  <c:v>818</c:v>
                </c:pt>
                <c:pt idx="1013">
                  <c:v>817</c:v>
                </c:pt>
                <c:pt idx="1014">
                  <c:v>816</c:v>
                </c:pt>
                <c:pt idx="1015">
                  <c:v>815</c:v>
                </c:pt>
                <c:pt idx="1016">
                  <c:v>814</c:v>
                </c:pt>
                <c:pt idx="1017">
                  <c:v>813</c:v>
                </c:pt>
                <c:pt idx="1018">
                  <c:v>812</c:v>
                </c:pt>
                <c:pt idx="1019">
                  <c:v>811</c:v>
                </c:pt>
                <c:pt idx="1020">
                  <c:v>810</c:v>
                </c:pt>
                <c:pt idx="1021">
                  <c:v>809</c:v>
                </c:pt>
                <c:pt idx="1022">
                  <c:v>808</c:v>
                </c:pt>
                <c:pt idx="1023">
                  <c:v>807</c:v>
                </c:pt>
                <c:pt idx="1024">
                  <c:v>806</c:v>
                </c:pt>
                <c:pt idx="1025">
                  <c:v>805</c:v>
                </c:pt>
                <c:pt idx="1026">
                  <c:v>804</c:v>
                </c:pt>
                <c:pt idx="1027">
                  <c:v>803</c:v>
                </c:pt>
                <c:pt idx="1028">
                  <c:v>802</c:v>
                </c:pt>
                <c:pt idx="1029">
                  <c:v>801</c:v>
                </c:pt>
                <c:pt idx="1030">
                  <c:v>800</c:v>
                </c:pt>
                <c:pt idx="1031">
                  <c:v>799</c:v>
                </c:pt>
                <c:pt idx="1032">
                  <c:v>798</c:v>
                </c:pt>
                <c:pt idx="1033">
                  <c:v>797</c:v>
                </c:pt>
                <c:pt idx="1034">
                  <c:v>796</c:v>
                </c:pt>
                <c:pt idx="1035">
                  <c:v>795</c:v>
                </c:pt>
                <c:pt idx="1036">
                  <c:v>794</c:v>
                </c:pt>
                <c:pt idx="1037">
                  <c:v>793</c:v>
                </c:pt>
                <c:pt idx="1038">
                  <c:v>792</c:v>
                </c:pt>
                <c:pt idx="1039">
                  <c:v>791</c:v>
                </c:pt>
                <c:pt idx="1040">
                  <c:v>790</c:v>
                </c:pt>
                <c:pt idx="1041">
                  <c:v>789</c:v>
                </c:pt>
                <c:pt idx="1042">
                  <c:v>788</c:v>
                </c:pt>
                <c:pt idx="1043">
                  <c:v>787</c:v>
                </c:pt>
                <c:pt idx="1044">
                  <c:v>786</c:v>
                </c:pt>
                <c:pt idx="1045">
                  <c:v>785</c:v>
                </c:pt>
                <c:pt idx="1046">
                  <c:v>784</c:v>
                </c:pt>
                <c:pt idx="1047">
                  <c:v>783</c:v>
                </c:pt>
                <c:pt idx="1048">
                  <c:v>782</c:v>
                </c:pt>
                <c:pt idx="1049">
                  <c:v>781</c:v>
                </c:pt>
                <c:pt idx="1050">
                  <c:v>780</c:v>
                </c:pt>
                <c:pt idx="1051">
                  <c:v>779</c:v>
                </c:pt>
                <c:pt idx="1052">
                  <c:v>778</c:v>
                </c:pt>
                <c:pt idx="1053">
                  <c:v>777</c:v>
                </c:pt>
                <c:pt idx="1054">
                  <c:v>776</c:v>
                </c:pt>
                <c:pt idx="1055">
                  <c:v>775</c:v>
                </c:pt>
                <c:pt idx="1056">
                  <c:v>774</c:v>
                </c:pt>
                <c:pt idx="1057">
                  <c:v>773</c:v>
                </c:pt>
                <c:pt idx="1058">
                  <c:v>772</c:v>
                </c:pt>
                <c:pt idx="1059">
                  <c:v>771</c:v>
                </c:pt>
                <c:pt idx="1060">
                  <c:v>770</c:v>
                </c:pt>
                <c:pt idx="1061">
                  <c:v>769</c:v>
                </c:pt>
                <c:pt idx="1062">
                  <c:v>768</c:v>
                </c:pt>
                <c:pt idx="1063">
                  <c:v>767</c:v>
                </c:pt>
                <c:pt idx="1064">
                  <c:v>766</c:v>
                </c:pt>
                <c:pt idx="1065">
                  <c:v>765</c:v>
                </c:pt>
                <c:pt idx="1066">
                  <c:v>764</c:v>
                </c:pt>
                <c:pt idx="1067">
                  <c:v>763</c:v>
                </c:pt>
                <c:pt idx="1068">
                  <c:v>762</c:v>
                </c:pt>
                <c:pt idx="1069">
                  <c:v>761</c:v>
                </c:pt>
                <c:pt idx="1070">
                  <c:v>760</c:v>
                </c:pt>
                <c:pt idx="1071">
                  <c:v>759</c:v>
                </c:pt>
                <c:pt idx="1072">
                  <c:v>758</c:v>
                </c:pt>
                <c:pt idx="1073">
                  <c:v>757</c:v>
                </c:pt>
                <c:pt idx="1074">
                  <c:v>756</c:v>
                </c:pt>
                <c:pt idx="1075">
                  <c:v>755</c:v>
                </c:pt>
                <c:pt idx="1076">
                  <c:v>754</c:v>
                </c:pt>
                <c:pt idx="1077">
                  <c:v>753</c:v>
                </c:pt>
                <c:pt idx="1078">
                  <c:v>752</c:v>
                </c:pt>
                <c:pt idx="1079">
                  <c:v>751</c:v>
                </c:pt>
                <c:pt idx="1080">
                  <c:v>750</c:v>
                </c:pt>
                <c:pt idx="1081">
                  <c:v>749</c:v>
                </c:pt>
                <c:pt idx="1082">
                  <c:v>748</c:v>
                </c:pt>
                <c:pt idx="1083">
                  <c:v>747</c:v>
                </c:pt>
                <c:pt idx="1084">
                  <c:v>746</c:v>
                </c:pt>
                <c:pt idx="1085">
                  <c:v>745</c:v>
                </c:pt>
                <c:pt idx="1086">
                  <c:v>744</c:v>
                </c:pt>
                <c:pt idx="1087">
                  <c:v>743</c:v>
                </c:pt>
                <c:pt idx="1088">
                  <c:v>742</c:v>
                </c:pt>
                <c:pt idx="1089">
                  <c:v>741</c:v>
                </c:pt>
                <c:pt idx="1090">
                  <c:v>740</c:v>
                </c:pt>
                <c:pt idx="1091">
                  <c:v>739</c:v>
                </c:pt>
                <c:pt idx="1092">
                  <c:v>738</c:v>
                </c:pt>
                <c:pt idx="1093">
                  <c:v>737</c:v>
                </c:pt>
                <c:pt idx="1094">
                  <c:v>736</c:v>
                </c:pt>
                <c:pt idx="1095">
                  <c:v>735</c:v>
                </c:pt>
                <c:pt idx="1096">
                  <c:v>734</c:v>
                </c:pt>
                <c:pt idx="1097">
                  <c:v>733</c:v>
                </c:pt>
                <c:pt idx="1098">
                  <c:v>732</c:v>
                </c:pt>
                <c:pt idx="1099">
                  <c:v>731</c:v>
                </c:pt>
                <c:pt idx="1100">
                  <c:v>730</c:v>
                </c:pt>
                <c:pt idx="1101">
                  <c:v>729</c:v>
                </c:pt>
                <c:pt idx="1102">
                  <c:v>728</c:v>
                </c:pt>
                <c:pt idx="1103">
                  <c:v>727</c:v>
                </c:pt>
                <c:pt idx="1104">
                  <c:v>726</c:v>
                </c:pt>
                <c:pt idx="1105">
                  <c:v>725</c:v>
                </c:pt>
                <c:pt idx="1106">
                  <c:v>724</c:v>
                </c:pt>
                <c:pt idx="1107">
                  <c:v>723</c:v>
                </c:pt>
                <c:pt idx="1108">
                  <c:v>722</c:v>
                </c:pt>
                <c:pt idx="1109">
                  <c:v>721</c:v>
                </c:pt>
                <c:pt idx="1110">
                  <c:v>720</c:v>
                </c:pt>
                <c:pt idx="1111">
                  <c:v>719</c:v>
                </c:pt>
                <c:pt idx="1112">
                  <c:v>718</c:v>
                </c:pt>
                <c:pt idx="1113">
                  <c:v>717</c:v>
                </c:pt>
                <c:pt idx="1114">
                  <c:v>716</c:v>
                </c:pt>
                <c:pt idx="1115">
                  <c:v>715</c:v>
                </c:pt>
                <c:pt idx="1116">
                  <c:v>714</c:v>
                </c:pt>
                <c:pt idx="1117">
                  <c:v>713</c:v>
                </c:pt>
                <c:pt idx="1118">
                  <c:v>712</c:v>
                </c:pt>
                <c:pt idx="1119">
                  <c:v>711</c:v>
                </c:pt>
                <c:pt idx="1120">
                  <c:v>710</c:v>
                </c:pt>
                <c:pt idx="1121">
                  <c:v>709</c:v>
                </c:pt>
                <c:pt idx="1122">
                  <c:v>708</c:v>
                </c:pt>
                <c:pt idx="1123">
                  <c:v>707</c:v>
                </c:pt>
                <c:pt idx="1124">
                  <c:v>706</c:v>
                </c:pt>
                <c:pt idx="1125">
                  <c:v>705</c:v>
                </c:pt>
                <c:pt idx="1126">
                  <c:v>704</c:v>
                </c:pt>
                <c:pt idx="1127">
                  <c:v>703</c:v>
                </c:pt>
                <c:pt idx="1128">
                  <c:v>702</c:v>
                </c:pt>
                <c:pt idx="1129">
                  <c:v>701</c:v>
                </c:pt>
                <c:pt idx="1130">
                  <c:v>700</c:v>
                </c:pt>
                <c:pt idx="1131">
                  <c:v>699</c:v>
                </c:pt>
                <c:pt idx="1132">
                  <c:v>698</c:v>
                </c:pt>
                <c:pt idx="1133">
                  <c:v>697</c:v>
                </c:pt>
                <c:pt idx="1134">
                  <c:v>696</c:v>
                </c:pt>
                <c:pt idx="1135">
                  <c:v>695</c:v>
                </c:pt>
                <c:pt idx="1136">
                  <c:v>694</c:v>
                </c:pt>
                <c:pt idx="1137">
                  <c:v>693</c:v>
                </c:pt>
                <c:pt idx="1138">
                  <c:v>692</c:v>
                </c:pt>
                <c:pt idx="1139">
                  <c:v>691</c:v>
                </c:pt>
                <c:pt idx="1140">
                  <c:v>690</c:v>
                </c:pt>
                <c:pt idx="1141">
                  <c:v>689</c:v>
                </c:pt>
                <c:pt idx="1142">
                  <c:v>688</c:v>
                </c:pt>
                <c:pt idx="1143">
                  <c:v>687</c:v>
                </c:pt>
                <c:pt idx="1144">
                  <c:v>686</c:v>
                </c:pt>
                <c:pt idx="1145">
                  <c:v>685</c:v>
                </c:pt>
                <c:pt idx="1146">
                  <c:v>684</c:v>
                </c:pt>
                <c:pt idx="1147">
                  <c:v>683</c:v>
                </c:pt>
                <c:pt idx="1148">
                  <c:v>682</c:v>
                </c:pt>
                <c:pt idx="1149">
                  <c:v>681</c:v>
                </c:pt>
                <c:pt idx="1150">
                  <c:v>680</c:v>
                </c:pt>
                <c:pt idx="1151">
                  <c:v>679</c:v>
                </c:pt>
                <c:pt idx="1152">
                  <c:v>678</c:v>
                </c:pt>
                <c:pt idx="1153">
                  <c:v>677</c:v>
                </c:pt>
                <c:pt idx="1154">
                  <c:v>676</c:v>
                </c:pt>
                <c:pt idx="1155">
                  <c:v>675</c:v>
                </c:pt>
                <c:pt idx="1156">
                  <c:v>674</c:v>
                </c:pt>
                <c:pt idx="1157">
                  <c:v>673</c:v>
                </c:pt>
                <c:pt idx="1158">
                  <c:v>672</c:v>
                </c:pt>
                <c:pt idx="1159">
                  <c:v>671</c:v>
                </c:pt>
                <c:pt idx="1160">
                  <c:v>670</c:v>
                </c:pt>
                <c:pt idx="1161">
                  <c:v>669</c:v>
                </c:pt>
                <c:pt idx="1162">
                  <c:v>668</c:v>
                </c:pt>
                <c:pt idx="1163">
                  <c:v>667</c:v>
                </c:pt>
                <c:pt idx="1164">
                  <c:v>666</c:v>
                </c:pt>
                <c:pt idx="1165">
                  <c:v>665</c:v>
                </c:pt>
                <c:pt idx="1166">
                  <c:v>664</c:v>
                </c:pt>
                <c:pt idx="1167">
                  <c:v>663</c:v>
                </c:pt>
                <c:pt idx="1168">
                  <c:v>662</c:v>
                </c:pt>
                <c:pt idx="1169">
                  <c:v>661</c:v>
                </c:pt>
                <c:pt idx="1170">
                  <c:v>660</c:v>
                </c:pt>
                <c:pt idx="1171">
                  <c:v>659</c:v>
                </c:pt>
                <c:pt idx="1172">
                  <c:v>658</c:v>
                </c:pt>
                <c:pt idx="1173">
                  <c:v>657</c:v>
                </c:pt>
                <c:pt idx="1174">
                  <c:v>656</c:v>
                </c:pt>
                <c:pt idx="1175">
                  <c:v>655</c:v>
                </c:pt>
                <c:pt idx="1176">
                  <c:v>654</c:v>
                </c:pt>
                <c:pt idx="1177">
                  <c:v>653</c:v>
                </c:pt>
                <c:pt idx="1178">
                  <c:v>652</c:v>
                </c:pt>
                <c:pt idx="1179">
                  <c:v>651</c:v>
                </c:pt>
                <c:pt idx="1180">
                  <c:v>650</c:v>
                </c:pt>
                <c:pt idx="1181">
                  <c:v>649</c:v>
                </c:pt>
                <c:pt idx="1182">
                  <c:v>648</c:v>
                </c:pt>
                <c:pt idx="1183">
                  <c:v>647</c:v>
                </c:pt>
                <c:pt idx="1184">
                  <c:v>646</c:v>
                </c:pt>
                <c:pt idx="1185">
                  <c:v>645</c:v>
                </c:pt>
                <c:pt idx="1186">
                  <c:v>644</c:v>
                </c:pt>
                <c:pt idx="1187">
                  <c:v>643</c:v>
                </c:pt>
                <c:pt idx="1188">
                  <c:v>642</c:v>
                </c:pt>
                <c:pt idx="1189">
                  <c:v>641</c:v>
                </c:pt>
                <c:pt idx="1190">
                  <c:v>640</c:v>
                </c:pt>
                <c:pt idx="1191">
                  <c:v>639</c:v>
                </c:pt>
                <c:pt idx="1192">
                  <c:v>638</c:v>
                </c:pt>
                <c:pt idx="1193">
                  <c:v>637</c:v>
                </c:pt>
                <c:pt idx="1194">
                  <c:v>636</c:v>
                </c:pt>
                <c:pt idx="1195">
                  <c:v>635</c:v>
                </c:pt>
                <c:pt idx="1196">
                  <c:v>634</c:v>
                </c:pt>
                <c:pt idx="1197">
                  <c:v>633</c:v>
                </c:pt>
                <c:pt idx="1198">
                  <c:v>632</c:v>
                </c:pt>
                <c:pt idx="1199">
                  <c:v>631</c:v>
                </c:pt>
                <c:pt idx="1200">
                  <c:v>630</c:v>
                </c:pt>
                <c:pt idx="1201">
                  <c:v>629</c:v>
                </c:pt>
                <c:pt idx="1202">
                  <c:v>628</c:v>
                </c:pt>
                <c:pt idx="1203">
                  <c:v>627</c:v>
                </c:pt>
                <c:pt idx="1204">
                  <c:v>626</c:v>
                </c:pt>
                <c:pt idx="1205">
                  <c:v>625</c:v>
                </c:pt>
                <c:pt idx="1206">
                  <c:v>624</c:v>
                </c:pt>
                <c:pt idx="1207">
                  <c:v>623</c:v>
                </c:pt>
                <c:pt idx="1208">
                  <c:v>622</c:v>
                </c:pt>
                <c:pt idx="1209">
                  <c:v>621</c:v>
                </c:pt>
                <c:pt idx="1210">
                  <c:v>620</c:v>
                </c:pt>
                <c:pt idx="1211">
                  <c:v>619</c:v>
                </c:pt>
                <c:pt idx="1212">
                  <c:v>618</c:v>
                </c:pt>
                <c:pt idx="1213">
                  <c:v>617</c:v>
                </c:pt>
                <c:pt idx="1214">
                  <c:v>616</c:v>
                </c:pt>
                <c:pt idx="1215">
                  <c:v>615</c:v>
                </c:pt>
                <c:pt idx="1216">
                  <c:v>614</c:v>
                </c:pt>
                <c:pt idx="1217">
                  <c:v>613</c:v>
                </c:pt>
                <c:pt idx="1218">
                  <c:v>612</c:v>
                </c:pt>
                <c:pt idx="1219">
                  <c:v>611</c:v>
                </c:pt>
                <c:pt idx="1220">
                  <c:v>610</c:v>
                </c:pt>
                <c:pt idx="1221">
                  <c:v>609</c:v>
                </c:pt>
                <c:pt idx="1222">
                  <c:v>608</c:v>
                </c:pt>
                <c:pt idx="1223">
                  <c:v>607</c:v>
                </c:pt>
                <c:pt idx="1224">
                  <c:v>606</c:v>
                </c:pt>
                <c:pt idx="1225">
                  <c:v>605</c:v>
                </c:pt>
                <c:pt idx="1226">
                  <c:v>604</c:v>
                </c:pt>
                <c:pt idx="1227">
                  <c:v>603</c:v>
                </c:pt>
                <c:pt idx="1228">
                  <c:v>602</c:v>
                </c:pt>
                <c:pt idx="1229">
                  <c:v>601</c:v>
                </c:pt>
                <c:pt idx="1230">
                  <c:v>600</c:v>
                </c:pt>
                <c:pt idx="1231">
                  <c:v>599</c:v>
                </c:pt>
                <c:pt idx="1232">
                  <c:v>598</c:v>
                </c:pt>
                <c:pt idx="1233">
                  <c:v>597</c:v>
                </c:pt>
                <c:pt idx="1234">
                  <c:v>596</c:v>
                </c:pt>
                <c:pt idx="1235">
                  <c:v>595</c:v>
                </c:pt>
                <c:pt idx="1236">
                  <c:v>594</c:v>
                </c:pt>
                <c:pt idx="1237">
                  <c:v>593</c:v>
                </c:pt>
                <c:pt idx="1238">
                  <c:v>592</c:v>
                </c:pt>
                <c:pt idx="1239">
                  <c:v>591</c:v>
                </c:pt>
                <c:pt idx="1240">
                  <c:v>590</c:v>
                </c:pt>
                <c:pt idx="1241">
                  <c:v>589</c:v>
                </c:pt>
                <c:pt idx="1242">
                  <c:v>588</c:v>
                </c:pt>
                <c:pt idx="1243">
                  <c:v>587</c:v>
                </c:pt>
                <c:pt idx="1244">
                  <c:v>586</c:v>
                </c:pt>
                <c:pt idx="1245">
                  <c:v>585</c:v>
                </c:pt>
                <c:pt idx="1246">
                  <c:v>584</c:v>
                </c:pt>
                <c:pt idx="1247">
                  <c:v>583</c:v>
                </c:pt>
                <c:pt idx="1248">
                  <c:v>582</c:v>
                </c:pt>
                <c:pt idx="1249">
                  <c:v>581</c:v>
                </c:pt>
                <c:pt idx="1250">
                  <c:v>580</c:v>
                </c:pt>
                <c:pt idx="1251">
                  <c:v>579</c:v>
                </c:pt>
                <c:pt idx="1252">
                  <c:v>578</c:v>
                </c:pt>
                <c:pt idx="1253">
                  <c:v>577</c:v>
                </c:pt>
                <c:pt idx="1254">
                  <c:v>576</c:v>
                </c:pt>
                <c:pt idx="1255">
                  <c:v>575</c:v>
                </c:pt>
                <c:pt idx="1256">
                  <c:v>574</c:v>
                </c:pt>
                <c:pt idx="1257">
                  <c:v>573</c:v>
                </c:pt>
                <c:pt idx="1258">
                  <c:v>572</c:v>
                </c:pt>
                <c:pt idx="1259">
                  <c:v>571</c:v>
                </c:pt>
                <c:pt idx="1260">
                  <c:v>570</c:v>
                </c:pt>
                <c:pt idx="1261">
                  <c:v>569</c:v>
                </c:pt>
                <c:pt idx="1262">
                  <c:v>568</c:v>
                </c:pt>
                <c:pt idx="1263">
                  <c:v>567</c:v>
                </c:pt>
                <c:pt idx="1264">
                  <c:v>566</c:v>
                </c:pt>
                <c:pt idx="1265">
                  <c:v>565</c:v>
                </c:pt>
                <c:pt idx="1266">
                  <c:v>564</c:v>
                </c:pt>
                <c:pt idx="1267">
                  <c:v>563</c:v>
                </c:pt>
                <c:pt idx="1268">
                  <c:v>562</c:v>
                </c:pt>
                <c:pt idx="1269">
                  <c:v>561</c:v>
                </c:pt>
                <c:pt idx="1270">
                  <c:v>560</c:v>
                </c:pt>
                <c:pt idx="1271">
                  <c:v>559</c:v>
                </c:pt>
                <c:pt idx="1272">
                  <c:v>558</c:v>
                </c:pt>
                <c:pt idx="1273">
                  <c:v>557</c:v>
                </c:pt>
                <c:pt idx="1274">
                  <c:v>556</c:v>
                </c:pt>
                <c:pt idx="1275">
                  <c:v>555</c:v>
                </c:pt>
                <c:pt idx="1276">
                  <c:v>554</c:v>
                </c:pt>
                <c:pt idx="1277">
                  <c:v>553</c:v>
                </c:pt>
                <c:pt idx="1278">
                  <c:v>552</c:v>
                </c:pt>
                <c:pt idx="1279">
                  <c:v>551</c:v>
                </c:pt>
                <c:pt idx="1280">
                  <c:v>550</c:v>
                </c:pt>
              </c:numCache>
            </c:numRef>
          </c:cat>
          <c:val>
            <c:numRef>
              <c:f>'1% coll hyd n1 F90'!$U$2174:$U$3454</c:f>
              <c:numCache>
                <c:formatCode>General</c:formatCode>
                <c:ptCount val="1281"/>
                <c:pt idx="0">
                  <c:v>1.9E-3</c:v>
                </c:pt>
                <c:pt idx="1">
                  <c:v>1.8666666666666699E-3</c:v>
                </c:pt>
                <c:pt idx="2">
                  <c:v>1.83333333333333E-3</c:v>
                </c:pt>
                <c:pt idx="3">
                  <c:v>1.9E-3</c:v>
                </c:pt>
                <c:pt idx="4">
                  <c:v>1.8666666666666699E-3</c:v>
                </c:pt>
                <c:pt idx="5">
                  <c:v>1.8666666666666699E-3</c:v>
                </c:pt>
                <c:pt idx="6">
                  <c:v>1.8666666666666699E-3</c:v>
                </c:pt>
                <c:pt idx="7">
                  <c:v>1.8666666666666699E-3</c:v>
                </c:pt>
                <c:pt idx="8">
                  <c:v>1.7666666666666701E-3</c:v>
                </c:pt>
                <c:pt idx="9">
                  <c:v>1.7666666666666701E-3</c:v>
                </c:pt>
                <c:pt idx="10">
                  <c:v>1.6999999999999999E-3</c:v>
                </c:pt>
                <c:pt idx="11">
                  <c:v>1.66666666666667E-3</c:v>
                </c:pt>
                <c:pt idx="12">
                  <c:v>1.66666666666667E-3</c:v>
                </c:pt>
                <c:pt idx="13">
                  <c:v>1.63333333333333E-3</c:v>
                </c:pt>
                <c:pt idx="14">
                  <c:v>1.6999999999999999E-3</c:v>
                </c:pt>
                <c:pt idx="15">
                  <c:v>1.6999999999999999E-3</c:v>
                </c:pt>
                <c:pt idx="16">
                  <c:v>1.7666666666666701E-3</c:v>
                </c:pt>
                <c:pt idx="17">
                  <c:v>1.8E-3</c:v>
                </c:pt>
                <c:pt idx="18">
                  <c:v>1.83333333333333E-3</c:v>
                </c:pt>
                <c:pt idx="19">
                  <c:v>1.83333333333333E-3</c:v>
                </c:pt>
                <c:pt idx="20">
                  <c:v>1.7666666666666701E-3</c:v>
                </c:pt>
                <c:pt idx="21">
                  <c:v>1.7666666666666701E-3</c:v>
                </c:pt>
                <c:pt idx="22">
                  <c:v>1.7666666666666701E-3</c:v>
                </c:pt>
                <c:pt idx="23">
                  <c:v>1.7666666666666701E-3</c:v>
                </c:pt>
                <c:pt idx="24">
                  <c:v>1.7666666666666701E-3</c:v>
                </c:pt>
                <c:pt idx="25">
                  <c:v>1.73333333333333E-3</c:v>
                </c:pt>
                <c:pt idx="26">
                  <c:v>1.6000000000000001E-3</c:v>
                </c:pt>
                <c:pt idx="27">
                  <c:v>1.6000000000000001E-3</c:v>
                </c:pt>
                <c:pt idx="28">
                  <c:v>1.6000000000000001E-3</c:v>
                </c:pt>
                <c:pt idx="29">
                  <c:v>1.6000000000000001E-3</c:v>
                </c:pt>
                <c:pt idx="30">
                  <c:v>1.6000000000000001E-3</c:v>
                </c:pt>
                <c:pt idx="31">
                  <c:v>1.63333333333333E-3</c:v>
                </c:pt>
                <c:pt idx="32">
                  <c:v>1.63333333333333E-3</c:v>
                </c:pt>
                <c:pt idx="33">
                  <c:v>1.63333333333333E-3</c:v>
                </c:pt>
                <c:pt idx="34">
                  <c:v>1.63333333333333E-3</c:v>
                </c:pt>
                <c:pt idx="35">
                  <c:v>1.6000000000000001E-3</c:v>
                </c:pt>
                <c:pt idx="36">
                  <c:v>1.6000000000000001E-3</c:v>
                </c:pt>
                <c:pt idx="37">
                  <c:v>1.5E-3</c:v>
                </c:pt>
                <c:pt idx="38">
                  <c:v>1.5E-3</c:v>
                </c:pt>
                <c:pt idx="39">
                  <c:v>1.5333333333333299E-3</c:v>
                </c:pt>
                <c:pt idx="40">
                  <c:v>1.5333333333333299E-3</c:v>
                </c:pt>
                <c:pt idx="41">
                  <c:v>1.5333333333333299E-3</c:v>
                </c:pt>
                <c:pt idx="42">
                  <c:v>1.5333333333333299E-3</c:v>
                </c:pt>
                <c:pt idx="43">
                  <c:v>1.5E-3</c:v>
                </c:pt>
                <c:pt idx="44">
                  <c:v>1.4E-3</c:v>
                </c:pt>
                <c:pt idx="45">
                  <c:v>1.5E-3</c:v>
                </c:pt>
                <c:pt idx="46">
                  <c:v>1.5E-3</c:v>
                </c:pt>
                <c:pt idx="47">
                  <c:v>1.5E-3</c:v>
                </c:pt>
                <c:pt idx="48">
                  <c:v>1.5E-3</c:v>
                </c:pt>
                <c:pt idx="49">
                  <c:v>1.4666666666666699E-3</c:v>
                </c:pt>
                <c:pt idx="50">
                  <c:v>1.4666666666666699E-3</c:v>
                </c:pt>
                <c:pt idx="51">
                  <c:v>1.4666666666666699E-3</c:v>
                </c:pt>
                <c:pt idx="52">
                  <c:v>1.4666666666666699E-3</c:v>
                </c:pt>
                <c:pt idx="53">
                  <c:v>1.4666666666666699E-3</c:v>
                </c:pt>
                <c:pt idx="54">
                  <c:v>1.4666666666666699E-3</c:v>
                </c:pt>
                <c:pt idx="55">
                  <c:v>1.33333333333333E-3</c:v>
                </c:pt>
                <c:pt idx="56">
                  <c:v>1.3666666666666701E-3</c:v>
                </c:pt>
                <c:pt idx="57">
                  <c:v>1.4333333333333301E-3</c:v>
                </c:pt>
                <c:pt idx="58">
                  <c:v>1.4333333333333301E-3</c:v>
                </c:pt>
                <c:pt idx="59">
                  <c:v>1.4E-3</c:v>
                </c:pt>
                <c:pt idx="60">
                  <c:v>1.3666666666666701E-3</c:v>
                </c:pt>
                <c:pt idx="61">
                  <c:v>1.2666666666666701E-3</c:v>
                </c:pt>
                <c:pt idx="62">
                  <c:v>1.23333333333333E-3</c:v>
                </c:pt>
                <c:pt idx="63">
                  <c:v>1.2666666666666701E-3</c:v>
                </c:pt>
                <c:pt idx="64">
                  <c:v>1.2666666666666701E-3</c:v>
                </c:pt>
                <c:pt idx="65">
                  <c:v>1.2666666666666701E-3</c:v>
                </c:pt>
                <c:pt idx="66">
                  <c:v>1.2666666666666701E-3</c:v>
                </c:pt>
                <c:pt idx="67">
                  <c:v>1.2666666666666701E-3</c:v>
                </c:pt>
                <c:pt idx="68">
                  <c:v>1.23333333333333E-3</c:v>
                </c:pt>
                <c:pt idx="69">
                  <c:v>1.1333333333333299E-3</c:v>
                </c:pt>
                <c:pt idx="70">
                  <c:v>1.1333333333333299E-3</c:v>
                </c:pt>
                <c:pt idx="71">
                  <c:v>1.1333333333333299E-3</c:v>
                </c:pt>
                <c:pt idx="72">
                  <c:v>1.1333333333333299E-3</c:v>
                </c:pt>
                <c:pt idx="73">
                  <c:v>1.1333333333333299E-3</c:v>
                </c:pt>
                <c:pt idx="74">
                  <c:v>1.1333333333333299E-3</c:v>
                </c:pt>
                <c:pt idx="75">
                  <c:v>1.1333333333333299E-3</c:v>
                </c:pt>
                <c:pt idx="76">
                  <c:v>1E-3</c:v>
                </c:pt>
                <c:pt idx="77">
                  <c:v>8.99999999999999E-4</c:v>
                </c:pt>
                <c:pt idx="78">
                  <c:v>8.99999999999999E-4</c:v>
                </c:pt>
                <c:pt idx="79">
                  <c:v>8.99999999999999E-4</c:v>
                </c:pt>
                <c:pt idx="80">
                  <c:v>8.99999999999999E-4</c:v>
                </c:pt>
                <c:pt idx="81">
                  <c:v>8.0000000000000004E-4</c:v>
                </c:pt>
                <c:pt idx="82">
                  <c:v>8.0000000000000004E-4</c:v>
                </c:pt>
                <c:pt idx="83">
                  <c:v>9.3333333333333397E-4</c:v>
                </c:pt>
                <c:pt idx="84">
                  <c:v>9.3333333333333397E-4</c:v>
                </c:pt>
                <c:pt idx="85">
                  <c:v>9.0000000000000095E-4</c:v>
                </c:pt>
                <c:pt idx="86">
                  <c:v>8.0000000000000004E-4</c:v>
                </c:pt>
                <c:pt idx="87">
                  <c:v>8.0000000000000004E-4</c:v>
                </c:pt>
                <c:pt idx="88">
                  <c:v>8.0000000000000004E-4</c:v>
                </c:pt>
                <c:pt idx="89">
                  <c:v>8.0000000000000004E-4</c:v>
                </c:pt>
                <c:pt idx="90">
                  <c:v>8.0000000000000004E-4</c:v>
                </c:pt>
                <c:pt idx="91">
                  <c:v>8.0000000000000004E-4</c:v>
                </c:pt>
                <c:pt idx="92">
                  <c:v>6.6666666666666502E-4</c:v>
                </c:pt>
                <c:pt idx="93">
                  <c:v>6.3333333333333199E-4</c:v>
                </c:pt>
                <c:pt idx="94">
                  <c:v>5.6666666666666595E-4</c:v>
                </c:pt>
                <c:pt idx="95">
                  <c:v>5.6666666666666595E-4</c:v>
                </c:pt>
                <c:pt idx="96">
                  <c:v>4.6666666666666699E-4</c:v>
                </c:pt>
                <c:pt idx="97">
                  <c:v>5.0000000000000099E-4</c:v>
                </c:pt>
                <c:pt idx="98">
                  <c:v>5.3333333333333303E-4</c:v>
                </c:pt>
                <c:pt idx="99">
                  <c:v>4.6666666666666699E-4</c:v>
                </c:pt>
                <c:pt idx="100">
                  <c:v>4.6666666666666699E-4</c:v>
                </c:pt>
                <c:pt idx="101">
                  <c:v>5.0000000000000099E-4</c:v>
                </c:pt>
                <c:pt idx="102">
                  <c:v>4.3333333333333402E-4</c:v>
                </c:pt>
                <c:pt idx="103">
                  <c:v>4.3333333333333402E-4</c:v>
                </c:pt>
                <c:pt idx="104">
                  <c:v>4.6666666666666699E-4</c:v>
                </c:pt>
                <c:pt idx="105">
                  <c:v>3.66666666666667E-4</c:v>
                </c:pt>
                <c:pt idx="106">
                  <c:v>4.3333333333333402E-4</c:v>
                </c:pt>
                <c:pt idx="107">
                  <c:v>4.3333333333333402E-4</c:v>
                </c:pt>
                <c:pt idx="108">
                  <c:v>3.3333333333333403E-4</c:v>
                </c:pt>
                <c:pt idx="109">
                  <c:v>4.0000000000000002E-4</c:v>
                </c:pt>
                <c:pt idx="110">
                  <c:v>4.6666666666666699E-4</c:v>
                </c:pt>
                <c:pt idx="111">
                  <c:v>3.3333333333333403E-4</c:v>
                </c:pt>
                <c:pt idx="112">
                  <c:v>4.0000000000000002E-4</c:v>
                </c:pt>
                <c:pt idx="113">
                  <c:v>6.3333333333333199E-4</c:v>
                </c:pt>
                <c:pt idx="114">
                  <c:v>5.3333333333333401E-4</c:v>
                </c:pt>
                <c:pt idx="115">
                  <c:v>5.9999999999999995E-4</c:v>
                </c:pt>
                <c:pt idx="116">
                  <c:v>6.6666666666666599E-4</c:v>
                </c:pt>
                <c:pt idx="117">
                  <c:v>6.9999999999999999E-4</c:v>
                </c:pt>
                <c:pt idx="118">
                  <c:v>7.3333333333333399E-4</c:v>
                </c:pt>
                <c:pt idx="119">
                  <c:v>8.9999999999999998E-4</c:v>
                </c:pt>
                <c:pt idx="120">
                  <c:v>9.6666666666666797E-4</c:v>
                </c:pt>
                <c:pt idx="121">
                  <c:v>1.1000000000000001E-3</c:v>
                </c:pt>
                <c:pt idx="122">
                  <c:v>1.1999999999999999E-3</c:v>
                </c:pt>
                <c:pt idx="123">
                  <c:v>1.4333333333333301E-3</c:v>
                </c:pt>
                <c:pt idx="124">
                  <c:v>1.56666666666667E-3</c:v>
                </c:pt>
                <c:pt idx="125">
                  <c:v>1.7666666666666701E-3</c:v>
                </c:pt>
                <c:pt idx="126">
                  <c:v>1.9E-3</c:v>
                </c:pt>
                <c:pt idx="127">
                  <c:v>2.13333333333333E-3</c:v>
                </c:pt>
                <c:pt idx="128">
                  <c:v>2.3333333333333301E-3</c:v>
                </c:pt>
                <c:pt idx="129">
                  <c:v>2.7000000000000001E-3</c:v>
                </c:pt>
                <c:pt idx="130">
                  <c:v>3.13333333333333E-3</c:v>
                </c:pt>
                <c:pt idx="131">
                  <c:v>3.5999999999999999E-3</c:v>
                </c:pt>
                <c:pt idx="132">
                  <c:v>3.9666666666666704E-3</c:v>
                </c:pt>
                <c:pt idx="133">
                  <c:v>4.3666666666666697E-3</c:v>
                </c:pt>
                <c:pt idx="134">
                  <c:v>4.9666666666666696E-3</c:v>
                </c:pt>
                <c:pt idx="135">
                  <c:v>5.5333333333333398E-3</c:v>
                </c:pt>
                <c:pt idx="136">
                  <c:v>5.9333333333333304E-3</c:v>
                </c:pt>
                <c:pt idx="137">
                  <c:v>6.3E-3</c:v>
                </c:pt>
                <c:pt idx="138">
                  <c:v>6.7666666666666604E-3</c:v>
                </c:pt>
                <c:pt idx="139">
                  <c:v>7.1666666666666701E-3</c:v>
                </c:pt>
                <c:pt idx="140">
                  <c:v>7.6333333333333401E-3</c:v>
                </c:pt>
                <c:pt idx="141">
                  <c:v>8.0666666666666699E-3</c:v>
                </c:pt>
                <c:pt idx="142">
                  <c:v>8.3999999999999995E-3</c:v>
                </c:pt>
                <c:pt idx="143">
                  <c:v>8.7666666666666691E-3</c:v>
                </c:pt>
                <c:pt idx="144">
                  <c:v>9.1999999999999998E-3</c:v>
                </c:pt>
                <c:pt idx="145">
                  <c:v>9.76666666666667E-3</c:v>
                </c:pt>
                <c:pt idx="146">
                  <c:v>1.0533333333333301E-2</c:v>
                </c:pt>
                <c:pt idx="147">
                  <c:v>1.10333333333333E-2</c:v>
                </c:pt>
                <c:pt idx="148">
                  <c:v>1.13666666666667E-2</c:v>
                </c:pt>
                <c:pt idx="149">
                  <c:v>1.1733333333333301E-2</c:v>
                </c:pt>
                <c:pt idx="150">
                  <c:v>1.2166666666666701E-2</c:v>
                </c:pt>
                <c:pt idx="151">
                  <c:v>1.26333333333333E-2</c:v>
                </c:pt>
                <c:pt idx="152">
                  <c:v>1.2999999999999999E-2</c:v>
                </c:pt>
                <c:pt idx="153">
                  <c:v>1.35E-2</c:v>
                </c:pt>
                <c:pt idx="154">
                  <c:v>1.38333333333333E-2</c:v>
                </c:pt>
                <c:pt idx="155">
                  <c:v>1.44333333333333E-2</c:v>
                </c:pt>
                <c:pt idx="156">
                  <c:v>1.4833333333333301E-2</c:v>
                </c:pt>
                <c:pt idx="157">
                  <c:v>1.52E-2</c:v>
                </c:pt>
                <c:pt idx="158">
                  <c:v>1.54666666666667E-2</c:v>
                </c:pt>
                <c:pt idx="159">
                  <c:v>1.58333333333333E-2</c:v>
                </c:pt>
                <c:pt idx="160">
                  <c:v>1.6166666666666701E-2</c:v>
                </c:pt>
                <c:pt idx="161">
                  <c:v>1.6666666666666701E-2</c:v>
                </c:pt>
                <c:pt idx="162">
                  <c:v>1.6899999999999998E-2</c:v>
                </c:pt>
                <c:pt idx="163">
                  <c:v>1.7133333333333299E-2</c:v>
                </c:pt>
                <c:pt idx="164">
                  <c:v>1.7333333333333301E-2</c:v>
                </c:pt>
                <c:pt idx="165">
                  <c:v>1.7566666666666699E-2</c:v>
                </c:pt>
                <c:pt idx="166">
                  <c:v>1.78E-2</c:v>
                </c:pt>
                <c:pt idx="167">
                  <c:v>1.7999999999999999E-2</c:v>
                </c:pt>
                <c:pt idx="168">
                  <c:v>1.8366666666666701E-2</c:v>
                </c:pt>
                <c:pt idx="169">
                  <c:v>1.8499999999999999E-2</c:v>
                </c:pt>
                <c:pt idx="170">
                  <c:v>1.87333333333333E-2</c:v>
                </c:pt>
                <c:pt idx="171">
                  <c:v>1.8800000000000001E-2</c:v>
                </c:pt>
                <c:pt idx="172">
                  <c:v>1.8866666666666702E-2</c:v>
                </c:pt>
                <c:pt idx="173">
                  <c:v>1.8933333333333299E-2</c:v>
                </c:pt>
                <c:pt idx="174">
                  <c:v>1.89E-2</c:v>
                </c:pt>
                <c:pt idx="175">
                  <c:v>1.8833333333333299E-2</c:v>
                </c:pt>
                <c:pt idx="176">
                  <c:v>1.89E-2</c:v>
                </c:pt>
                <c:pt idx="177">
                  <c:v>1.9133333333333301E-2</c:v>
                </c:pt>
                <c:pt idx="178">
                  <c:v>1.9266666666666699E-2</c:v>
                </c:pt>
                <c:pt idx="179">
                  <c:v>1.90666666666667E-2</c:v>
                </c:pt>
                <c:pt idx="180">
                  <c:v>1.8700000000000001E-2</c:v>
                </c:pt>
                <c:pt idx="181">
                  <c:v>1.83E-2</c:v>
                </c:pt>
                <c:pt idx="182">
                  <c:v>1.7899999999999999E-2</c:v>
                </c:pt>
                <c:pt idx="183">
                  <c:v>1.7500000000000002E-2</c:v>
                </c:pt>
                <c:pt idx="184">
                  <c:v>1.7133333333333299E-2</c:v>
                </c:pt>
                <c:pt idx="185">
                  <c:v>1.67E-2</c:v>
                </c:pt>
                <c:pt idx="186">
                  <c:v>1.6299999999999999E-2</c:v>
                </c:pt>
                <c:pt idx="187">
                  <c:v>1.5866666666666699E-2</c:v>
                </c:pt>
                <c:pt idx="188">
                  <c:v>1.53666666666667E-2</c:v>
                </c:pt>
                <c:pt idx="189">
                  <c:v>1.49333333333333E-2</c:v>
                </c:pt>
                <c:pt idx="190">
                  <c:v>1.4366666666666699E-2</c:v>
                </c:pt>
                <c:pt idx="191">
                  <c:v>1.4E-2</c:v>
                </c:pt>
                <c:pt idx="192">
                  <c:v>1.3599999999999999E-2</c:v>
                </c:pt>
                <c:pt idx="193">
                  <c:v>1.3100000000000001E-2</c:v>
                </c:pt>
                <c:pt idx="194">
                  <c:v>1.2666666666666699E-2</c:v>
                </c:pt>
                <c:pt idx="195">
                  <c:v>1.22666666666667E-2</c:v>
                </c:pt>
                <c:pt idx="196">
                  <c:v>1.17666666666667E-2</c:v>
                </c:pt>
                <c:pt idx="197">
                  <c:v>1.1333333333333299E-2</c:v>
                </c:pt>
                <c:pt idx="198">
                  <c:v>1.09333333333333E-2</c:v>
                </c:pt>
                <c:pt idx="199">
                  <c:v>1.04E-2</c:v>
                </c:pt>
                <c:pt idx="200">
                  <c:v>0.01</c:v>
                </c:pt>
                <c:pt idx="201">
                  <c:v>9.6333333333333306E-3</c:v>
                </c:pt>
                <c:pt idx="202">
                  <c:v>9.0666666666666604E-3</c:v>
                </c:pt>
                <c:pt idx="203">
                  <c:v>8.6E-3</c:v>
                </c:pt>
                <c:pt idx="204">
                  <c:v>8.1333333333333292E-3</c:v>
                </c:pt>
                <c:pt idx="205">
                  <c:v>7.7999999999999901E-3</c:v>
                </c:pt>
                <c:pt idx="206">
                  <c:v>7.3666666666666603E-3</c:v>
                </c:pt>
                <c:pt idx="207">
                  <c:v>7.0000000000000001E-3</c:v>
                </c:pt>
                <c:pt idx="208">
                  <c:v>6.6666666666666602E-3</c:v>
                </c:pt>
                <c:pt idx="209">
                  <c:v>6.3666666666666698E-3</c:v>
                </c:pt>
                <c:pt idx="210">
                  <c:v>5.9666666666666601E-3</c:v>
                </c:pt>
                <c:pt idx="211">
                  <c:v>5.4999999999999901E-3</c:v>
                </c:pt>
                <c:pt idx="212">
                  <c:v>5.2333333333333303E-3</c:v>
                </c:pt>
                <c:pt idx="213">
                  <c:v>5.0333333333333402E-3</c:v>
                </c:pt>
                <c:pt idx="214">
                  <c:v>4.8666666666666702E-3</c:v>
                </c:pt>
                <c:pt idx="215">
                  <c:v>4.7333333333333298E-3</c:v>
                </c:pt>
                <c:pt idx="216">
                  <c:v>4.3666666666666697E-3</c:v>
                </c:pt>
                <c:pt idx="217">
                  <c:v>4.1000000000000003E-3</c:v>
                </c:pt>
                <c:pt idx="218">
                  <c:v>3.7333333333333398E-3</c:v>
                </c:pt>
                <c:pt idx="219">
                  <c:v>3.5333333333333302E-3</c:v>
                </c:pt>
                <c:pt idx="220">
                  <c:v>3.13333333333333E-3</c:v>
                </c:pt>
                <c:pt idx="221">
                  <c:v>2.9333333333333299E-3</c:v>
                </c:pt>
                <c:pt idx="222">
                  <c:v>2.5999999999999999E-3</c:v>
                </c:pt>
                <c:pt idx="223">
                  <c:v>2.3E-3</c:v>
                </c:pt>
                <c:pt idx="224">
                  <c:v>2.1666666666666601E-3</c:v>
                </c:pt>
                <c:pt idx="225">
                  <c:v>1.9E-3</c:v>
                </c:pt>
                <c:pt idx="226">
                  <c:v>1.66666666666667E-3</c:v>
                </c:pt>
                <c:pt idx="227">
                  <c:v>1.5333333333333401E-3</c:v>
                </c:pt>
                <c:pt idx="228">
                  <c:v>1.39999999999999E-3</c:v>
                </c:pt>
                <c:pt idx="229">
                  <c:v>1.4333333333333301E-3</c:v>
                </c:pt>
                <c:pt idx="230">
                  <c:v>1.46666666666666E-3</c:v>
                </c:pt>
                <c:pt idx="231">
                  <c:v>1.5E-3</c:v>
                </c:pt>
                <c:pt idx="232">
                  <c:v>1.6666666666666601E-3</c:v>
                </c:pt>
                <c:pt idx="233">
                  <c:v>1.9E-3</c:v>
                </c:pt>
                <c:pt idx="234">
                  <c:v>2.2000000000000001E-3</c:v>
                </c:pt>
                <c:pt idx="235">
                  <c:v>2.66666666666667E-3</c:v>
                </c:pt>
                <c:pt idx="236">
                  <c:v>3.0666666666666598E-3</c:v>
                </c:pt>
                <c:pt idx="237">
                  <c:v>3.7000000000000002E-3</c:v>
                </c:pt>
                <c:pt idx="238">
                  <c:v>4.3E-3</c:v>
                </c:pt>
                <c:pt idx="239">
                  <c:v>5.0333333333333402E-3</c:v>
                </c:pt>
                <c:pt idx="240">
                  <c:v>5.8999999999999903E-3</c:v>
                </c:pt>
                <c:pt idx="241">
                  <c:v>6.8333333333333197E-3</c:v>
                </c:pt>
                <c:pt idx="242">
                  <c:v>7.8666666666666607E-3</c:v>
                </c:pt>
                <c:pt idx="243">
                  <c:v>8.8999999999999999E-3</c:v>
                </c:pt>
                <c:pt idx="244">
                  <c:v>1.0066666666666699E-2</c:v>
                </c:pt>
                <c:pt idx="245">
                  <c:v>1.13666666666667E-2</c:v>
                </c:pt>
                <c:pt idx="246">
                  <c:v>1.26E-2</c:v>
                </c:pt>
                <c:pt idx="247">
                  <c:v>1.37666666666667E-2</c:v>
                </c:pt>
                <c:pt idx="248">
                  <c:v>1.50333333333333E-2</c:v>
                </c:pt>
                <c:pt idx="249">
                  <c:v>1.6400000000000001E-2</c:v>
                </c:pt>
                <c:pt idx="250">
                  <c:v>1.7500000000000002E-2</c:v>
                </c:pt>
                <c:pt idx="251">
                  <c:v>1.8599999999999998E-2</c:v>
                </c:pt>
                <c:pt idx="252">
                  <c:v>1.9900000000000001E-2</c:v>
                </c:pt>
                <c:pt idx="253">
                  <c:v>2.1433333333333301E-2</c:v>
                </c:pt>
                <c:pt idx="254">
                  <c:v>2.3199999999999998E-2</c:v>
                </c:pt>
                <c:pt idx="255">
                  <c:v>2.4666666666666701E-2</c:v>
                </c:pt>
                <c:pt idx="256">
                  <c:v>2.5733333333333299E-2</c:v>
                </c:pt>
                <c:pt idx="257">
                  <c:v>2.6499999999999999E-2</c:v>
                </c:pt>
                <c:pt idx="258">
                  <c:v>2.7466666666666702E-2</c:v>
                </c:pt>
                <c:pt idx="259">
                  <c:v>2.86E-2</c:v>
                </c:pt>
                <c:pt idx="260">
                  <c:v>2.9766666666666702E-2</c:v>
                </c:pt>
                <c:pt idx="261">
                  <c:v>3.1133333333333301E-2</c:v>
                </c:pt>
                <c:pt idx="262">
                  <c:v>3.2166666666666698E-2</c:v>
                </c:pt>
                <c:pt idx="263">
                  <c:v>3.3033333333333303E-2</c:v>
                </c:pt>
                <c:pt idx="264">
                  <c:v>3.3966666666666701E-2</c:v>
                </c:pt>
                <c:pt idx="265">
                  <c:v>3.4733333333333297E-2</c:v>
                </c:pt>
                <c:pt idx="266">
                  <c:v>3.5666666666666701E-2</c:v>
                </c:pt>
                <c:pt idx="267">
                  <c:v>3.63666666666667E-2</c:v>
                </c:pt>
                <c:pt idx="268">
                  <c:v>3.6900000000000002E-2</c:v>
                </c:pt>
                <c:pt idx="269">
                  <c:v>3.7400000000000003E-2</c:v>
                </c:pt>
                <c:pt idx="270">
                  <c:v>3.85E-2</c:v>
                </c:pt>
                <c:pt idx="271">
                  <c:v>0.04</c:v>
                </c:pt>
                <c:pt idx="272">
                  <c:v>4.11333333333333E-2</c:v>
                </c:pt>
                <c:pt idx="273">
                  <c:v>4.1700000000000001E-2</c:v>
                </c:pt>
                <c:pt idx="274">
                  <c:v>4.21333333333333E-2</c:v>
                </c:pt>
                <c:pt idx="275">
                  <c:v>4.2533333333333298E-2</c:v>
                </c:pt>
                <c:pt idx="276">
                  <c:v>4.3033333333333298E-2</c:v>
                </c:pt>
                <c:pt idx="277">
                  <c:v>4.3499999999999997E-2</c:v>
                </c:pt>
                <c:pt idx="278">
                  <c:v>4.38666666666667E-2</c:v>
                </c:pt>
                <c:pt idx="279">
                  <c:v>4.4166666666666701E-2</c:v>
                </c:pt>
                <c:pt idx="280">
                  <c:v>4.4400000000000002E-2</c:v>
                </c:pt>
                <c:pt idx="281">
                  <c:v>4.4533333333333397E-2</c:v>
                </c:pt>
                <c:pt idx="282">
                  <c:v>4.48E-2</c:v>
                </c:pt>
                <c:pt idx="283">
                  <c:v>4.4699999999999997E-2</c:v>
                </c:pt>
                <c:pt idx="284">
                  <c:v>4.4533333333333397E-2</c:v>
                </c:pt>
                <c:pt idx="285">
                  <c:v>4.4600000000000001E-2</c:v>
                </c:pt>
                <c:pt idx="286">
                  <c:v>4.4333333333333398E-2</c:v>
                </c:pt>
                <c:pt idx="287">
                  <c:v>4.41E-2</c:v>
                </c:pt>
                <c:pt idx="288">
                  <c:v>4.38666666666667E-2</c:v>
                </c:pt>
                <c:pt idx="289">
                  <c:v>4.3733333333333298E-2</c:v>
                </c:pt>
                <c:pt idx="290">
                  <c:v>4.3566666666666698E-2</c:v>
                </c:pt>
                <c:pt idx="291">
                  <c:v>4.3266666666666703E-2</c:v>
                </c:pt>
                <c:pt idx="292">
                  <c:v>4.2700000000000002E-2</c:v>
                </c:pt>
                <c:pt idx="293">
                  <c:v>4.2066666666666697E-2</c:v>
                </c:pt>
                <c:pt idx="294">
                  <c:v>4.14666666666667E-2</c:v>
                </c:pt>
                <c:pt idx="295">
                  <c:v>4.0833333333333298E-2</c:v>
                </c:pt>
                <c:pt idx="296">
                  <c:v>4.0266666666666701E-2</c:v>
                </c:pt>
                <c:pt idx="297">
                  <c:v>3.9633333333333298E-2</c:v>
                </c:pt>
                <c:pt idx="298">
                  <c:v>3.9100000000000003E-2</c:v>
                </c:pt>
                <c:pt idx="299">
                  <c:v>3.8600000000000002E-2</c:v>
                </c:pt>
                <c:pt idx="300">
                  <c:v>3.7966666666666697E-2</c:v>
                </c:pt>
                <c:pt idx="301">
                  <c:v>3.7400000000000003E-2</c:v>
                </c:pt>
                <c:pt idx="302">
                  <c:v>3.6700000000000003E-2</c:v>
                </c:pt>
                <c:pt idx="303">
                  <c:v>3.6133333333333302E-2</c:v>
                </c:pt>
                <c:pt idx="304">
                  <c:v>3.5666666666666701E-2</c:v>
                </c:pt>
                <c:pt idx="305">
                  <c:v>3.5099999999999999E-2</c:v>
                </c:pt>
                <c:pt idx="306">
                  <c:v>3.4633333333333301E-2</c:v>
                </c:pt>
                <c:pt idx="307">
                  <c:v>3.4266666666666702E-2</c:v>
                </c:pt>
                <c:pt idx="308">
                  <c:v>3.3766666666666702E-2</c:v>
                </c:pt>
                <c:pt idx="309">
                  <c:v>3.3433333333333301E-2</c:v>
                </c:pt>
                <c:pt idx="310">
                  <c:v>3.2933333333333301E-2</c:v>
                </c:pt>
                <c:pt idx="311">
                  <c:v>3.27E-2</c:v>
                </c:pt>
                <c:pt idx="312">
                  <c:v>3.2166666666666698E-2</c:v>
                </c:pt>
                <c:pt idx="313">
                  <c:v>3.1800000000000002E-2</c:v>
                </c:pt>
                <c:pt idx="314">
                  <c:v>3.1300000000000001E-2</c:v>
                </c:pt>
                <c:pt idx="315">
                  <c:v>3.0933333333333299E-2</c:v>
                </c:pt>
                <c:pt idx="316">
                  <c:v>3.0300000000000001E-2</c:v>
                </c:pt>
                <c:pt idx="317">
                  <c:v>2.9700000000000001E-2</c:v>
                </c:pt>
                <c:pt idx="318">
                  <c:v>2.9266666666666701E-2</c:v>
                </c:pt>
                <c:pt idx="319">
                  <c:v>2.8666666666666701E-2</c:v>
                </c:pt>
                <c:pt idx="320">
                  <c:v>2.7966666666666699E-2</c:v>
                </c:pt>
                <c:pt idx="321">
                  <c:v>2.7433333333333299E-2</c:v>
                </c:pt>
                <c:pt idx="322">
                  <c:v>2.7E-2</c:v>
                </c:pt>
                <c:pt idx="323">
                  <c:v>2.6599999999999999E-2</c:v>
                </c:pt>
                <c:pt idx="324">
                  <c:v>2.6333333333333299E-2</c:v>
                </c:pt>
                <c:pt idx="325">
                  <c:v>2.58E-2</c:v>
                </c:pt>
                <c:pt idx="326">
                  <c:v>2.5333333333333301E-2</c:v>
                </c:pt>
                <c:pt idx="327">
                  <c:v>2.48666666666667E-2</c:v>
                </c:pt>
                <c:pt idx="328">
                  <c:v>2.4400000000000002E-2</c:v>
                </c:pt>
                <c:pt idx="329">
                  <c:v>2.3900000000000001E-2</c:v>
                </c:pt>
                <c:pt idx="330">
                  <c:v>2.3466666666666702E-2</c:v>
                </c:pt>
                <c:pt idx="331">
                  <c:v>2.3066666666666701E-2</c:v>
                </c:pt>
                <c:pt idx="332">
                  <c:v>2.2700000000000001E-2</c:v>
                </c:pt>
                <c:pt idx="333">
                  <c:v>2.2366666666666701E-2</c:v>
                </c:pt>
                <c:pt idx="334">
                  <c:v>2.20666666666667E-2</c:v>
                </c:pt>
                <c:pt idx="335">
                  <c:v>2.1766666666666701E-2</c:v>
                </c:pt>
                <c:pt idx="336">
                  <c:v>2.1433333333333301E-2</c:v>
                </c:pt>
                <c:pt idx="337">
                  <c:v>2.10333333333333E-2</c:v>
                </c:pt>
                <c:pt idx="338">
                  <c:v>2.0566666666666698E-2</c:v>
                </c:pt>
                <c:pt idx="339">
                  <c:v>2.0333333333333301E-2</c:v>
                </c:pt>
                <c:pt idx="340">
                  <c:v>1.9966666666666699E-2</c:v>
                </c:pt>
                <c:pt idx="341">
                  <c:v>1.9599999999999999E-2</c:v>
                </c:pt>
                <c:pt idx="342">
                  <c:v>1.9433333333333299E-2</c:v>
                </c:pt>
                <c:pt idx="343">
                  <c:v>1.9133333333333301E-2</c:v>
                </c:pt>
                <c:pt idx="344">
                  <c:v>1.89E-2</c:v>
                </c:pt>
                <c:pt idx="345">
                  <c:v>1.8666666666666699E-2</c:v>
                </c:pt>
                <c:pt idx="346">
                  <c:v>1.84E-2</c:v>
                </c:pt>
                <c:pt idx="347">
                  <c:v>1.8333333333333299E-2</c:v>
                </c:pt>
                <c:pt idx="348">
                  <c:v>1.8166666666666699E-2</c:v>
                </c:pt>
                <c:pt idx="349">
                  <c:v>1.7899999999999999E-2</c:v>
                </c:pt>
                <c:pt idx="350">
                  <c:v>1.7833333333333298E-2</c:v>
                </c:pt>
                <c:pt idx="351">
                  <c:v>1.7766666666666701E-2</c:v>
                </c:pt>
                <c:pt idx="352">
                  <c:v>1.7766666666666701E-2</c:v>
                </c:pt>
                <c:pt idx="353">
                  <c:v>1.77E-2</c:v>
                </c:pt>
                <c:pt idx="354">
                  <c:v>1.78E-2</c:v>
                </c:pt>
                <c:pt idx="355">
                  <c:v>1.7866666666666701E-2</c:v>
                </c:pt>
                <c:pt idx="356">
                  <c:v>1.8100000000000002E-2</c:v>
                </c:pt>
                <c:pt idx="357">
                  <c:v>1.84E-2</c:v>
                </c:pt>
                <c:pt idx="358">
                  <c:v>1.8800000000000001E-2</c:v>
                </c:pt>
                <c:pt idx="359">
                  <c:v>1.9E-2</c:v>
                </c:pt>
                <c:pt idx="360">
                  <c:v>1.9366666666666699E-2</c:v>
                </c:pt>
                <c:pt idx="361">
                  <c:v>1.9699999999999999E-2</c:v>
                </c:pt>
                <c:pt idx="362">
                  <c:v>0.02</c:v>
                </c:pt>
                <c:pt idx="363">
                  <c:v>2.0333333333333301E-2</c:v>
                </c:pt>
                <c:pt idx="364">
                  <c:v>2.0733333333333302E-2</c:v>
                </c:pt>
                <c:pt idx="365">
                  <c:v>2.1100000000000001E-2</c:v>
                </c:pt>
                <c:pt idx="366">
                  <c:v>2.14666666666667E-2</c:v>
                </c:pt>
                <c:pt idx="367">
                  <c:v>2.1899999999999999E-2</c:v>
                </c:pt>
                <c:pt idx="368">
                  <c:v>2.21333333333333E-2</c:v>
                </c:pt>
                <c:pt idx="369">
                  <c:v>2.2333333333333299E-2</c:v>
                </c:pt>
                <c:pt idx="370">
                  <c:v>2.25666666666667E-2</c:v>
                </c:pt>
                <c:pt idx="371">
                  <c:v>2.29E-2</c:v>
                </c:pt>
                <c:pt idx="372">
                  <c:v>2.3300000000000001E-2</c:v>
                </c:pt>
                <c:pt idx="373">
                  <c:v>2.3733333333333301E-2</c:v>
                </c:pt>
                <c:pt idx="374">
                  <c:v>2.42666666666667E-2</c:v>
                </c:pt>
                <c:pt idx="375">
                  <c:v>2.4466666666666699E-2</c:v>
                </c:pt>
                <c:pt idx="376">
                  <c:v>2.4766666666666701E-2</c:v>
                </c:pt>
                <c:pt idx="377">
                  <c:v>2.4966666666666699E-2</c:v>
                </c:pt>
                <c:pt idx="378">
                  <c:v>2.5266666666666701E-2</c:v>
                </c:pt>
                <c:pt idx="379">
                  <c:v>2.54666666666667E-2</c:v>
                </c:pt>
                <c:pt idx="380">
                  <c:v>2.5666666666666699E-2</c:v>
                </c:pt>
                <c:pt idx="381">
                  <c:v>2.5866666666666701E-2</c:v>
                </c:pt>
                <c:pt idx="382">
                  <c:v>2.6200000000000001E-2</c:v>
                </c:pt>
                <c:pt idx="383">
                  <c:v>2.6499999999999999E-2</c:v>
                </c:pt>
                <c:pt idx="384">
                  <c:v>2.66666666666667E-2</c:v>
                </c:pt>
                <c:pt idx="385">
                  <c:v>2.6866666666666698E-2</c:v>
                </c:pt>
                <c:pt idx="386">
                  <c:v>2.7E-2</c:v>
                </c:pt>
                <c:pt idx="387">
                  <c:v>2.7099999999999999E-2</c:v>
                </c:pt>
                <c:pt idx="388">
                  <c:v>2.73333333333333E-2</c:v>
                </c:pt>
                <c:pt idx="389">
                  <c:v>2.7400000000000001E-2</c:v>
                </c:pt>
                <c:pt idx="390">
                  <c:v>2.7466666666666702E-2</c:v>
                </c:pt>
                <c:pt idx="391">
                  <c:v>2.7633333333333301E-2</c:v>
                </c:pt>
                <c:pt idx="392">
                  <c:v>2.7799999999999998E-2</c:v>
                </c:pt>
                <c:pt idx="393">
                  <c:v>2.8233333333333301E-2</c:v>
                </c:pt>
                <c:pt idx="394">
                  <c:v>2.84333333333333E-2</c:v>
                </c:pt>
                <c:pt idx="395">
                  <c:v>2.8899999999999999E-2</c:v>
                </c:pt>
                <c:pt idx="396">
                  <c:v>2.9166666666666698E-2</c:v>
                </c:pt>
                <c:pt idx="397">
                  <c:v>2.9600000000000001E-2</c:v>
                </c:pt>
                <c:pt idx="398">
                  <c:v>2.9866666666666701E-2</c:v>
                </c:pt>
                <c:pt idx="399">
                  <c:v>3.0300000000000001E-2</c:v>
                </c:pt>
                <c:pt idx="400">
                  <c:v>3.0700000000000002E-2</c:v>
                </c:pt>
                <c:pt idx="401">
                  <c:v>3.12333333333333E-2</c:v>
                </c:pt>
                <c:pt idx="402">
                  <c:v>3.1666666666666697E-2</c:v>
                </c:pt>
                <c:pt idx="403">
                  <c:v>3.2199999999999999E-2</c:v>
                </c:pt>
                <c:pt idx="404">
                  <c:v>3.2633333333333299E-2</c:v>
                </c:pt>
                <c:pt idx="405">
                  <c:v>3.3233333333333302E-2</c:v>
                </c:pt>
                <c:pt idx="406">
                  <c:v>3.3866666666666698E-2</c:v>
                </c:pt>
                <c:pt idx="407">
                  <c:v>3.4299999999999997E-2</c:v>
                </c:pt>
                <c:pt idx="408">
                  <c:v>3.4766666666666703E-2</c:v>
                </c:pt>
                <c:pt idx="409">
                  <c:v>3.5200000000000002E-2</c:v>
                </c:pt>
                <c:pt idx="410">
                  <c:v>3.5733333333333298E-2</c:v>
                </c:pt>
                <c:pt idx="411">
                  <c:v>3.62666666666666E-2</c:v>
                </c:pt>
                <c:pt idx="412">
                  <c:v>3.6766666666666697E-2</c:v>
                </c:pt>
                <c:pt idx="413">
                  <c:v>3.7166666666666702E-2</c:v>
                </c:pt>
                <c:pt idx="414">
                  <c:v>3.7433333333333298E-2</c:v>
                </c:pt>
                <c:pt idx="415">
                  <c:v>3.7633333333333303E-2</c:v>
                </c:pt>
                <c:pt idx="416">
                  <c:v>3.7733333333333299E-2</c:v>
                </c:pt>
                <c:pt idx="417">
                  <c:v>3.7833333333333302E-2</c:v>
                </c:pt>
                <c:pt idx="418">
                  <c:v>3.7866666666666701E-2</c:v>
                </c:pt>
                <c:pt idx="419">
                  <c:v>3.7766666666666698E-2</c:v>
                </c:pt>
                <c:pt idx="420">
                  <c:v>3.7633333333333303E-2</c:v>
                </c:pt>
                <c:pt idx="421">
                  <c:v>3.7433333333333298E-2</c:v>
                </c:pt>
                <c:pt idx="422">
                  <c:v>3.7166666666666702E-2</c:v>
                </c:pt>
                <c:pt idx="423">
                  <c:v>3.6799999999999999E-2</c:v>
                </c:pt>
                <c:pt idx="424">
                  <c:v>3.6433333333333297E-2</c:v>
                </c:pt>
                <c:pt idx="425">
                  <c:v>3.6066666666666698E-2</c:v>
                </c:pt>
                <c:pt idx="426">
                  <c:v>3.5700000000000003E-2</c:v>
                </c:pt>
                <c:pt idx="427">
                  <c:v>3.5299999999999998E-2</c:v>
                </c:pt>
                <c:pt idx="428">
                  <c:v>3.4866666666666699E-2</c:v>
                </c:pt>
                <c:pt idx="429">
                  <c:v>3.4433333333333302E-2</c:v>
                </c:pt>
                <c:pt idx="430">
                  <c:v>3.3833333333333299E-2</c:v>
                </c:pt>
                <c:pt idx="431">
                  <c:v>3.3366666666666697E-2</c:v>
                </c:pt>
                <c:pt idx="432">
                  <c:v>3.2666666666666698E-2</c:v>
                </c:pt>
                <c:pt idx="433">
                  <c:v>3.20333333333334E-2</c:v>
                </c:pt>
                <c:pt idx="434">
                  <c:v>3.12666666666667E-2</c:v>
                </c:pt>
                <c:pt idx="435">
                  <c:v>3.05666666666667E-2</c:v>
                </c:pt>
                <c:pt idx="436">
                  <c:v>2.9899999999999999E-2</c:v>
                </c:pt>
                <c:pt idx="437">
                  <c:v>2.9433333333333301E-2</c:v>
                </c:pt>
                <c:pt idx="438">
                  <c:v>2.92E-2</c:v>
                </c:pt>
                <c:pt idx="439">
                  <c:v>2.88666666666667E-2</c:v>
                </c:pt>
                <c:pt idx="440">
                  <c:v>2.8400000000000002E-2</c:v>
                </c:pt>
                <c:pt idx="441">
                  <c:v>2.79333333333333E-2</c:v>
                </c:pt>
                <c:pt idx="442">
                  <c:v>2.73333333333333E-2</c:v>
                </c:pt>
                <c:pt idx="443">
                  <c:v>2.6800000000000001E-2</c:v>
                </c:pt>
                <c:pt idx="444">
                  <c:v>2.6166666666666699E-2</c:v>
                </c:pt>
                <c:pt idx="445">
                  <c:v>2.5733333333333299E-2</c:v>
                </c:pt>
                <c:pt idx="446">
                  <c:v>2.5233333333333299E-2</c:v>
                </c:pt>
                <c:pt idx="447">
                  <c:v>2.4666666666666701E-2</c:v>
                </c:pt>
                <c:pt idx="448">
                  <c:v>2.4199999999999999E-2</c:v>
                </c:pt>
                <c:pt idx="449">
                  <c:v>2.37666666666667E-2</c:v>
                </c:pt>
                <c:pt idx="450">
                  <c:v>2.3266666666666699E-2</c:v>
                </c:pt>
                <c:pt idx="451">
                  <c:v>2.2933333333333299E-2</c:v>
                </c:pt>
                <c:pt idx="452">
                  <c:v>2.2499999999999999E-2</c:v>
                </c:pt>
                <c:pt idx="453">
                  <c:v>2.2166666666666699E-2</c:v>
                </c:pt>
                <c:pt idx="454">
                  <c:v>2.19666666666667E-2</c:v>
                </c:pt>
                <c:pt idx="455">
                  <c:v>2.15333333333333E-2</c:v>
                </c:pt>
                <c:pt idx="456">
                  <c:v>2.1266666666666701E-2</c:v>
                </c:pt>
                <c:pt idx="457">
                  <c:v>2.10333333333333E-2</c:v>
                </c:pt>
                <c:pt idx="458">
                  <c:v>2.08666666666667E-2</c:v>
                </c:pt>
                <c:pt idx="459">
                  <c:v>2.0733333333333302E-2</c:v>
                </c:pt>
                <c:pt idx="460">
                  <c:v>2.06E-2</c:v>
                </c:pt>
                <c:pt idx="461">
                  <c:v>2.0333333333333301E-2</c:v>
                </c:pt>
                <c:pt idx="462">
                  <c:v>2.0199999999999999E-2</c:v>
                </c:pt>
                <c:pt idx="463">
                  <c:v>0.02</c:v>
                </c:pt>
                <c:pt idx="464">
                  <c:v>1.9733333333333301E-2</c:v>
                </c:pt>
                <c:pt idx="465">
                  <c:v>1.9533333333333298E-2</c:v>
                </c:pt>
                <c:pt idx="466">
                  <c:v>1.9300000000000001E-2</c:v>
                </c:pt>
                <c:pt idx="467">
                  <c:v>1.90666666666667E-2</c:v>
                </c:pt>
                <c:pt idx="468">
                  <c:v>1.89E-2</c:v>
                </c:pt>
                <c:pt idx="469">
                  <c:v>1.8833333333333299E-2</c:v>
                </c:pt>
                <c:pt idx="470">
                  <c:v>1.8800000000000001E-2</c:v>
                </c:pt>
                <c:pt idx="471">
                  <c:v>1.8700000000000001E-2</c:v>
                </c:pt>
                <c:pt idx="472">
                  <c:v>1.8599999999999998E-2</c:v>
                </c:pt>
                <c:pt idx="473">
                  <c:v>1.86333333333333E-2</c:v>
                </c:pt>
                <c:pt idx="474">
                  <c:v>1.8533333333333301E-2</c:v>
                </c:pt>
                <c:pt idx="475">
                  <c:v>1.8366666666666701E-2</c:v>
                </c:pt>
                <c:pt idx="476">
                  <c:v>1.8466666666666701E-2</c:v>
                </c:pt>
                <c:pt idx="477">
                  <c:v>1.8466666666666701E-2</c:v>
                </c:pt>
                <c:pt idx="478">
                  <c:v>1.8366666666666701E-2</c:v>
                </c:pt>
                <c:pt idx="479">
                  <c:v>1.84E-2</c:v>
                </c:pt>
                <c:pt idx="480">
                  <c:v>1.83E-2</c:v>
                </c:pt>
                <c:pt idx="481">
                  <c:v>1.8366666666666701E-2</c:v>
                </c:pt>
                <c:pt idx="482">
                  <c:v>1.84E-2</c:v>
                </c:pt>
                <c:pt idx="483">
                  <c:v>1.8433333333333302E-2</c:v>
                </c:pt>
                <c:pt idx="484">
                  <c:v>1.8366666666666701E-2</c:v>
                </c:pt>
                <c:pt idx="485">
                  <c:v>1.84E-2</c:v>
                </c:pt>
                <c:pt idx="486">
                  <c:v>1.8266666666666698E-2</c:v>
                </c:pt>
                <c:pt idx="487">
                  <c:v>1.8233333333333299E-2</c:v>
                </c:pt>
                <c:pt idx="488">
                  <c:v>1.80666666666667E-2</c:v>
                </c:pt>
                <c:pt idx="489">
                  <c:v>1.7999999999999999E-2</c:v>
                </c:pt>
                <c:pt idx="490">
                  <c:v>1.7733333333333299E-2</c:v>
                </c:pt>
                <c:pt idx="491">
                  <c:v>1.7566666666666699E-2</c:v>
                </c:pt>
                <c:pt idx="492">
                  <c:v>1.73666666666667E-2</c:v>
                </c:pt>
                <c:pt idx="493">
                  <c:v>1.72E-2</c:v>
                </c:pt>
                <c:pt idx="494">
                  <c:v>1.69333333333333E-2</c:v>
                </c:pt>
                <c:pt idx="495">
                  <c:v>1.6733333333333301E-2</c:v>
                </c:pt>
                <c:pt idx="496">
                  <c:v>1.6633333333333299E-2</c:v>
                </c:pt>
                <c:pt idx="497">
                  <c:v>1.64333333333333E-2</c:v>
                </c:pt>
                <c:pt idx="498">
                  <c:v>1.6199999999999999E-2</c:v>
                </c:pt>
                <c:pt idx="499">
                  <c:v>1.61E-2</c:v>
                </c:pt>
                <c:pt idx="500">
                  <c:v>1.5733333333333301E-2</c:v>
                </c:pt>
                <c:pt idx="501">
                  <c:v>1.5633333333333301E-2</c:v>
                </c:pt>
                <c:pt idx="502">
                  <c:v>1.5599999999999999E-2</c:v>
                </c:pt>
                <c:pt idx="503">
                  <c:v>1.55333333333333E-2</c:v>
                </c:pt>
                <c:pt idx="504">
                  <c:v>1.5433333333333301E-2</c:v>
                </c:pt>
                <c:pt idx="505">
                  <c:v>1.53333333333333E-2</c:v>
                </c:pt>
                <c:pt idx="506">
                  <c:v>1.53333333333333E-2</c:v>
                </c:pt>
                <c:pt idx="507">
                  <c:v>1.5299999999999999E-2</c:v>
                </c:pt>
                <c:pt idx="508">
                  <c:v>1.53333333333333E-2</c:v>
                </c:pt>
                <c:pt idx="509">
                  <c:v>1.53333333333333E-2</c:v>
                </c:pt>
                <c:pt idx="510">
                  <c:v>1.5299999999999999E-2</c:v>
                </c:pt>
                <c:pt idx="511">
                  <c:v>1.5266666666666699E-2</c:v>
                </c:pt>
                <c:pt idx="512">
                  <c:v>1.5266666666666699E-2</c:v>
                </c:pt>
                <c:pt idx="513">
                  <c:v>1.5133333333333301E-2</c:v>
                </c:pt>
                <c:pt idx="514">
                  <c:v>1.5133333333333301E-2</c:v>
                </c:pt>
                <c:pt idx="515">
                  <c:v>1.5133333333333301E-2</c:v>
                </c:pt>
                <c:pt idx="516">
                  <c:v>1.49E-2</c:v>
                </c:pt>
                <c:pt idx="517">
                  <c:v>1.4833333333333301E-2</c:v>
                </c:pt>
                <c:pt idx="518">
                  <c:v>1.4800000000000001E-2</c:v>
                </c:pt>
                <c:pt idx="519">
                  <c:v>1.47666666666667E-2</c:v>
                </c:pt>
                <c:pt idx="520">
                  <c:v>1.47E-2</c:v>
                </c:pt>
                <c:pt idx="521">
                  <c:v>1.4666666666666699E-2</c:v>
                </c:pt>
                <c:pt idx="522">
                  <c:v>1.45666666666667E-2</c:v>
                </c:pt>
                <c:pt idx="523">
                  <c:v>1.4500000000000001E-2</c:v>
                </c:pt>
                <c:pt idx="524">
                  <c:v>1.43333333333333E-2</c:v>
                </c:pt>
                <c:pt idx="525">
                  <c:v>1.4233333333333299E-2</c:v>
                </c:pt>
                <c:pt idx="526">
                  <c:v>1.4233333333333299E-2</c:v>
                </c:pt>
                <c:pt idx="527">
                  <c:v>1.40333333333333E-2</c:v>
                </c:pt>
                <c:pt idx="528">
                  <c:v>1.39666666666667E-2</c:v>
                </c:pt>
                <c:pt idx="529">
                  <c:v>1.3933333333333299E-2</c:v>
                </c:pt>
                <c:pt idx="530">
                  <c:v>1.38333333333333E-2</c:v>
                </c:pt>
                <c:pt idx="531">
                  <c:v>1.3866666666666701E-2</c:v>
                </c:pt>
                <c:pt idx="532">
                  <c:v>1.38E-2</c:v>
                </c:pt>
                <c:pt idx="533">
                  <c:v>1.38E-2</c:v>
                </c:pt>
                <c:pt idx="534">
                  <c:v>1.36666666666667E-2</c:v>
                </c:pt>
                <c:pt idx="535">
                  <c:v>1.37E-2</c:v>
                </c:pt>
                <c:pt idx="536">
                  <c:v>1.3599999999999999E-2</c:v>
                </c:pt>
                <c:pt idx="537">
                  <c:v>1.3599999999999999E-2</c:v>
                </c:pt>
                <c:pt idx="538">
                  <c:v>1.3566666666666701E-2</c:v>
                </c:pt>
                <c:pt idx="539">
                  <c:v>1.3599999999999999E-2</c:v>
                </c:pt>
                <c:pt idx="540">
                  <c:v>1.36666666666667E-2</c:v>
                </c:pt>
                <c:pt idx="541">
                  <c:v>1.3599999999999999E-2</c:v>
                </c:pt>
                <c:pt idx="542">
                  <c:v>1.36666666666667E-2</c:v>
                </c:pt>
                <c:pt idx="543">
                  <c:v>1.3733333333333301E-2</c:v>
                </c:pt>
                <c:pt idx="544">
                  <c:v>1.36666666666667E-2</c:v>
                </c:pt>
                <c:pt idx="545">
                  <c:v>1.3733333333333301E-2</c:v>
                </c:pt>
                <c:pt idx="546">
                  <c:v>1.35333333333333E-2</c:v>
                </c:pt>
                <c:pt idx="547">
                  <c:v>1.3599999999999999E-2</c:v>
                </c:pt>
                <c:pt idx="548">
                  <c:v>1.3566666666666701E-2</c:v>
                </c:pt>
                <c:pt idx="549">
                  <c:v>1.3599999999999999E-2</c:v>
                </c:pt>
                <c:pt idx="550">
                  <c:v>1.35333333333333E-2</c:v>
                </c:pt>
                <c:pt idx="551">
                  <c:v>1.35333333333333E-2</c:v>
                </c:pt>
                <c:pt idx="552">
                  <c:v>1.34666666666667E-2</c:v>
                </c:pt>
                <c:pt idx="553">
                  <c:v>1.34E-2</c:v>
                </c:pt>
                <c:pt idx="554">
                  <c:v>1.3433333333333301E-2</c:v>
                </c:pt>
                <c:pt idx="555">
                  <c:v>1.34E-2</c:v>
                </c:pt>
                <c:pt idx="556">
                  <c:v>1.3333333333333299E-2</c:v>
                </c:pt>
                <c:pt idx="557">
                  <c:v>1.3299999999999999E-2</c:v>
                </c:pt>
                <c:pt idx="558">
                  <c:v>1.3133333333333301E-2</c:v>
                </c:pt>
                <c:pt idx="559">
                  <c:v>1.3100000000000001E-2</c:v>
                </c:pt>
                <c:pt idx="560">
                  <c:v>1.3100000000000001E-2</c:v>
                </c:pt>
                <c:pt idx="561">
                  <c:v>1.2999999999999999E-2</c:v>
                </c:pt>
                <c:pt idx="562">
                  <c:v>1.2999999999999999E-2</c:v>
                </c:pt>
                <c:pt idx="563">
                  <c:v>1.29333333333333E-2</c:v>
                </c:pt>
                <c:pt idx="564">
                  <c:v>1.29333333333333E-2</c:v>
                </c:pt>
                <c:pt idx="565">
                  <c:v>1.29E-2</c:v>
                </c:pt>
                <c:pt idx="566">
                  <c:v>1.2833333333333301E-2</c:v>
                </c:pt>
                <c:pt idx="567">
                  <c:v>1.29E-2</c:v>
                </c:pt>
                <c:pt idx="568">
                  <c:v>1.2833333333333301E-2</c:v>
                </c:pt>
                <c:pt idx="569">
                  <c:v>1.2800000000000001E-2</c:v>
                </c:pt>
                <c:pt idx="570">
                  <c:v>1.28666666666667E-2</c:v>
                </c:pt>
                <c:pt idx="571">
                  <c:v>1.2833333333333301E-2</c:v>
                </c:pt>
                <c:pt idx="572">
                  <c:v>1.2833333333333301E-2</c:v>
                </c:pt>
                <c:pt idx="573">
                  <c:v>1.2699999999999999E-2</c:v>
                </c:pt>
                <c:pt idx="574">
                  <c:v>1.27666666666667E-2</c:v>
                </c:pt>
                <c:pt idx="575">
                  <c:v>1.27333333333333E-2</c:v>
                </c:pt>
                <c:pt idx="576">
                  <c:v>1.2800000000000001E-2</c:v>
                </c:pt>
                <c:pt idx="577">
                  <c:v>1.26333333333333E-2</c:v>
                </c:pt>
                <c:pt idx="578">
                  <c:v>1.2699999999999999E-2</c:v>
                </c:pt>
                <c:pt idx="579">
                  <c:v>1.2666666666666699E-2</c:v>
                </c:pt>
                <c:pt idx="580">
                  <c:v>1.27666666666667E-2</c:v>
                </c:pt>
                <c:pt idx="581">
                  <c:v>1.2800000000000001E-2</c:v>
                </c:pt>
                <c:pt idx="582">
                  <c:v>1.2999999999999999E-2</c:v>
                </c:pt>
                <c:pt idx="583">
                  <c:v>1.31666666666667E-2</c:v>
                </c:pt>
                <c:pt idx="584">
                  <c:v>1.33666666666667E-2</c:v>
                </c:pt>
                <c:pt idx="585">
                  <c:v>1.34666666666667E-2</c:v>
                </c:pt>
                <c:pt idx="586">
                  <c:v>1.3599999999999999E-2</c:v>
                </c:pt>
                <c:pt idx="587">
                  <c:v>1.3599999999999999E-2</c:v>
                </c:pt>
                <c:pt idx="588">
                  <c:v>1.38E-2</c:v>
                </c:pt>
                <c:pt idx="589">
                  <c:v>1.3933333333333299E-2</c:v>
                </c:pt>
                <c:pt idx="590">
                  <c:v>1.4233333333333299E-2</c:v>
                </c:pt>
                <c:pt idx="591">
                  <c:v>1.4533333333333299E-2</c:v>
                </c:pt>
                <c:pt idx="592">
                  <c:v>1.47666666666667E-2</c:v>
                </c:pt>
                <c:pt idx="593">
                  <c:v>1.50333333333333E-2</c:v>
                </c:pt>
                <c:pt idx="594">
                  <c:v>1.4999999999999999E-2</c:v>
                </c:pt>
                <c:pt idx="595">
                  <c:v>1.52E-2</c:v>
                </c:pt>
                <c:pt idx="596">
                  <c:v>1.54666666666667E-2</c:v>
                </c:pt>
                <c:pt idx="597">
                  <c:v>1.5599999999999999E-2</c:v>
                </c:pt>
                <c:pt idx="598">
                  <c:v>1.5633333333333301E-2</c:v>
                </c:pt>
                <c:pt idx="599">
                  <c:v>1.57666666666667E-2</c:v>
                </c:pt>
                <c:pt idx="600">
                  <c:v>1.58333333333333E-2</c:v>
                </c:pt>
                <c:pt idx="601">
                  <c:v>1.6E-2</c:v>
                </c:pt>
                <c:pt idx="602">
                  <c:v>1.6199999999999999E-2</c:v>
                </c:pt>
                <c:pt idx="603">
                  <c:v>1.63333333333333E-2</c:v>
                </c:pt>
                <c:pt idx="604">
                  <c:v>1.6500000000000001E-2</c:v>
                </c:pt>
                <c:pt idx="605">
                  <c:v>1.6566666666666698E-2</c:v>
                </c:pt>
                <c:pt idx="606">
                  <c:v>1.6633333333333299E-2</c:v>
                </c:pt>
                <c:pt idx="607">
                  <c:v>1.6766666666666701E-2</c:v>
                </c:pt>
                <c:pt idx="608">
                  <c:v>1.6766666666666701E-2</c:v>
                </c:pt>
                <c:pt idx="609">
                  <c:v>1.6666666666666701E-2</c:v>
                </c:pt>
                <c:pt idx="610">
                  <c:v>1.67E-2</c:v>
                </c:pt>
                <c:pt idx="611">
                  <c:v>1.6666666666666701E-2</c:v>
                </c:pt>
                <c:pt idx="612">
                  <c:v>1.6766666666666701E-2</c:v>
                </c:pt>
                <c:pt idx="613">
                  <c:v>1.67E-2</c:v>
                </c:pt>
                <c:pt idx="614">
                  <c:v>1.66E-2</c:v>
                </c:pt>
                <c:pt idx="615">
                  <c:v>1.6633333333333299E-2</c:v>
                </c:pt>
                <c:pt idx="616">
                  <c:v>1.6533333333333299E-2</c:v>
                </c:pt>
                <c:pt idx="617">
                  <c:v>1.6633333333333299E-2</c:v>
                </c:pt>
                <c:pt idx="618">
                  <c:v>1.6633333333333299E-2</c:v>
                </c:pt>
                <c:pt idx="619">
                  <c:v>1.6766666666666701E-2</c:v>
                </c:pt>
                <c:pt idx="620">
                  <c:v>1.6833333333333301E-2</c:v>
                </c:pt>
                <c:pt idx="621">
                  <c:v>1.6966666666666699E-2</c:v>
                </c:pt>
                <c:pt idx="622">
                  <c:v>1.7133333333333299E-2</c:v>
                </c:pt>
                <c:pt idx="623">
                  <c:v>1.73666666666667E-2</c:v>
                </c:pt>
                <c:pt idx="624">
                  <c:v>1.7500000000000002E-2</c:v>
                </c:pt>
                <c:pt idx="625">
                  <c:v>1.7666666666666699E-2</c:v>
                </c:pt>
                <c:pt idx="626">
                  <c:v>1.7833333333333298E-2</c:v>
                </c:pt>
                <c:pt idx="627">
                  <c:v>1.7866666666666701E-2</c:v>
                </c:pt>
                <c:pt idx="628">
                  <c:v>1.8100000000000002E-2</c:v>
                </c:pt>
                <c:pt idx="629">
                  <c:v>1.8233333333333299E-2</c:v>
                </c:pt>
                <c:pt idx="630">
                  <c:v>1.83E-2</c:v>
                </c:pt>
                <c:pt idx="631">
                  <c:v>1.8433333333333302E-2</c:v>
                </c:pt>
                <c:pt idx="632">
                  <c:v>1.8466666666666701E-2</c:v>
                </c:pt>
                <c:pt idx="633">
                  <c:v>1.84E-2</c:v>
                </c:pt>
                <c:pt idx="634">
                  <c:v>1.8499999999999999E-2</c:v>
                </c:pt>
                <c:pt idx="635">
                  <c:v>1.8533333333333301E-2</c:v>
                </c:pt>
                <c:pt idx="636">
                  <c:v>1.84E-2</c:v>
                </c:pt>
                <c:pt idx="637">
                  <c:v>1.8433333333333302E-2</c:v>
                </c:pt>
                <c:pt idx="638">
                  <c:v>1.8433333333333302E-2</c:v>
                </c:pt>
                <c:pt idx="639">
                  <c:v>1.8366666666666701E-2</c:v>
                </c:pt>
                <c:pt idx="640">
                  <c:v>1.8233333333333299E-2</c:v>
                </c:pt>
                <c:pt idx="641">
                  <c:v>1.8366666666666701E-2</c:v>
                </c:pt>
                <c:pt idx="642">
                  <c:v>1.8333333333333299E-2</c:v>
                </c:pt>
                <c:pt idx="643">
                  <c:v>1.83E-2</c:v>
                </c:pt>
                <c:pt idx="644">
                  <c:v>1.8233333333333299E-2</c:v>
                </c:pt>
                <c:pt idx="645">
                  <c:v>1.8233333333333299E-2</c:v>
                </c:pt>
                <c:pt idx="646">
                  <c:v>1.8200000000000001E-2</c:v>
                </c:pt>
                <c:pt idx="647">
                  <c:v>1.8200000000000001E-2</c:v>
                </c:pt>
                <c:pt idx="648">
                  <c:v>1.80666666666667E-2</c:v>
                </c:pt>
                <c:pt idx="649">
                  <c:v>1.80666666666667E-2</c:v>
                </c:pt>
                <c:pt idx="650">
                  <c:v>1.79666666666667E-2</c:v>
                </c:pt>
                <c:pt idx="651">
                  <c:v>1.7899999999999999E-2</c:v>
                </c:pt>
                <c:pt idx="652">
                  <c:v>1.7866666666666701E-2</c:v>
                </c:pt>
                <c:pt idx="653">
                  <c:v>1.77E-2</c:v>
                </c:pt>
                <c:pt idx="654">
                  <c:v>1.7566666666666699E-2</c:v>
                </c:pt>
                <c:pt idx="655">
                  <c:v>1.74666666666667E-2</c:v>
                </c:pt>
                <c:pt idx="656">
                  <c:v>1.7299999999999999E-2</c:v>
                </c:pt>
                <c:pt idx="657">
                  <c:v>1.70333333333333E-2</c:v>
                </c:pt>
                <c:pt idx="658">
                  <c:v>1.6899999999999998E-2</c:v>
                </c:pt>
                <c:pt idx="659">
                  <c:v>1.67E-2</c:v>
                </c:pt>
                <c:pt idx="660">
                  <c:v>1.6466666666666699E-2</c:v>
                </c:pt>
                <c:pt idx="661">
                  <c:v>1.6133333333333302E-2</c:v>
                </c:pt>
                <c:pt idx="662">
                  <c:v>1.58333333333333E-2</c:v>
                </c:pt>
                <c:pt idx="663">
                  <c:v>1.5633333333333301E-2</c:v>
                </c:pt>
                <c:pt idx="664">
                  <c:v>1.5266666666666699E-2</c:v>
                </c:pt>
                <c:pt idx="665">
                  <c:v>1.50333333333333E-2</c:v>
                </c:pt>
                <c:pt idx="666">
                  <c:v>1.47E-2</c:v>
                </c:pt>
                <c:pt idx="667">
                  <c:v>1.46E-2</c:v>
                </c:pt>
                <c:pt idx="668">
                  <c:v>1.43E-2</c:v>
                </c:pt>
                <c:pt idx="669">
                  <c:v>1.40666666666667E-2</c:v>
                </c:pt>
                <c:pt idx="670">
                  <c:v>1.38E-2</c:v>
                </c:pt>
                <c:pt idx="671">
                  <c:v>1.3566666666666701E-2</c:v>
                </c:pt>
                <c:pt idx="672">
                  <c:v>1.3299999999999999E-2</c:v>
                </c:pt>
                <c:pt idx="673">
                  <c:v>1.31666666666667E-2</c:v>
                </c:pt>
                <c:pt idx="674">
                  <c:v>1.28666666666667E-2</c:v>
                </c:pt>
                <c:pt idx="675">
                  <c:v>1.27666666666667E-2</c:v>
                </c:pt>
                <c:pt idx="676">
                  <c:v>1.26333333333333E-2</c:v>
                </c:pt>
                <c:pt idx="677">
                  <c:v>1.23333333333333E-2</c:v>
                </c:pt>
                <c:pt idx="678">
                  <c:v>1.22666666666667E-2</c:v>
                </c:pt>
                <c:pt idx="679">
                  <c:v>1.21E-2</c:v>
                </c:pt>
                <c:pt idx="680">
                  <c:v>1.1900000000000001E-2</c:v>
                </c:pt>
                <c:pt idx="681">
                  <c:v>1.17E-2</c:v>
                </c:pt>
                <c:pt idx="682">
                  <c:v>1.15E-2</c:v>
                </c:pt>
                <c:pt idx="683">
                  <c:v>1.12E-2</c:v>
                </c:pt>
                <c:pt idx="684">
                  <c:v>1.10333333333333E-2</c:v>
                </c:pt>
                <c:pt idx="685">
                  <c:v>1.09333333333333E-2</c:v>
                </c:pt>
                <c:pt idx="686">
                  <c:v>1.06333333333333E-2</c:v>
                </c:pt>
                <c:pt idx="687">
                  <c:v>1.0533333333333301E-2</c:v>
                </c:pt>
                <c:pt idx="688">
                  <c:v>1.04333333333333E-2</c:v>
                </c:pt>
                <c:pt idx="689">
                  <c:v>1.02666666666667E-2</c:v>
                </c:pt>
                <c:pt idx="690">
                  <c:v>1.0166666666666701E-2</c:v>
                </c:pt>
                <c:pt idx="691">
                  <c:v>9.9666666666666705E-3</c:v>
                </c:pt>
                <c:pt idx="692">
                  <c:v>1.0066666666666699E-2</c:v>
                </c:pt>
                <c:pt idx="693">
                  <c:v>9.9333333333333305E-3</c:v>
                </c:pt>
                <c:pt idx="694">
                  <c:v>1.00333333333333E-2</c:v>
                </c:pt>
                <c:pt idx="695">
                  <c:v>0.01</c:v>
                </c:pt>
                <c:pt idx="696">
                  <c:v>1.0166666666666701E-2</c:v>
                </c:pt>
                <c:pt idx="697">
                  <c:v>1.0166666666666701E-2</c:v>
                </c:pt>
                <c:pt idx="698">
                  <c:v>1.0200000000000001E-2</c:v>
                </c:pt>
                <c:pt idx="699">
                  <c:v>1.0233333333333299E-2</c:v>
                </c:pt>
                <c:pt idx="700">
                  <c:v>1.0233333333333299E-2</c:v>
                </c:pt>
                <c:pt idx="701">
                  <c:v>1.0200000000000001E-2</c:v>
                </c:pt>
                <c:pt idx="702">
                  <c:v>1.0066666666666699E-2</c:v>
                </c:pt>
                <c:pt idx="703">
                  <c:v>1.00333333333333E-2</c:v>
                </c:pt>
                <c:pt idx="704">
                  <c:v>9.9000000000000008E-3</c:v>
                </c:pt>
                <c:pt idx="705">
                  <c:v>9.6333333333333306E-3</c:v>
                </c:pt>
                <c:pt idx="706">
                  <c:v>9.4666666666666701E-3</c:v>
                </c:pt>
                <c:pt idx="707">
                  <c:v>9.1333333333333301E-3</c:v>
                </c:pt>
                <c:pt idx="708">
                  <c:v>8.8333333333333302E-3</c:v>
                </c:pt>
                <c:pt idx="709">
                  <c:v>8.4333333333333291E-3</c:v>
                </c:pt>
                <c:pt idx="710">
                  <c:v>8.0000000000000002E-3</c:v>
                </c:pt>
                <c:pt idx="711">
                  <c:v>7.5333333333333303E-3</c:v>
                </c:pt>
                <c:pt idx="712">
                  <c:v>7.1000000000000004E-3</c:v>
                </c:pt>
                <c:pt idx="713">
                  <c:v>6.6000000000000104E-3</c:v>
                </c:pt>
                <c:pt idx="714">
                  <c:v>6.26666666666666E-3</c:v>
                </c:pt>
                <c:pt idx="715">
                  <c:v>5.9666666666666696E-3</c:v>
                </c:pt>
                <c:pt idx="716">
                  <c:v>5.8666666666666702E-3</c:v>
                </c:pt>
                <c:pt idx="717">
                  <c:v>5.6666666666666697E-3</c:v>
                </c:pt>
                <c:pt idx="718">
                  <c:v>5.7000000000000002E-3</c:v>
                </c:pt>
                <c:pt idx="719">
                  <c:v>5.7333333333333299E-3</c:v>
                </c:pt>
                <c:pt idx="720">
                  <c:v>5.7666666666666699E-3</c:v>
                </c:pt>
                <c:pt idx="721">
                  <c:v>5.8666666666666702E-3</c:v>
                </c:pt>
                <c:pt idx="722">
                  <c:v>6.0000000000000001E-3</c:v>
                </c:pt>
                <c:pt idx="723">
                  <c:v>6.1666666666666701E-3</c:v>
                </c:pt>
                <c:pt idx="724">
                  <c:v>6.4000000000000003E-3</c:v>
                </c:pt>
                <c:pt idx="725">
                  <c:v>6.5666666666666599E-3</c:v>
                </c:pt>
                <c:pt idx="726">
                  <c:v>6.7999999999999996E-3</c:v>
                </c:pt>
                <c:pt idx="727">
                  <c:v>6.8999999999999999E-3</c:v>
                </c:pt>
                <c:pt idx="728">
                  <c:v>7.0333333333333298E-3</c:v>
                </c:pt>
                <c:pt idx="729">
                  <c:v>7.0000000000000001E-3</c:v>
                </c:pt>
                <c:pt idx="730">
                  <c:v>7.1000000000000004E-3</c:v>
                </c:pt>
                <c:pt idx="731">
                  <c:v>7.1000000000000004E-3</c:v>
                </c:pt>
                <c:pt idx="732">
                  <c:v>7.1333333333333301E-3</c:v>
                </c:pt>
                <c:pt idx="733">
                  <c:v>7.1333333333333301E-3</c:v>
                </c:pt>
                <c:pt idx="734">
                  <c:v>7.1333333333333301E-3</c:v>
                </c:pt>
                <c:pt idx="735">
                  <c:v>6.9666666666666696E-3</c:v>
                </c:pt>
                <c:pt idx="736">
                  <c:v>6.8999999999999999E-3</c:v>
                </c:pt>
                <c:pt idx="737">
                  <c:v>6.7333333333333403E-3</c:v>
                </c:pt>
                <c:pt idx="738">
                  <c:v>6.5333333333333302E-3</c:v>
                </c:pt>
                <c:pt idx="739">
                  <c:v>6.2666666666666704E-3</c:v>
                </c:pt>
                <c:pt idx="740">
                  <c:v>6.09999999999999E-3</c:v>
                </c:pt>
                <c:pt idx="741">
                  <c:v>6.0000000000000001E-3</c:v>
                </c:pt>
                <c:pt idx="742">
                  <c:v>5.9333333333333304E-3</c:v>
                </c:pt>
                <c:pt idx="743">
                  <c:v>5.8333333333333397E-3</c:v>
                </c:pt>
                <c:pt idx="744">
                  <c:v>5.7666666666666604E-3</c:v>
                </c:pt>
                <c:pt idx="745">
                  <c:v>5.7666666666666699E-3</c:v>
                </c:pt>
                <c:pt idx="746">
                  <c:v>5.7000000000000002E-3</c:v>
                </c:pt>
                <c:pt idx="747">
                  <c:v>5.6333333333333296E-3</c:v>
                </c:pt>
                <c:pt idx="748">
                  <c:v>5.6666666666666697E-3</c:v>
                </c:pt>
                <c:pt idx="749">
                  <c:v>5.6666666666666697E-3</c:v>
                </c:pt>
                <c:pt idx="750">
                  <c:v>5.5999999999999904E-3</c:v>
                </c:pt>
                <c:pt idx="751">
                  <c:v>5.63333333333334E-3</c:v>
                </c:pt>
                <c:pt idx="752">
                  <c:v>5.63333333333334E-3</c:v>
                </c:pt>
                <c:pt idx="753">
                  <c:v>5.5999999999999904E-3</c:v>
                </c:pt>
                <c:pt idx="754">
                  <c:v>5.6666666666666697E-3</c:v>
                </c:pt>
                <c:pt idx="755">
                  <c:v>5.7999999999999996E-3</c:v>
                </c:pt>
                <c:pt idx="756">
                  <c:v>5.8999999999999999E-3</c:v>
                </c:pt>
                <c:pt idx="757">
                  <c:v>6.0666666666666699E-3</c:v>
                </c:pt>
                <c:pt idx="758">
                  <c:v>6.3666666666666698E-3</c:v>
                </c:pt>
                <c:pt idx="759">
                  <c:v>6.7333333333333299E-3</c:v>
                </c:pt>
                <c:pt idx="760">
                  <c:v>7.0333333333333298E-3</c:v>
                </c:pt>
                <c:pt idx="761">
                  <c:v>7.1000000000000004E-3</c:v>
                </c:pt>
                <c:pt idx="762">
                  <c:v>7.1333333333333301E-3</c:v>
                </c:pt>
                <c:pt idx="763">
                  <c:v>7.2333333333333399E-3</c:v>
                </c:pt>
                <c:pt idx="764">
                  <c:v>7.4666666666666597E-3</c:v>
                </c:pt>
                <c:pt idx="765">
                  <c:v>8.0333333333333298E-3</c:v>
                </c:pt>
                <c:pt idx="766">
                  <c:v>8.8000000000000005E-3</c:v>
                </c:pt>
                <c:pt idx="767">
                  <c:v>9.5000000000000102E-3</c:v>
                </c:pt>
                <c:pt idx="768">
                  <c:v>1.00333333333333E-2</c:v>
                </c:pt>
                <c:pt idx="769">
                  <c:v>1.0500000000000001E-2</c:v>
                </c:pt>
                <c:pt idx="770">
                  <c:v>1.0833333333333301E-2</c:v>
                </c:pt>
                <c:pt idx="771">
                  <c:v>1.12333333333333E-2</c:v>
                </c:pt>
                <c:pt idx="772">
                  <c:v>1.14666666666667E-2</c:v>
                </c:pt>
                <c:pt idx="773">
                  <c:v>1.21E-2</c:v>
                </c:pt>
                <c:pt idx="774">
                  <c:v>1.26E-2</c:v>
                </c:pt>
                <c:pt idx="775">
                  <c:v>1.3266666666666699E-2</c:v>
                </c:pt>
                <c:pt idx="776">
                  <c:v>1.38E-2</c:v>
                </c:pt>
                <c:pt idx="777">
                  <c:v>1.4166666666666701E-2</c:v>
                </c:pt>
                <c:pt idx="778">
                  <c:v>1.47666666666667E-2</c:v>
                </c:pt>
                <c:pt idx="779">
                  <c:v>1.51666666666667E-2</c:v>
                </c:pt>
                <c:pt idx="780">
                  <c:v>1.5566666666666701E-2</c:v>
                </c:pt>
                <c:pt idx="781">
                  <c:v>1.6033333333333299E-2</c:v>
                </c:pt>
                <c:pt idx="782">
                  <c:v>1.64333333333333E-2</c:v>
                </c:pt>
                <c:pt idx="783">
                  <c:v>1.6799999999999999E-2</c:v>
                </c:pt>
                <c:pt idx="784">
                  <c:v>1.7066666666666699E-2</c:v>
                </c:pt>
                <c:pt idx="785">
                  <c:v>1.7266666666666701E-2</c:v>
                </c:pt>
                <c:pt idx="786">
                  <c:v>1.74666666666667E-2</c:v>
                </c:pt>
                <c:pt idx="787">
                  <c:v>1.7666666666666699E-2</c:v>
                </c:pt>
                <c:pt idx="788">
                  <c:v>1.7833333333333298E-2</c:v>
                </c:pt>
                <c:pt idx="789">
                  <c:v>1.7766666666666701E-2</c:v>
                </c:pt>
                <c:pt idx="790">
                  <c:v>1.78E-2</c:v>
                </c:pt>
                <c:pt idx="791">
                  <c:v>1.7733333333333299E-2</c:v>
                </c:pt>
                <c:pt idx="792">
                  <c:v>1.7666666666666699E-2</c:v>
                </c:pt>
                <c:pt idx="793">
                  <c:v>1.7666666666666699E-2</c:v>
                </c:pt>
                <c:pt idx="794">
                  <c:v>1.7633333333333299E-2</c:v>
                </c:pt>
                <c:pt idx="795">
                  <c:v>1.7766666666666701E-2</c:v>
                </c:pt>
                <c:pt idx="796">
                  <c:v>1.7833333333333298E-2</c:v>
                </c:pt>
                <c:pt idx="797">
                  <c:v>1.77E-2</c:v>
                </c:pt>
                <c:pt idx="798">
                  <c:v>1.78E-2</c:v>
                </c:pt>
                <c:pt idx="799">
                  <c:v>1.7633333333333299E-2</c:v>
                </c:pt>
                <c:pt idx="800">
                  <c:v>1.73666666666667E-2</c:v>
                </c:pt>
                <c:pt idx="801">
                  <c:v>1.6966666666666699E-2</c:v>
                </c:pt>
                <c:pt idx="802">
                  <c:v>1.66E-2</c:v>
                </c:pt>
                <c:pt idx="803">
                  <c:v>1.6400000000000001E-2</c:v>
                </c:pt>
                <c:pt idx="804">
                  <c:v>1.63333333333333E-2</c:v>
                </c:pt>
                <c:pt idx="805">
                  <c:v>1.6400000000000001E-2</c:v>
                </c:pt>
                <c:pt idx="806">
                  <c:v>1.64333333333333E-2</c:v>
                </c:pt>
                <c:pt idx="807">
                  <c:v>1.63333333333333E-2</c:v>
                </c:pt>
                <c:pt idx="808">
                  <c:v>1.6199999999999999E-2</c:v>
                </c:pt>
                <c:pt idx="809">
                  <c:v>1.6033333333333299E-2</c:v>
                </c:pt>
                <c:pt idx="810">
                  <c:v>1.5599999999999999E-2</c:v>
                </c:pt>
                <c:pt idx="811">
                  <c:v>1.53333333333333E-2</c:v>
                </c:pt>
                <c:pt idx="812">
                  <c:v>1.4800000000000001E-2</c:v>
                </c:pt>
                <c:pt idx="813">
                  <c:v>1.4366666666666699E-2</c:v>
                </c:pt>
                <c:pt idx="814">
                  <c:v>1.37666666666667E-2</c:v>
                </c:pt>
                <c:pt idx="815">
                  <c:v>1.30333333333333E-2</c:v>
                </c:pt>
                <c:pt idx="816">
                  <c:v>1.2500000000000001E-2</c:v>
                </c:pt>
                <c:pt idx="817">
                  <c:v>1.1733333333333301E-2</c:v>
                </c:pt>
                <c:pt idx="818">
                  <c:v>1.09333333333333E-2</c:v>
                </c:pt>
                <c:pt idx="819">
                  <c:v>1.0366666666666699E-2</c:v>
                </c:pt>
                <c:pt idx="820">
                  <c:v>9.7000000000000003E-3</c:v>
                </c:pt>
                <c:pt idx="821">
                  <c:v>9.2666666666666696E-3</c:v>
                </c:pt>
                <c:pt idx="822">
                  <c:v>8.7666666666666691E-3</c:v>
                </c:pt>
                <c:pt idx="823">
                  <c:v>8.5666666666666703E-3</c:v>
                </c:pt>
                <c:pt idx="824">
                  <c:v>8.3666666666666698E-3</c:v>
                </c:pt>
                <c:pt idx="825">
                  <c:v>8.3333333333333297E-3</c:v>
                </c:pt>
                <c:pt idx="826">
                  <c:v>8.2666666666666704E-3</c:v>
                </c:pt>
                <c:pt idx="827">
                  <c:v>8.2333333333333304E-3</c:v>
                </c:pt>
                <c:pt idx="828">
                  <c:v>8.3666666666666802E-3</c:v>
                </c:pt>
                <c:pt idx="829">
                  <c:v>8.2666666666666704E-3</c:v>
                </c:pt>
                <c:pt idx="830">
                  <c:v>8.0666666666666699E-3</c:v>
                </c:pt>
                <c:pt idx="831">
                  <c:v>7.9666666666666601E-3</c:v>
                </c:pt>
                <c:pt idx="832">
                  <c:v>7.9000000000000008E-3</c:v>
                </c:pt>
                <c:pt idx="833">
                  <c:v>7.76666666666667E-3</c:v>
                </c:pt>
                <c:pt idx="834">
                  <c:v>7.7333333333333403E-3</c:v>
                </c:pt>
                <c:pt idx="835">
                  <c:v>7.76666666666667E-3</c:v>
                </c:pt>
                <c:pt idx="836">
                  <c:v>7.8666666666666607E-3</c:v>
                </c:pt>
                <c:pt idx="837">
                  <c:v>7.9333333333333408E-3</c:v>
                </c:pt>
                <c:pt idx="838">
                  <c:v>8.1666666666666693E-3</c:v>
                </c:pt>
                <c:pt idx="839">
                  <c:v>8.3666666666666698E-3</c:v>
                </c:pt>
                <c:pt idx="840">
                  <c:v>8.6666666666666697E-3</c:v>
                </c:pt>
                <c:pt idx="841">
                  <c:v>8.9000000000000103E-3</c:v>
                </c:pt>
                <c:pt idx="842">
                  <c:v>9.1333333333333301E-3</c:v>
                </c:pt>
                <c:pt idx="843">
                  <c:v>9.1666666666666702E-3</c:v>
                </c:pt>
                <c:pt idx="844">
                  <c:v>9.1333333333333405E-3</c:v>
                </c:pt>
                <c:pt idx="845">
                  <c:v>9.0333333333333307E-3</c:v>
                </c:pt>
                <c:pt idx="846">
                  <c:v>9.0333333333333307E-3</c:v>
                </c:pt>
                <c:pt idx="847">
                  <c:v>8.9333333333333296E-3</c:v>
                </c:pt>
                <c:pt idx="848">
                  <c:v>8.7666666666666691E-3</c:v>
                </c:pt>
                <c:pt idx="849">
                  <c:v>8.6999999999999907E-3</c:v>
                </c:pt>
                <c:pt idx="850">
                  <c:v>8.6999999999999994E-3</c:v>
                </c:pt>
                <c:pt idx="851">
                  <c:v>8.6E-3</c:v>
                </c:pt>
                <c:pt idx="852">
                  <c:v>8.4666666666666692E-3</c:v>
                </c:pt>
                <c:pt idx="853">
                  <c:v>8.4666666666666692E-3</c:v>
                </c:pt>
                <c:pt idx="854">
                  <c:v>8.3000000000000001E-3</c:v>
                </c:pt>
                <c:pt idx="855">
                  <c:v>8.0333333333333298E-3</c:v>
                </c:pt>
                <c:pt idx="856">
                  <c:v>7.7999999999999996E-3</c:v>
                </c:pt>
                <c:pt idx="857">
                  <c:v>7.5333333333333303E-3</c:v>
                </c:pt>
                <c:pt idx="858">
                  <c:v>7.3000000000000001E-3</c:v>
                </c:pt>
                <c:pt idx="859">
                  <c:v>7.0000000000000001E-3</c:v>
                </c:pt>
                <c:pt idx="860">
                  <c:v>6.6333333333333296E-3</c:v>
                </c:pt>
                <c:pt idx="861">
                  <c:v>6.5333333333333302E-3</c:v>
                </c:pt>
                <c:pt idx="862">
                  <c:v>6.1666666666666701E-3</c:v>
                </c:pt>
                <c:pt idx="863">
                  <c:v>6.0000000000000097E-3</c:v>
                </c:pt>
                <c:pt idx="864">
                  <c:v>5.7666666666666604E-3</c:v>
                </c:pt>
                <c:pt idx="865">
                  <c:v>5.5999999999999904E-3</c:v>
                </c:pt>
                <c:pt idx="866">
                  <c:v>5.4999999999999901E-3</c:v>
                </c:pt>
                <c:pt idx="867">
                  <c:v>5.4000000000000003E-3</c:v>
                </c:pt>
                <c:pt idx="868">
                  <c:v>5.46666666666667E-3</c:v>
                </c:pt>
                <c:pt idx="869">
                  <c:v>5.4999999999999997E-3</c:v>
                </c:pt>
                <c:pt idx="870">
                  <c:v>5.5666666666666599E-3</c:v>
                </c:pt>
                <c:pt idx="871">
                  <c:v>5.6333333333333296E-3</c:v>
                </c:pt>
                <c:pt idx="872">
                  <c:v>5.7333333333333299E-3</c:v>
                </c:pt>
                <c:pt idx="873">
                  <c:v>5.8666666666666702E-3</c:v>
                </c:pt>
                <c:pt idx="874">
                  <c:v>6.0666666666666699E-3</c:v>
                </c:pt>
                <c:pt idx="875">
                  <c:v>6.1666666666666701E-3</c:v>
                </c:pt>
                <c:pt idx="876">
                  <c:v>6.3333333333333401E-3</c:v>
                </c:pt>
                <c:pt idx="877">
                  <c:v>6.4000000000000098E-3</c:v>
                </c:pt>
                <c:pt idx="878">
                  <c:v>6.4999999999999997E-3</c:v>
                </c:pt>
                <c:pt idx="879">
                  <c:v>6.63333333333334E-3</c:v>
                </c:pt>
                <c:pt idx="880">
                  <c:v>6.6333333333333296E-3</c:v>
                </c:pt>
                <c:pt idx="881">
                  <c:v>6.7000000000000098E-3</c:v>
                </c:pt>
                <c:pt idx="882">
                  <c:v>6.5999999999999904E-3</c:v>
                </c:pt>
                <c:pt idx="883">
                  <c:v>6.5666666666666703E-3</c:v>
                </c:pt>
                <c:pt idx="884">
                  <c:v>6.4000000000000003E-3</c:v>
                </c:pt>
                <c:pt idx="885">
                  <c:v>6.3000000000000096E-3</c:v>
                </c:pt>
                <c:pt idx="886">
                  <c:v>6.3333333333333401E-3</c:v>
                </c:pt>
                <c:pt idx="887">
                  <c:v>6.2333333333333303E-3</c:v>
                </c:pt>
                <c:pt idx="888">
                  <c:v>6.1999999999999902E-3</c:v>
                </c:pt>
                <c:pt idx="889">
                  <c:v>6.13333333333333E-3</c:v>
                </c:pt>
                <c:pt idx="890">
                  <c:v>6.0333333333333402E-3</c:v>
                </c:pt>
                <c:pt idx="891">
                  <c:v>6.0333333333333402E-3</c:v>
                </c:pt>
                <c:pt idx="892">
                  <c:v>6.1999999999999902E-3</c:v>
                </c:pt>
                <c:pt idx="893">
                  <c:v>6.26666666666666E-3</c:v>
                </c:pt>
                <c:pt idx="894">
                  <c:v>6.1999999999999998E-3</c:v>
                </c:pt>
                <c:pt idx="895">
                  <c:v>6.3333333333333297E-3</c:v>
                </c:pt>
                <c:pt idx="896">
                  <c:v>6.4999999999999997E-3</c:v>
                </c:pt>
                <c:pt idx="897">
                  <c:v>6.5666666666666703E-3</c:v>
                </c:pt>
                <c:pt idx="898">
                  <c:v>6.6333333333333296E-3</c:v>
                </c:pt>
                <c:pt idx="899">
                  <c:v>6.76666666666667E-3</c:v>
                </c:pt>
                <c:pt idx="900">
                  <c:v>6.8333333333333302E-3</c:v>
                </c:pt>
                <c:pt idx="901">
                  <c:v>6.9333333333333304E-3</c:v>
                </c:pt>
                <c:pt idx="902">
                  <c:v>6.8999999999999999E-3</c:v>
                </c:pt>
                <c:pt idx="903">
                  <c:v>7.0333333333333298E-3</c:v>
                </c:pt>
                <c:pt idx="904">
                  <c:v>7.0666666666666603E-3</c:v>
                </c:pt>
                <c:pt idx="905">
                  <c:v>7.0333333333333298E-3</c:v>
                </c:pt>
                <c:pt idx="906">
                  <c:v>7.0666666666666699E-3</c:v>
                </c:pt>
                <c:pt idx="907">
                  <c:v>7.0333333333333402E-3</c:v>
                </c:pt>
                <c:pt idx="908">
                  <c:v>7.0666666666666699E-3</c:v>
                </c:pt>
                <c:pt idx="909">
                  <c:v>7.0000000000000001E-3</c:v>
                </c:pt>
                <c:pt idx="910">
                  <c:v>6.93333333333334E-3</c:v>
                </c:pt>
                <c:pt idx="911">
                  <c:v>7.0333333333333298E-3</c:v>
                </c:pt>
                <c:pt idx="912">
                  <c:v>6.8666666666666702E-3</c:v>
                </c:pt>
                <c:pt idx="913">
                  <c:v>6.8666666666666702E-3</c:v>
                </c:pt>
                <c:pt idx="914">
                  <c:v>6.8333333333333302E-3</c:v>
                </c:pt>
                <c:pt idx="915">
                  <c:v>6.7333333333333299E-3</c:v>
                </c:pt>
                <c:pt idx="916">
                  <c:v>6.7666666666666604E-3</c:v>
                </c:pt>
                <c:pt idx="917">
                  <c:v>6.6666666666666697E-3</c:v>
                </c:pt>
                <c:pt idx="918">
                  <c:v>6.6333333333333296E-3</c:v>
                </c:pt>
                <c:pt idx="919">
                  <c:v>6.46666666666667E-3</c:v>
                </c:pt>
                <c:pt idx="920">
                  <c:v>6.3333333333333401E-3</c:v>
                </c:pt>
                <c:pt idx="921">
                  <c:v>6.2333333333333399E-3</c:v>
                </c:pt>
                <c:pt idx="922">
                  <c:v>6.1000000000000004E-3</c:v>
                </c:pt>
                <c:pt idx="923">
                  <c:v>6.0333333333333298E-3</c:v>
                </c:pt>
                <c:pt idx="924">
                  <c:v>5.9666666666666696E-3</c:v>
                </c:pt>
                <c:pt idx="925">
                  <c:v>6.0333333333333298E-3</c:v>
                </c:pt>
                <c:pt idx="926">
                  <c:v>6.0333333333333298E-3</c:v>
                </c:pt>
                <c:pt idx="927">
                  <c:v>6.0666666666666699E-3</c:v>
                </c:pt>
                <c:pt idx="928">
                  <c:v>6.1666666666666597E-3</c:v>
                </c:pt>
                <c:pt idx="929">
                  <c:v>6.1666666666666597E-3</c:v>
                </c:pt>
                <c:pt idx="930">
                  <c:v>6.13333333333333E-3</c:v>
                </c:pt>
                <c:pt idx="931">
                  <c:v>6.2666666666666704E-3</c:v>
                </c:pt>
                <c:pt idx="932">
                  <c:v>6.3E-3</c:v>
                </c:pt>
                <c:pt idx="933">
                  <c:v>6.26666666666666E-3</c:v>
                </c:pt>
                <c:pt idx="934">
                  <c:v>6.2333333333333303E-3</c:v>
                </c:pt>
                <c:pt idx="935">
                  <c:v>6.1666666666666597E-3</c:v>
                </c:pt>
                <c:pt idx="936">
                  <c:v>6.2333333333333303E-3</c:v>
                </c:pt>
                <c:pt idx="937">
                  <c:v>5.9666666666666696E-3</c:v>
                </c:pt>
                <c:pt idx="938">
                  <c:v>5.8666666666666702E-3</c:v>
                </c:pt>
                <c:pt idx="939">
                  <c:v>5.7666666666666699E-3</c:v>
                </c:pt>
                <c:pt idx="940">
                  <c:v>5.7666666666666699E-3</c:v>
                </c:pt>
                <c:pt idx="941">
                  <c:v>5.6666666666666697E-3</c:v>
                </c:pt>
                <c:pt idx="942">
                  <c:v>5.7000000000000002E-3</c:v>
                </c:pt>
                <c:pt idx="943">
                  <c:v>5.6666666666666697E-3</c:v>
                </c:pt>
                <c:pt idx="944">
                  <c:v>5.5999999999999904E-3</c:v>
                </c:pt>
                <c:pt idx="945">
                  <c:v>5.7333333333333299E-3</c:v>
                </c:pt>
                <c:pt idx="946">
                  <c:v>5.7000000000000002E-3</c:v>
                </c:pt>
                <c:pt idx="947">
                  <c:v>5.6333333333333296E-3</c:v>
                </c:pt>
                <c:pt idx="948">
                  <c:v>5.7333333333333299E-3</c:v>
                </c:pt>
                <c:pt idx="949">
                  <c:v>5.6666666666666697E-3</c:v>
                </c:pt>
                <c:pt idx="950">
                  <c:v>5.7666666666666699E-3</c:v>
                </c:pt>
                <c:pt idx="951">
                  <c:v>5.7666666666666699E-3</c:v>
                </c:pt>
                <c:pt idx="952">
                  <c:v>6.0666666666666603E-3</c:v>
                </c:pt>
                <c:pt idx="953">
                  <c:v>6.3E-3</c:v>
                </c:pt>
                <c:pt idx="954">
                  <c:v>6.3333333333333297E-3</c:v>
                </c:pt>
                <c:pt idx="955">
                  <c:v>6.5333333333333302E-3</c:v>
                </c:pt>
                <c:pt idx="956">
                  <c:v>6.6666666666666697E-3</c:v>
                </c:pt>
                <c:pt idx="957">
                  <c:v>6.76666666666667E-3</c:v>
                </c:pt>
                <c:pt idx="958">
                  <c:v>6.7999999999999996E-3</c:v>
                </c:pt>
                <c:pt idx="959">
                  <c:v>6.8999999999999999E-3</c:v>
                </c:pt>
                <c:pt idx="960">
                  <c:v>6.9666666666666696E-3</c:v>
                </c:pt>
                <c:pt idx="961">
                  <c:v>7.2333333333333399E-3</c:v>
                </c:pt>
                <c:pt idx="962">
                  <c:v>7.3000000000000001E-3</c:v>
                </c:pt>
                <c:pt idx="963">
                  <c:v>7.4000000000000003E-3</c:v>
                </c:pt>
                <c:pt idx="964">
                  <c:v>7.4666666666666597E-3</c:v>
                </c:pt>
                <c:pt idx="965">
                  <c:v>7.6666666666666602E-3</c:v>
                </c:pt>
                <c:pt idx="966">
                  <c:v>7.6666666666666602E-3</c:v>
                </c:pt>
                <c:pt idx="967">
                  <c:v>7.7666666666666596E-3</c:v>
                </c:pt>
                <c:pt idx="968">
                  <c:v>7.8333333333333293E-3</c:v>
                </c:pt>
                <c:pt idx="969">
                  <c:v>7.8333333333333293E-3</c:v>
                </c:pt>
                <c:pt idx="970">
                  <c:v>7.8666666666666607E-3</c:v>
                </c:pt>
                <c:pt idx="971">
                  <c:v>7.8666666666666607E-3</c:v>
                </c:pt>
                <c:pt idx="972">
                  <c:v>7.8666666666666607E-3</c:v>
                </c:pt>
                <c:pt idx="973">
                  <c:v>7.9000000000000008E-3</c:v>
                </c:pt>
                <c:pt idx="974">
                  <c:v>8.0000000000000106E-3</c:v>
                </c:pt>
                <c:pt idx="975">
                  <c:v>8.0333333333333298E-3</c:v>
                </c:pt>
                <c:pt idx="976">
                  <c:v>8.0333333333333298E-3</c:v>
                </c:pt>
                <c:pt idx="977">
                  <c:v>8.1333333333333292E-3</c:v>
                </c:pt>
                <c:pt idx="978">
                  <c:v>8.0333333333333298E-3</c:v>
                </c:pt>
                <c:pt idx="979">
                  <c:v>8.0333333333333298E-3</c:v>
                </c:pt>
                <c:pt idx="980">
                  <c:v>8.1666666666666693E-3</c:v>
                </c:pt>
                <c:pt idx="981">
                  <c:v>8.2333333333333408E-3</c:v>
                </c:pt>
                <c:pt idx="982">
                  <c:v>8.1333333333333396E-3</c:v>
                </c:pt>
                <c:pt idx="983">
                  <c:v>8.1333333333333396E-3</c:v>
                </c:pt>
                <c:pt idx="984">
                  <c:v>8.2000000000000007E-3</c:v>
                </c:pt>
                <c:pt idx="985">
                  <c:v>8.1666666666666693E-3</c:v>
                </c:pt>
                <c:pt idx="986">
                  <c:v>8.2666666666666704E-3</c:v>
                </c:pt>
                <c:pt idx="987">
                  <c:v>8.1666666666666606E-3</c:v>
                </c:pt>
                <c:pt idx="988">
                  <c:v>8.1666666666666693E-3</c:v>
                </c:pt>
                <c:pt idx="989">
                  <c:v>8.0666666666666699E-3</c:v>
                </c:pt>
                <c:pt idx="990">
                  <c:v>8.0999999999999996E-3</c:v>
                </c:pt>
                <c:pt idx="991">
                  <c:v>8.0333333333333298E-3</c:v>
                </c:pt>
                <c:pt idx="992">
                  <c:v>7.7999999999999901E-3</c:v>
                </c:pt>
                <c:pt idx="993">
                  <c:v>7.6666666666666697E-3</c:v>
                </c:pt>
                <c:pt idx="994">
                  <c:v>7.26666666666666E-3</c:v>
                </c:pt>
                <c:pt idx="995">
                  <c:v>7.0666666666666699E-3</c:v>
                </c:pt>
                <c:pt idx="996">
                  <c:v>6.5666666666666599E-3</c:v>
                </c:pt>
                <c:pt idx="997">
                  <c:v>6.3E-3</c:v>
                </c:pt>
                <c:pt idx="998">
                  <c:v>5.9333333333333304E-3</c:v>
                </c:pt>
                <c:pt idx="999">
                  <c:v>5.5999999999999999E-3</c:v>
                </c:pt>
                <c:pt idx="1000">
                  <c:v>5.3666666666666698E-3</c:v>
                </c:pt>
                <c:pt idx="1001">
                  <c:v>5.1333333333333396E-3</c:v>
                </c:pt>
                <c:pt idx="1002">
                  <c:v>4.9666666666666696E-3</c:v>
                </c:pt>
                <c:pt idx="1003">
                  <c:v>4.8333333333333397E-3</c:v>
                </c:pt>
                <c:pt idx="1004">
                  <c:v>4.6666666666666697E-3</c:v>
                </c:pt>
                <c:pt idx="1005">
                  <c:v>4.6666666666666697E-3</c:v>
                </c:pt>
                <c:pt idx="1006">
                  <c:v>4.7000000000000002E-3</c:v>
                </c:pt>
                <c:pt idx="1007">
                  <c:v>4.8666666666666598E-3</c:v>
                </c:pt>
                <c:pt idx="1008">
                  <c:v>5.0000000000000001E-3</c:v>
                </c:pt>
                <c:pt idx="1009">
                  <c:v>5.1999999999999998E-3</c:v>
                </c:pt>
                <c:pt idx="1010">
                  <c:v>5.3333333333333201E-3</c:v>
                </c:pt>
                <c:pt idx="1011">
                  <c:v>5.5333333333333398E-3</c:v>
                </c:pt>
                <c:pt idx="1012">
                  <c:v>5.7333333333333299E-3</c:v>
                </c:pt>
                <c:pt idx="1013">
                  <c:v>6.0666666666666603E-3</c:v>
                </c:pt>
                <c:pt idx="1014">
                  <c:v>6.26666666666666E-3</c:v>
                </c:pt>
                <c:pt idx="1015">
                  <c:v>6.5333333333333302E-3</c:v>
                </c:pt>
                <c:pt idx="1016">
                  <c:v>6.76666666666667E-3</c:v>
                </c:pt>
                <c:pt idx="1017">
                  <c:v>6.8999999999999999E-3</c:v>
                </c:pt>
                <c:pt idx="1018">
                  <c:v>7.1666666666666797E-3</c:v>
                </c:pt>
                <c:pt idx="1019">
                  <c:v>7.4000000000000003E-3</c:v>
                </c:pt>
                <c:pt idx="1020">
                  <c:v>7.5333333333333303E-3</c:v>
                </c:pt>
                <c:pt idx="1021">
                  <c:v>7.6666666666666602E-3</c:v>
                </c:pt>
                <c:pt idx="1022">
                  <c:v>7.7333333333333403E-3</c:v>
                </c:pt>
                <c:pt idx="1023">
                  <c:v>7.9333333333333408E-3</c:v>
                </c:pt>
                <c:pt idx="1024">
                  <c:v>8.0999999999999996E-3</c:v>
                </c:pt>
                <c:pt idx="1025">
                  <c:v>8.2666666666666704E-3</c:v>
                </c:pt>
                <c:pt idx="1026">
                  <c:v>8.3666666666666698E-3</c:v>
                </c:pt>
                <c:pt idx="1027">
                  <c:v>8.5333333333333303E-3</c:v>
                </c:pt>
                <c:pt idx="1028">
                  <c:v>8.5666666666666703E-3</c:v>
                </c:pt>
                <c:pt idx="1029">
                  <c:v>8.6000000000000104E-3</c:v>
                </c:pt>
                <c:pt idx="1030">
                  <c:v>8.5666666666666703E-3</c:v>
                </c:pt>
                <c:pt idx="1031">
                  <c:v>8.6333333333333297E-3</c:v>
                </c:pt>
                <c:pt idx="1032">
                  <c:v>8.7333333333333395E-3</c:v>
                </c:pt>
                <c:pt idx="1033">
                  <c:v>8.8333333333333406E-3</c:v>
                </c:pt>
                <c:pt idx="1034">
                  <c:v>8.9666666666666697E-3</c:v>
                </c:pt>
                <c:pt idx="1035">
                  <c:v>8.9999999999999993E-3</c:v>
                </c:pt>
                <c:pt idx="1036">
                  <c:v>8.9666666666666697E-3</c:v>
                </c:pt>
                <c:pt idx="1037">
                  <c:v>8.9999999999999993E-3</c:v>
                </c:pt>
                <c:pt idx="1038">
                  <c:v>8.9333333333333296E-3</c:v>
                </c:pt>
                <c:pt idx="1039">
                  <c:v>8.9999999999999993E-3</c:v>
                </c:pt>
                <c:pt idx="1040">
                  <c:v>8.9666666666666697E-3</c:v>
                </c:pt>
                <c:pt idx="1041">
                  <c:v>9.0666666666666604E-3</c:v>
                </c:pt>
                <c:pt idx="1042">
                  <c:v>9.1666666666666702E-3</c:v>
                </c:pt>
                <c:pt idx="1043">
                  <c:v>9.1333333333333301E-3</c:v>
                </c:pt>
                <c:pt idx="1044">
                  <c:v>9.3333333333333306E-3</c:v>
                </c:pt>
                <c:pt idx="1045">
                  <c:v>9.2999999999999992E-3</c:v>
                </c:pt>
                <c:pt idx="1046">
                  <c:v>9.4000000000000004E-3</c:v>
                </c:pt>
                <c:pt idx="1047">
                  <c:v>9.5333333333333294E-3</c:v>
                </c:pt>
                <c:pt idx="1048">
                  <c:v>9.6666666666666706E-3</c:v>
                </c:pt>
                <c:pt idx="1049">
                  <c:v>9.7000000000000003E-3</c:v>
                </c:pt>
                <c:pt idx="1050">
                  <c:v>9.9333333333333305E-3</c:v>
                </c:pt>
                <c:pt idx="1051">
                  <c:v>1.01E-2</c:v>
                </c:pt>
                <c:pt idx="1052">
                  <c:v>1.03333333333333E-2</c:v>
                </c:pt>
                <c:pt idx="1053">
                  <c:v>1.05666666666667E-2</c:v>
                </c:pt>
                <c:pt idx="1054">
                  <c:v>1.07666666666667E-2</c:v>
                </c:pt>
                <c:pt idx="1055">
                  <c:v>1.0999999999999999E-2</c:v>
                </c:pt>
                <c:pt idx="1056">
                  <c:v>1.1299999999999999E-2</c:v>
                </c:pt>
                <c:pt idx="1057">
                  <c:v>1.14666666666667E-2</c:v>
                </c:pt>
                <c:pt idx="1058">
                  <c:v>1.16666666666667E-2</c:v>
                </c:pt>
                <c:pt idx="1059">
                  <c:v>1.18333333333333E-2</c:v>
                </c:pt>
                <c:pt idx="1060">
                  <c:v>1.19666666666667E-2</c:v>
                </c:pt>
                <c:pt idx="1061">
                  <c:v>1.2166666666666701E-2</c:v>
                </c:pt>
                <c:pt idx="1062">
                  <c:v>1.2233333333333299E-2</c:v>
                </c:pt>
                <c:pt idx="1063">
                  <c:v>1.2366666666666699E-2</c:v>
                </c:pt>
                <c:pt idx="1064">
                  <c:v>1.2466666666666701E-2</c:v>
                </c:pt>
                <c:pt idx="1065">
                  <c:v>1.2466666666666701E-2</c:v>
                </c:pt>
                <c:pt idx="1066">
                  <c:v>1.24E-2</c:v>
                </c:pt>
                <c:pt idx="1067">
                  <c:v>1.23333333333333E-2</c:v>
                </c:pt>
                <c:pt idx="1068">
                  <c:v>1.22666666666667E-2</c:v>
                </c:pt>
                <c:pt idx="1069">
                  <c:v>1.2233333333333299E-2</c:v>
                </c:pt>
                <c:pt idx="1070">
                  <c:v>1.21333333333333E-2</c:v>
                </c:pt>
                <c:pt idx="1071">
                  <c:v>1.21E-2</c:v>
                </c:pt>
                <c:pt idx="1072">
                  <c:v>1.21E-2</c:v>
                </c:pt>
                <c:pt idx="1073">
                  <c:v>1.2066666666666699E-2</c:v>
                </c:pt>
                <c:pt idx="1074">
                  <c:v>1.2E-2</c:v>
                </c:pt>
                <c:pt idx="1075">
                  <c:v>1.2E-2</c:v>
                </c:pt>
                <c:pt idx="1076">
                  <c:v>1.20333333333333E-2</c:v>
                </c:pt>
                <c:pt idx="1077">
                  <c:v>1.2066666666666699E-2</c:v>
                </c:pt>
                <c:pt idx="1078">
                  <c:v>1.2066666666666699E-2</c:v>
                </c:pt>
                <c:pt idx="1079">
                  <c:v>1.1933333333333299E-2</c:v>
                </c:pt>
                <c:pt idx="1080">
                  <c:v>1.1900000000000001E-2</c:v>
                </c:pt>
                <c:pt idx="1081">
                  <c:v>1.18333333333333E-2</c:v>
                </c:pt>
                <c:pt idx="1082">
                  <c:v>1.17666666666667E-2</c:v>
                </c:pt>
                <c:pt idx="1083">
                  <c:v>1.17E-2</c:v>
                </c:pt>
                <c:pt idx="1084">
                  <c:v>1.16666666666667E-2</c:v>
                </c:pt>
                <c:pt idx="1085">
                  <c:v>1.1599999999999999E-2</c:v>
                </c:pt>
                <c:pt idx="1086">
                  <c:v>1.1599999999999999E-2</c:v>
                </c:pt>
                <c:pt idx="1087">
                  <c:v>1.1599999999999999E-2</c:v>
                </c:pt>
                <c:pt idx="1088">
                  <c:v>1.1599999999999999E-2</c:v>
                </c:pt>
                <c:pt idx="1089">
                  <c:v>1.1566666666666701E-2</c:v>
                </c:pt>
                <c:pt idx="1090">
                  <c:v>1.15333333333333E-2</c:v>
                </c:pt>
                <c:pt idx="1091">
                  <c:v>1.14E-2</c:v>
                </c:pt>
                <c:pt idx="1092">
                  <c:v>1.14E-2</c:v>
                </c:pt>
                <c:pt idx="1093">
                  <c:v>1.1333333333333299E-2</c:v>
                </c:pt>
                <c:pt idx="1094">
                  <c:v>1.1266666666666701E-2</c:v>
                </c:pt>
                <c:pt idx="1095">
                  <c:v>1.1333333333333299E-2</c:v>
                </c:pt>
                <c:pt idx="1096">
                  <c:v>1.1266666666666701E-2</c:v>
                </c:pt>
                <c:pt idx="1097">
                  <c:v>1.11666666666667E-2</c:v>
                </c:pt>
                <c:pt idx="1098">
                  <c:v>1.11666666666667E-2</c:v>
                </c:pt>
                <c:pt idx="1099">
                  <c:v>1.12E-2</c:v>
                </c:pt>
                <c:pt idx="1100">
                  <c:v>1.1299999999999999E-2</c:v>
                </c:pt>
                <c:pt idx="1101">
                  <c:v>1.14E-2</c:v>
                </c:pt>
                <c:pt idx="1102">
                  <c:v>1.1433333333333301E-2</c:v>
                </c:pt>
                <c:pt idx="1103">
                  <c:v>1.1566666666666701E-2</c:v>
                </c:pt>
                <c:pt idx="1104">
                  <c:v>1.1633333333333299E-2</c:v>
                </c:pt>
                <c:pt idx="1105">
                  <c:v>1.17E-2</c:v>
                </c:pt>
                <c:pt idx="1106">
                  <c:v>1.18333333333333E-2</c:v>
                </c:pt>
                <c:pt idx="1107">
                  <c:v>1.1866666666666701E-2</c:v>
                </c:pt>
                <c:pt idx="1108">
                  <c:v>1.19666666666667E-2</c:v>
                </c:pt>
                <c:pt idx="1109">
                  <c:v>1.21E-2</c:v>
                </c:pt>
                <c:pt idx="1110">
                  <c:v>1.22666666666667E-2</c:v>
                </c:pt>
                <c:pt idx="1111">
                  <c:v>1.24333333333333E-2</c:v>
                </c:pt>
                <c:pt idx="1112">
                  <c:v>1.24333333333333E-2</c:v>
                </c:pt>
                <c:pt idx="1113">
                  <c:v>1.25666666666667E-2</c:v>
                </c:pt>
                <c:pt idx="1114">
                  <c:v>1.26333333333333E-2</c:v>
                </c:pt>
                <c:pt idx="1115">
                  <c:v>1.2833333333333301E-2</c:v>
                </c:pt>
                <c:pt idx="1116">
                  <c:v>1.2800000000000001E-2</c:v>
                </c:pt>
                <c:pt idx="1117">
                  <c:v>1.29333333333333E-2</c:v>
                </c:pt>
                <c:pt idx="1118">
                  <c:v>1.30666666666667E-2</c:v>
                </c:pt>
                <c:pt idx="1119">
                  <c:v>1.30666666666667E-2</c:v>
                </c:pt>
                <c:pt idx="1120">
                  <c:v>1.3100000000000001E-2</c:v>
                </c:pt>
                <c:pt idx="1121">
                  <c:v>1.3133333333333301E-2</c:v>
                </c:pt>
                <c:pt idx="1122">
                  <c:v>1.32333333333333E-2</c:v>
                </c:pt>
                <c:pt idx="1123">
                  <c:v>1.33666666666667E-2</c:v>
                </c:pt>
                <c:pt idx="1124">
                  <c:v>1.33666666666667E-2</c:v>
                </c:pt>
                <c:pt idx="1125">
                  <c:v>1.34666666666667E-2</c:v>
                </c:pt>
                <c:pt idx="1126">
                  <c:v>1.3433333333333301E-2</c:v>
                </c:pt>
                <c:pt idx="1127">
                  <c:v>1.35333333333333E-2</c:v>
                </c:pt>
                <c:pt idx="1128">
                  <c:v>1.3633333333333299E-2</c:v>
                </c:pt>
                <c:pt idx="1129">
                  <c:v>1.3633333333333299E-2</c:v>
                </c:pt>
                <c:pt idx="1130">
                  <c:v>1.3599999999999999E-2</c:v>
                </c:pt>
                <c:pt idx="1131">
                  <c:v>1.3633333333333299E-2</c:v>
                </c:pt>
                <c:pt idx="1132">
                  <c:v>1.35E-2</c:v>
                </c:pt>
                <c:pt idx="1133">
                  <c:v>1.35E-2</c:v>
                </c:pt>
                <c:pt idx="1134">
                  <c:v>1.3433333333333301E-2</c:v>
                </c:pt>
                <c:pt idx="1135">
                  <c:v>1.33666666666667E-2</c:v>
                </c:pt>
                <c:pt idx="1136">
                  <c:v>1.3433333333333301E-2</c:v>
                </c:pt>
                <c:pt idx="1137">
                  <c:v>1.3333333333333299E-2</c:v>
                </c:pt>
                <c:pt idx="1138">
                  <c:v>1.3333333333333299E-2</c:v>
                </c:pt>
                <c:pt idx="1139">
                  <c:v>1.33666666666667E-2</c:v>
                </c:pt>
                <c:pt idx="1140">
                  <c:v>1.33666666666667E-2</c:v>
                </c:pt>
                <c:pt idx="1141">
                  <c:v>1.3299999999999999E-2</c:v>
                </c:pt>
                <c:pt idx="1142">
                  <c:v>1.33666666666667E-2</c:v>
                </c:pt>
                <c:pt idx="1143">
                  <c:v>1.3433333333333301E-2</c:v>
                </c:pt>
                <c:pt idx="1144">
                  <c:v>1.3566666666666701E-2</c:v>
                </c:pt>
                <c:pt idx="1145">
                  <c:v>1.37E-2</c:v>
                </c:pt>
                <c:pt idx="1146">
                  <c:v>1.3899999999999999E-2</c:v>
                </c:pt>
                <c:pt idx="1147">
                  <c:v>1.4166666666666701E-2</c:v>
                </c:pt>
                <c:pt idx="1148">
                  <c:v>1.4666666666666699E-2</c:v>
                </c:pt>
                <c:pt idx="1149">
                  <c:v>1.5133333333333301E-2</c:v>
                </c:pt>
                <c:pt idx="1150">
                  <c:v>1.55333333333333E-2</c:v>
                </c:pt>
                <c:pt idx="1151">
                  <c:v>1.61E-2</c:v>
                </c:pt>
                <c:pt idx="1152">
                  <c:v>1.6666666666666701E-2</c:v>
                </c:pt>
                <c:pt idx="1153">
                  <c:v>1.7166666666666702E-2</c:v>
                </c:pt>
                <c:pt idx="1154">
                  <c:v>1.7866666666666701E-2</c:v>
                </c:pt>
                <c:pt idx="1155">
                  <c:v>1.8499999999999999E-2</c:v>
                </c:pt>
                <c:pt idx="1156">
                  <c:v>1.9133333333333301E-2</c:v>
                </c:pt>
                <c:pt idx="1157">
                  <c:v>1.9800000000000002E-2</c:v>
                </c:pt>
                <c:pt idx="1158">
                  <c:v>2.0500000000000001E-2</c:v>
                </c:pt>
                <c:pt idx="1159">
                  <c:v>2.1166666666666702E-2</c:v>
                </c:pt>
                <c:pt idx="1160">
                  <c:v>2.1999999999999999E-2</c:v>
                </c:pt>
                <c:pt idx="1161">
                  <c:v>2.2933333333333399E-2</c:v>
                </c:pt>
                <c:pt idx="1162">
                  <c:v>2.3733333333333301E-2</c:v>
                </c:pt>
                <c:pt idx="1163">
                  <c:v>2.4033333333333299E-2</c:v>
                </c:pt>
                <c:pt idx="1164">
                  <c:v>2.3733333333333301E-2</c:v>
                </c:pt>
                <c:pt idx="1165">
                  <c:v>2.3400000000000001E-2</c:v>
                </c:pt>
                <c:pt idx="1166">
                  <c:v>2.3300000000000001E-2</c:v>
                </c:pt>
                <c:pt idx="1167">
                  <c:v>2.3033333333333302E-2</c:v>
                </c:pt>
                <c:pt idx="1168">
                  <c:v>2.3066666666666701E-2</c:v>
                </c:pt>
                <c:pt idx="1169">
                  <c:v>2.2966666666666701E-2</c:v>
                </c:pt>
                <c:pt idx="1170">
                  <c:v>2.2833333333333299E-2</c:v>
                </c:pt>
                <c:pt idx="1171">
                  <c:v>2.26333333333333E-2</c:v>
                </c:pt>
                <c:pt idx="1172">
                  <c:v>2.2499999999999999E-2</c:v>
                </c:pt>
                <c:pt idx="1173">
                  <c:v>2.2100000000000002E-2</c:v>
                </c:pt>
                <c:pt idx="1174">
                  <c:v>2.1833333333333298E-2</c:v>
                </c:pt>
                <c:pt idx="1175">
                  <c:v>2.1566666666666699E-2</c:v>
                </c:pt>
                <c:pt idx="1176">
                  <c:v>2.13666666666667E-2</c:v>
                </c:pt>
                <c:pt idx="1177">
                  <c:v>2.1066666666666699E-2</c:v>
                </c:pt>
                <c:pt idx="1178">
                  <c:v>2.0833333333333301E-2</c:v>
                </c:pt>
                <c:pt idx="1179">
                  <c:v>2.07E-2</c:v>
                </c:pt>
                <c:pt idx="1180">
                  <c:v>2.0400000000000001E-2</c:v>
                </c:pt>
                <c:pt idx="1181">
                  <c:v>2.0133333333333302E-2</c:v>
                </c:pt>
                <c:pt idx="1182">
                  <c:v>1.9800000000000002E-2</c:v>
                </c:pt>
                <c:pt idx="1183">
                  <c:v>1.9599999999999999E-2</c:v>
                </c:pt>
                <c:pt idx="1184">
                  <c:v>1.9433333333333299E-2</c:v>
                </c:pt>
                <c:pt idx="1185">
                  <c:v>1.9133333333333301E-2</c:v>
                </c:pt>
                <c:pt idx="1186">
                  <c:v>1.8933333333333299E-2</c:v>
                </c:pt>
                <c:pt idx="1187">
                  <c:v>1.8499999999999999E-2</c:v>
                </c:pt>
                <c:pt idx="1188">
                  <c:v>1.8200000000000001E-2</c:v>
                </c:pt>
                <c:pt idx="1189">
                  <c:v>1.7866666666666701E-2</c:v>
                </c:pt>
                <c:pt idx="1190">
                  <c:v>1.7633333333333299E-2</c:v>
                </c:pt>
                <c:pt idx="1191">
                  <c:v>1.7333333333333301E-2</c:v>
                </c:pt>
                <c:pt idx="1192">
                  <c:v>1.7166666666666702E-2</c:v>
                </c:pt>
                <c:pt idx="1193">
                  <c:v>1.7000000000000001E-2</c:v>
                </c:pt>
                <c:pt idx="1194">
                  <c:v>1.6966666666666699E-2</c:v>
                </c:pt>
                <c:pt idx="1195">
                  <c:v>1.68666666666667E-2</c:v>
                </c:pt>
                <c:pt idx="1196">
                  <c:v>1.6633333333333299E-2</c:v>
                </c:pt>
                <c:pt idx="1197">
                  <c:v>1.6500000000000001E-2</c:v>
                </c:pt>
                <c:pt idx="1198">
                  <c:v>1.6400000000000001E-2</c:v>
                </c:pt>
                <c:pt idx="1199">
                  <c:v>1.6233333333333301E-2</c:v>
                </c:pt>
                <c:pt idx="1200">
                  <c:v>1.6233333333333301E-2</c:v>
                </c:pt>
                <c:pt idx="1201">
                  <c:v>1.6199999999999999E-2</c:v>
                </c:pt>
                <c:pt idx="1202">
                  <c:v>1.6133333333333302E-2</c:v>
                </c:pt>
                <c:pt idx="1203">
                  <c:v>1.6133333333333302E-2</c:v>
                </c:pt>
                <c:pt idx="1204">
                  <c:v>1.6166666666666701E-2</c:v>
                </c:pt>
                <c:pt idx="1205">
                  <c:v>1.63333333333333E-2</c:v>
                </c:pt>
                <c:pt idx="1206">
                  <c:v>1.6833333333333301E-2</c:v>
                </c:pt>
                <c:pt idx="1207">
                  <c:v>1.7133333333333299E-2</c:v>
                </c:pt>
                <c:pt idx="1208">
                  <c:v>1.74666666666667E-2</c:v>
                </c:pt>
                <c:pt idx="1209">
                  <c:v>1.7766666666666701E-2</c:v>
                </c:pt>
                <c:pt idx="1210">
                  <c:v>1.8100000000000002E-2</c:v>
                </c:pt>
                <c:pt idx="1211">
                  <c:v>1.83E-2</c:v>
                </c:pt>
                <c:pt idx="1212">
                  <c:v>1.8433333333333302E-2</c:v>
                </c:pt>
                <c:pt idx="1213">
                  <c:v>1.8466666666666701E-2</c:v>
                </c:pt>
                <c:pt idx="1214">
                  <c:v>1.8433333333333302E-2</c:v>
                </c:pt>
                <c:pt idx="1215">
                  <c:v>1.8266666666666698E-2</c:v>
                </c:pt>
                <c:pt idx="1216">
                  <c:v>1.7999999999999999E-2</c:v>
                </c:pt>
                <c:pt idx="1217">
                  <c:v>1.7666666666666699E-2</c:v>
                </c:pt>
                <c:pt idx="1218">
                  <c:v>1.7233333333333298E-2</c:v>
                </c:pt>
                <c:pt idx="1219">
                  <c:v>1.69333333333333E-2</c:v>
                </c:pt>
                <c:pt idx="1220">
                  <c:v>1.66E-2</c:v>
                </c:pt>
                <c:pt idx="1221">
                  <c:v>1.6299999999999999E-2</c:v>
                </c:pt>
                <c:pt idx="1222">
                  <c:v>1.5966666666666698E-2</c:v>
                </c:pt>
                <c:pt idx="1223">
                  <c:v>1.5633333333333301E-2</c:v>
                </c:pt>
                <c:pt idx="1224">
                  <c:v>1.53666666666667E-2</c:v>
                </c:pt>
                <c:pt idx="1225">
                  <c:v>1.52E-2</c:v>
                </c:pt>
                <c:pt idx="1226">
                  <c:v>1.4933333333333401E-2</c:v>
                </c:pt>
                <c:pt idx="1227">
                  <c:v>1.47333333333333E-2</c:v>
                </c:pt>
                <c:pt idx="1228">
                  <c:v>1.4500000000000001E-2</c:v>
                </c:pt>
                <c:pt idx="1229">
                  <c:v>1.43333333333333E-2</c:v>
                </c:pt>
                <c:pt idx="1230">
                  <c:v>1.4233333333333299E-2</c:v>
                </c:pt>
                <c:pt idx="1231">
                  <c:v>1.4200000000000001E-2</c:v>
                </c:pt>
                <c:pt idx="1232">
                  <c:v>1.43E-2</c:v>
                </c:pt>
                <c:pt idx="1233">
                  <c:v>1.43E-2</c:v>
                </c:pt>
                <c:pt idx="1234">
                  <c:v>1.4233333333333299E-2</c:v>
                </c:pt>
                <c:pt idx="1235">
                  <c:v>1.41333333333333E-2</c:v>
                </c:pt>
                <c:pt idx="1236">
                  <c:v>1.4200000000000001E-2</c:v>
                </c:pt>
                <c:pt idx="1237">
                  <c:v>1.4233333333333299E-2</c:v>
                </c:pt>
                <c:pt idx="1238">
                  <c:v>1.4200000000000001E-2</c:v>
                </c:pt>
                <c:pt idx="1239">
                  <c:v>1.4166666666666701E-2</c:v>
                </c:pt>
                <c:pt idx="1240">
                  <c:v>1.41333333333333E-2</c:v>
                </c:pt>
                <c:pt idx="1241">
                  <c:v>1.3933333333333299E-2</c:v>
                </c:pt>
                <c:pt idx="1242">
                  <c:v>1.39666666666667E-2</c:v>
                </c:pt>
                <c:pt idx="1243">
                  <c:v>1.3933333333333299E-2</c:v>
                </c:pt>
                <c:pt idx="1244">
                  <c:v>1.37666666666667E-2</c:v>
                </c:pt>
                <c:pt idx="1245">
                  <c:v>1.3566666666666701E-2</c:v>
                </c:pt>
                <c:pt idx="1246">
                  <c:v>1.32333333333333E-2</c:v>
                </c:pt>
                <c:pt idx="1247">
                  <c:v>1.25666666666667E-2</c:v>
                </c:pt>
                <c:pt idx="1248">
                  <c:v>1.2E-2</c:v>
                </c:pt>
                <c:pt idx="1249">
                  <c:v>1.1333333333333299E-2</c:v>
                </c:pt>
                <c:pt idx="1250">
                  <c:v>1.0999999999999999E-2</c:v>
                </c:pt>
                <c:pt idx="1251">
                  <c:v>1.06E-2</c:v>
                </c:pt>
                <c:pt idx="1252">
                  <c:v>1.0200000000000001E-2</c:v>
                </c:pt>
                <c:pt idx="1253">
                  <c:v>9.7999999999999997E-3</c:v>
                </c:pt>
                <c:pt idx="1254">
                  <c:v>9.2333333333333104E-3</c:v>
                </c:pt>
                <c:pt idx="1255">
                  <c:v>8.8666666666666807E-3</c:v>
                </c:pt>
                <c:pt idx="1256">
                  <c:v>8.5666666666666808E-3</c:v>
                </c:pt>
                <c:pt idx="1257">
                  <c:v>8.3666666666666802E-3</c:v>
                </c:pt>
                <c:pt idx="1258">
                  <c:v>8.1666666666666606E-3</c:v>
                </c:pt>
                <c:pt idx="1259">
                  <c:v>8.1666666666666693E-3</c:v>
                </c:pt>
                <c:pt idx="1260">
                  <c:v>8.0999999999999996E-3</c:v>
                </c:pt>
                <c:pt idx="1261">
                  <c:v>7.9333333333333408E-3</c:v>
                </c:pt>
                <c:pt idx="1262">
                  <c:v>7.7333333333333299E-3</c:v>
                </c:pt>
                <c:pt idx="1263">
                  <c:v>7.4666666666666597E-3</c:v>
                </c:pt>
                <c:pt idx="1264">
                  <c:v>7.2666666666666704E-3</c:v>
                </c:pt>
                <c:pt idx="1265">
                  <c:v>7.0333333333333498E-3</c:v>
                </c:pt>
                <c:pt idx="1266">
                  <c:v>6.8666666666666598E-3</c:v>
                </c:pt>
                <c:pt idx="1267">
                  <c:v>6.7333333333333602E-3</c:v>
                </c:pt>
                <c:pt idx="1268">
                  <c:v>6.76666666666667E-3</c:v>
                </c:pt>
                <c:pt idx="1269">
                  <c:v>6.8333333333333501E-3</c:v>
                </c:pt>
                <c:pt idx="1270">
                  <c:v>6.76666666666667E-3</c:v>
                </c:pt>
                <c:pt idx="1271">
                  <c:v>6.6666666666666697E-3</c:v>
                </c:pt>
                <c:pt idx="1272">
                  <c:v>6.5333333333333198E-3</c:v>
                </c:pt>
                <c:pt idx="1273">
                  <c:v>6.4333333333333499E-3</c:v>
                </c:pt>
                <c:pt idx="1274">
                  <c:v>6.3E-3</c:v>
                </c:pt>
                <c:pt idx="1275">
                  <c:v>6.3666666666666698E-3</c:v>
                </c:pt>
                <c:pt idx="1276">
                  <c:v>6.2333333333333399E-3</c:v>
                </c:pt>
                <c:pt idx="1277">
                  <c:v>6.09999999999999E-3</c:v>
                </c:pt>
                <c:pt idx="1278">
                  <c:v>5.8666666666666702E-3</c:v>
                </c:pt>
                <c:pt idx="1279">
                  <c:v>5.7666666666666604E-3</c:v>
                </c:pt>
                <c:pt idx="1280">
                  <c:v>5.6666666666666697E-3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124-48A8-A3D0-77C6A02482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84036048"/>
        <c:axId val="584036440"/>
      </c:lineChart>
      <c:catAx>
        <c:axId val="5840360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84036440"/>
        <c:crosses val="autoZero"/>
        <c:auto val="1"/>
        <c:lblAlgn val="ctr"/>
        <c:lblOffset val="100"/>
        <c:noMultiLvlLbl val="0"/>
      </c:catAx>
      <c:valAx>
        <c:axId val="5840364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403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673621583321401E-2"/>
          <c:y val="0"/>
          <c:w val="0.96665275683335705"/>
          <c:h val="0.86528497409326399"/>
        </c:manualLayout>
      </c:layout>
      <c:lineChart>
        <c:grouping val="standard"/>
        <c:varyColors val="0"/>
        <c:ser>
          <c:idx val="2"/>
          <c:order val="0"/>
          <c:tx>
            <c:strRef>
              <c:f>'1% coll hyd n1 F90'!$V$1</c:f>
              <c:strCache>
                <c:ptCount val="1"/>
                <c:pt idx="0">
                  <c:v>2.5% Collagen only</c:v>
                </c:pt>
              </c:strCache>
            </c:strRef>
          </c:tx>
          <c:spPr>
            <a:ln w="127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'1% coll hyd n1 F90'!$A$2174:$A$3454</c:f>
              <c:numCache>
                <c:formatCode>General</c:formatCode>
                <c:ptCount val="1281"/>
                <c:pt idx="0">
                  <c:v>1830</c:v>
                </c:pt>
                <c:pt idx="1">
                  <c:v>1829</c:v>
                </c:pt>
                <c:pt idx="2">
                  <c:v>1828</c:v>
                </c:pt>
                <c:pt idx="3">
                  <c:v>1827</c:v>
                </c:pt>
                <c:pt idx="4">
                  <c:v>1826</c:v>
                </c:pt>
                <c:pt idx="5">
                  <c:v>1825</c:v>
                </c:pt>
                <c:pt idx="6">
                  <c:v>1824</c:v>
                </c:pt>
                <c:pt idx="7">
                  <c:v>1823</c:v>
                </c:pt>
                <c:pt idx="8">
                  <c:v>1822</c:v>
                </c:pt>
                <c:pt idx="9">
                  <c:v>1821</c:v>
                </c:pt>
                <c:pt idx="10">
                  <c:v>1820</c:v>
                </c:pt>
                <c:pt idx="11">
                  <c:v>1819</c:v>
                </c:pt>
                <c:pt idx="12">
                  <c:v>1818</c:v>
                </c:pt>
                <c:pt idx="13">
                  <c:v>1817</c:v>
                </c:pt>
                <c:pt idx="14">
                  <c:v>1816</c:v>
                </c:pt>
                <c:pt idx="15">
                  <c:v>1815</c:v>
                </c:pt>
                <c:pt idx="16">
                  <c:v>1814</c:v>
                </c:pt>
                <c:pt idx="17">
                  <c:v>1813</c:v>
                </c:pt>
                <c:pt idx="18">
                  <c:v>1812</c:v>
                </c:pt>
                <c:pt idx="19">
                  <c:v>1811</c:v>
                </c:pt>
                <c:pt idx="20">
                  <c:v>1810</c:v>
                </c:pt>
                <c:pt idx="21">
                  <c:v>1809</c:v>
                </c:pt>
                <c:pt idx="22">
                  <c:v>1808</c:v>
                </c:pt>
                <c:pt idx="23">
                  <c:v>1807</c:v>
                </c:pt>
                <c:pt idx="24">
                  <c:v>1806</c:v>
                </c:pt>
                <c:pt idx="25">
                  <c:v>1805</c:v>
                </c:pt>
                <c:pt idx="26">
                  <c:v>1804</c:v>
                </c:pt>
                <c:pt idx="27">
                  <c:v>1803</c:v>
                </c:pt>
                <c:pt idx="28">
                  <c:v>1802</c:v>
                </c:pt>
                <c:pt idx="29">
                  <c:v>1801</c:v>
                </c:pt>
                <c:pt idx="30">
                  <c:v>1800</c:v>
                </c:pt>
                <c:pt idx="31">
                  <c:v>1799</c:v>
                </c:pt>
                <c:pt idx="32">
                  <c:v>1798</c:v>
                </c:pt>
                <c:pt idx="33">
                  <c:v>1797</c:v>
                </c:pt>
                <c:pt idx="34">
                  <c:v>1796</c:v>
                </c:pt>
                <c:pt idx="35">
                  <c:v>1795</c:v>
                </c:pt>
                <c:pt idx="36">
                  <c:v>1794</c:v>
                </c:pt>
                <c:pt idx="37">
                  <c:v>1793</c:v>
                </c:pt>
                <c:pt idx="38">
                  <c:v>1792</c:v>
                </c:pt>
                <c:pt idx="39">
                  <c:v>1791</c:v>
                </c:pt>
                <c:pt idx="40">
                  <c:v>1790</c:v>
                </c:pt>
                <c:pt idx="41">
                  <c:v>1789</c:v>
                </c:pt>
                <c:pt idx="42">
                  <c:v>1788</c:v>
                </c:pt>
                <c:pt idx="43">
                  <c:v>1787</c:v>
                </c:pt>
                <c:pt idx="44">
                  <c:v>1786</c:v>
                </c:pt>
                <c:pt idx="45">
                  <c:v>1785</c:v>
                </c:pt>
                <c:pt idx="46">
                  <c:v>1784</c:v>
                </c:pt>
                <c:pt idx="47">
                  <c:v>1783</c:v>
                </c:pt>
                <c:pt idx="48">
                  <c:v>1782</c:v>
                </c:pt>
                <c:pt idx="49">
                  <c:v>1781</c:v>
                </c:pt>
                <c:pt idx="50">
                  <c:v>1780</c:v>
                </c:pt>
                <c:pt idx="51">
                  <c:v>1779</c:v>
                </c:pt>
                <c:pt idx="52">
                  <c:v>1778</c:v>
                </c:pt>
                <c:pt idx="53">
                  <c:v>1777</c:v>
                </c:pt>
                <c:pt idx="54">
                  <c:v>1776</c:v>
                </c:pt>
                <c:pt idx="55">
                  <c:v>1775</c:v>
                </c:pt>
                <c:pt idx="56">
                  <c:v>1774</c:v>
                </c:pt>
                <c:pt idx="57">
                  <c:v>1773</c:v>
                </c:pt>
                <c:pt idx="58">
                  <c:v>1772</c:v>
                </c:pt>
                <c:pt idx="59">
                  <c:v>1771</c:v>
                </c:pt>
                <c:pt idx="60">
                  <c:v>1770</c:v>
                </c:pt>
                <c:pt idx="61">
                  <c:v>1769</c:v>
                </c:pt>
                <c:pt idx="62">
                  <c:v>1768</c:v>
                </c:pt>
                <c:pt idx="63">
                  <c:v>1767</c:v>
                </c:pt>
                <c:pt idx="64">
                  <c:v>1766</c:v>
                </c:pt>
                <c:pt idx="65">
                  <c:v>1765</c:v>
                </c:pt>
                <c:pt idx="66">
                  <c:v>1764</c:v>
                </c:pt>
                <c:pt idx="67">
                  <c:v>1763</c:v>
                </c:pt>
                <c:pt idx="68">
                  <c:v>1762</c:v>
                </c:pt>
                <c:pt idx="69">
                  <c:v>1761</c:v>
                </c:pt>
                <c:pt idx="70">
                  <c:v>1760</c:v>
                </c:pt>
                <c:pt idx="71">
                  <c:v>1759</c:v>
                </c:pt>
                <c:pt idx="72">
                  <c:v>1758</c:v>
                </c:pt>
                <c:pt idx="73">
                  <c:v>1757</c:v>
                </c:pt>
                <c:pt idx="74">
                  <c:v>1756</c:v>
                </c:pt>
                <c:pt idx="75">
                  <c:v>1755</c:v>
                </c:pt>
                <c:pt idx="76">
                  <c:v>1754</c:v>
                </c:pt>
                <c:pt idx="77">
                  <c:v>1753</c:v>
                </c:pt>
                <c:pt idx="78">
                  <c:v>1752</c:v>
                </c:pt>
                <c:pt idx="79">
                  <c:v>1751</c:v>
                </c:pt>
                <c:pt idx="80">
                  <c:v>1750</c:v>
                </c:pt>
                <c:pt idx="81">
                  <c:v>1749</c:v>
                </c:pt>
                <c:pt idx="82">
                  <c:v>1748</c:v>
                </c:pt>
                <c:pt idx="83">
                  <c:v>1747</c:v>
                </c:pt>
                <c:pt idx="84">
                  <c:v>1746</c:v>
                </c:pt>
                <c:pt idx="85">
                  <c:v>1745</c:v>
                </c:pt>
                <c:pt idx="86">
                  <c:v>1744</c:v>
                </c:pt>
                <c:pt idx="87">
                  <c:v>1743</c:v>
                </c:pt>
                <c:pt idx="88">
                  <c:v>1742</c:v>
                </c:pt>
                <c:pt idx="89">
                  <c:v>1741</c:v>
                </c:pt>
                <c:pt idx="90">
                  <c:v>1740</c:v>
                </c:pt>
                <c:pt idx="91">
                  <c:v>1739</c:v>
                </c:pt>
                <c:pt idx="92">
                  <c:v>1738</c:v>
                </c:pt>
                <c:pt idx="93">
                  <c:v>1737</c:v>
                </c:pt>
                <c:pt idx="94">
                  <c:v>1736</c:v>
                </c:pt>
                <c:pt idx="95">
                  <c:v>1735</c:v>
                </c:pt>
                <c:pt idx="96">
                  <c:v>1734</c:v>
                </c:pt>
                <c:pt idx="97">
                  <c:v>1733</c:v>
                </c:pt>
                <c:pt idx="98">
                  <c:v>1732</c:v>
                </c:pt>
                <c:pt idx="99">
                  <c:v>1731</c:v>
                </c:pt>
                <c:pt idx="100">
                  <c:v>1730</c:v>
                </c:pt>
                <c:pt idx="101">
                  <c:v>1729</c:v>
                </c:pt>
                <c:pt idx="102">
                  <c:v>1728</c:v>
                </c:pt>
                <c:pt idx="103">
                  <c:v>1727</c:v>
                </c:pt>
                <c:pt idx="104">
                  <c:v>1726</c:v>
                </c:pt>
                <c:pt idx="105">
                  <c:v>1725</c:v>
                </c:pt>
                <c:pt idx="106">
                  <c:v>1724</c:v>
                </c:pt>
                <c:pt idx="107">
                  <c:v>1723</c:v>
                </c:pt>
                <c:pt idx="108">
                  <c:v>1722</c:v>
                </c:pt>
                <c:pt idx="109">
                  <c:v>1721</c:v>
                </c:pt>
                <c:pt idx="110">
                  <c:v>1720</c:v>
                </c:pt>
                <c:pt idx="111">
                  <c:v>1719</c:v>
                </c:pt>
                <c:pt idx="112">
                  <c:v>1718</c:v>
                </c:pt>
                <c:pt idx="113">
                  <c:v>1717</c:v>
                </c:pt>
                <c:pt idx="114">
                  <c:v>1716</c:v>
                </c:pt>
                <c:pt idx="115">
                  <c:v>1715</c:v>
                </c:pt>
                <c:pt idx="116">
                  <c:v>1714</c:v>
                </c:pt>
                <c:pt idx="117">
                  <c:v>1713</c:v>
                </c:pt>
                <c:pt idx="118">
                  <c:v>1712</c:v>
                </c:pt>
                <c:pt idx="119">
                  <c:v>1711</c:v>
                </c:pt>
                <c:pt idx="120">
                  <c:v>1710</c:v>
                </c:pt>
                <c:pt idx="121">
                  <c:v>1709</c:v>
                </c:pt>
                <c:pt idx="122">
                  <c:v>1708</c:v>
                </c:pt>
                <c:pt idx="123">
                  <c:v>1707</c:v>
                </c:pt>
                <c:pt idx="124">
                  <c:v>1706</c:v>
                </c:pt>
                <c:pt idx="125">
                  <c:v>1705</c:v>
                </c:pt>
                <c:pt idx="126">
                  <c:v>1704</c:v>
                </c:pt>
                <c:pt idx="127">
                  <c:v>1703</c:v>
                </c:pt>
                <c:pt idx="128">
                  <c:v>1702</c:v>
                </c:pt>
                <c:pt idx="129">
                  <c:v>1701</c:v>
                </c:pt>
                <c:pt idx="130">
                  <c:v>1700</c:v>
                </c:pt>
                <c:pt idx="131">
                  <c:v>1699</c:v>
                </c:pt>
                <c:pt idx="132">
                  <c:v>1698</c:v>
                </c:pt>
                <c:pt idx="133">
                  <c:v>1697</c:v>
                </c:pt>
                <c:pt idx="134">
                  <c:v>1696</c:v>
                </c:pt>
                <c:pt idx="135">
                  <c:v>1695</c:v>
                </c:pt>
                <c:pt idx="136">
                  <c:v>1694</c:v>
                </c:pt>
                <c:pt idx="137">
                  <c:v>1693</c:v>
                </c:pt>
                <c:pt idx="138">
                  <c:v>1692</c:v>
                </c:pt>
                <c:pt idx="139">
                  <c:v>1691</c:v>
                </c:pt>
                <c:pt idx="140">
                  <c:v>1690</c:v>
                </c:pt>
                <c:pt idx="141">
                  <c:v>1689</c:v>
                </c:pt>
                <c:pt idx="142">
                  <c:v>1688</c:v>
                </c:pt>
                <c:pt idx="143">
                  <c:v>1687</c:v>
                </c:pt>
                <c:pt idx="144">
                  <c:v>1686</c:v>
                </c:pt>
                <c:pt idx="145">
                  <c:v>1685</c:v>
                </c:pt>
                <c:pt idx="146">
                  <c:v>1684</c:v>
                </c:pt>
                <c:pt idx="147">
                  <c:v>1683</c:v>
                </c:pt>
                <c:pt idx="148">
                  <c:v>1682</c:v>
                </c:pt>
                <c:pt idx="149">
                  <c:v>1681</c:v>
                </c:pt>
                <c:pt idx="150">
                  <c:v>1680</c:v>
                </c:pt>
                <c:pt idx="151">
                  <c:v>1679</c:v>
                </c:pt>
                <c:pt idx="152">
                  <c:v>1678</c:v>
                </c:pt>
                <c:pt idx="153">
                  <c:v>1677</c:v>
                </c:pt>
                <c:pt idx="154">
                  <c:v>1676</c:v>
                </c:pt>
                <c:pt idx="155">
                  <c:v>1675</c:v>
                </c:pt>
                <c:pt idx="156">
                  <c:v>1674</c:v>
                </c:pt>
                <c:pt idx="157">
                  <c:v>1673</c:v>
                </c:pt>
                <c:pt idx="158">
                  <c:v>1672</c:v>
                </c:pt>
                <c:pt idx="159">
                  <c:v>1671</c:v>
                </c:pt>
                <c:pt idx="160">
                  <c:v>1670</c:v>
                </c:pt>
                <c:pt idx="161">
                  <c:v>1669</c:v>
                </c:pt>
                <c:pt idx="162">
                  <c:v>1668</c:v>
                </c:pt>
                <c:pt idx="163">
                  <c:v>1667</c:v>
                </c:pt>
                <c:pt idx="164">
                  <c:v>1666</c:v>
                </c:pt>
                <c:pt idx="165">
                  <c:v>1665</c:v>
                </c:pt>
                <c:pt idx="166">
                  <c:v>1664</c:v>
                </c:pt>
                <c:pt idx="167">
                  <c:v>1663</c:v>
                </c:pt>
                <c:pt idx="168">
                  <c:v>1662</c:v>
                </c:pt>
                <c:pt idx="169">
                  <c:v>1661</c:v>
                </c:pt>
                <c:pt idx="170">
                  <c:v>1660</c:v>
                </c:pt>
                <c:pt idx="171">
                  <c:v>1659</c:v>
                </c:pt>
                <c:pt idx="172">
                  <c:v>1658</c:v>
                </c:pt>
                <c:pt idx="173">
                  <c:v>1657</c:v>
                </c:pt>
                <c:pt idx="174">
                  <c:v>1656</c:v>
                </c:pt>
                <c:pt idx="175">
                  <c:v>1655</c:v>
                </c:pt>
                <c:pt idx="176">
                  <c:v>1654</c:v>
                </c:pt>
                <c:pt idx="177">
                  <c:v>1653</c:v>
                </c:pt>
                <c:pt idx="178">
                  <c:v>1652</c:v>
                </c:pt>
                <c:pt idx="179">
                  <c:v>1651</c:v>
                </c:pt>
                <c:pt idx="180">
                  <c:v>1650</c:v>
                </c:pt>
                <c:pt idx="181">
                  <c:v>1649</c:v>
                </c:pt>
                <c:pt idx="182">
                  <c:v>1648</c:v>
                </c:pt>
                <c:pt idx="183">
                  <c:v>1647</c:v>
                </c:pt>
                <c:pt idx="184">
                  <c:v>1646</c:v>
                </c:pt>
                <c:pt idx="185">
                  <c:v>1645</c:v>
                </c:pt>
                <c:pt idx="186">
                  <c:v>1644</c:v>
                </c:pt>
                <c:pt idx="187">
                  <c:v>1643</c:v>
                </c:pt>
                <c:pt idx="188">
                  <c:v>1642</c:v>
                </c:pt>
                <c:pt idx="189">
                  <c:v>1641</c:v>
                </c:pt>
                <c:pt idx="190">
                  <c:v>1640</c:v>
                </c:pt>
                <c:pt idx="191">
                  <c:v>1639</c:v>
                </c:pt>
                <c:pt idx="192">
                  <c:v>1638</c:v>
                </c:pt>
                <c:pt idx="193">
                  <c:v>1637</c:v>
                </c:pt>
                <c:pt idx="194">
                  <c:v>1636</c:v>
                </c:pt>
                <c:pt idx="195">
                  <c:v>1635</c:v>
                </c:pt>
                <c:pt idx="196">
                  <c:v>1634</c:v>
                </c:pt>
                <c:pt idx="197">
                  <c:v>1633</c:v>
                </c:pt>
                <c:pt idx="198">
                  <c:v>1632</c:v>
                </c:pt>
                <c:pt idx="199">
                  <c:v>1631</c:v>
                </c:pt>
                <c:pt idx="200">
                  <c:v>1630</c:v>
                </c:pt>
                <c:pt idx="201">
                  <c:v>1629</c:v>
                </c:pt>
                <c:pt idx="202">
                  <c:v>1628</c:v>
                </c:pt>
                <c:pt idx="203">
                  <c:v>1627</c:v>
                </c:pt>
                <c:pt idx="204">
                  <c:v>1626</c:v>
                </c:pt>
                <c:pt idx="205">
                  <c:v>1625</c:v>
                </c:pt>
                <c:pt idx="206">
                  <c:v>1624</c:v>
                </c:pt>
                <c:pt idx="207">
                  <c:v>1623</c:v>
                </c:pt>
                <c:pt idx="208">
                  <c:v>1622</c:v>
                </c:pt>
                <c:pt idx="209">
                  <c:v>1621</c:v>
                </c:pt>
                <c:pt idx="210">
                  <c:v>1620</c:v>
                </c:pt>
                <c:pt idx="211">
                  <c:v>1619</c:v>
                </c:pt>
                <c:pt idx="212">
                  <c:v>1618</c:v>
                </c:pt>
                <c:pt idx="213">
                  <c:v>1617</c:v>
                </c:pt>
                <c:pt idx="214">
                  <c:v>1616</c:v>
                </c:pt>
                <c:pt idx="215">
                  <c:v>1615</c:v>
                </c:pt>
                <c:pt idx="216">
                  <c:v>1614</c:v>
                </c:pt>
                <c:pt idx="217">
                  <c:v>1613</c:v>
                </c:pt>
                <c:pt idx="218">
                  <c:v>1612</c:v>
                </c:pt>
                <c:pt idx="219">
                  <c:v>1611</c:v>
                </c:pt>
                <c:pt idx="220">
                  <c:v>1610</c:v>
                </c:pt>
                <c:pt idx="221">
                  <c:v>1609</c:v>
                </c:pt>
                <c:pt idx="222">
                  <c:v>1608</c:v>
                </c:pt>
                <c:pt idx="223">
                  <c:v>1607</c:v>
                </c:pt>
                <c:pt idx="224">
                  <c:v>1606</c:v>
                </c:pt>
                <c:pt idx="225">
                  <c:v>1605</c:v>
                </c:pt>
                <c:pt idx="226">
                  <c:v>1604</c:v>
                </c:pt>
                <c:pt idx="227">
                  <c:v>1603</c:v>
                </c:pt>
                <c:pt idx="228">
                  <c:v>1602</c:v>
                </c:pt>
                <c:pt idx="229">
                  <c:v>1601</c:v>
                </c:pt>
                <c:pt idx="230">
                  <c:v>1600</c:v>
                </c:pt>
                <c:pt idx="231">
                  <c:v>1599</c:v>
                </c:pt>
                <c:pt idx="232">
                  <c:v>1598</c:v>
                </c:pt>
                <c:pt idx="233">
                  <c:v>1597</c:v>
                </c:pt>
                <c:pt idx="234">
                  <c:v>1596</c:v>
                </c:pt>
                <c:pt idx="235">
                  <c:v>1595</c:v>
                </c:pt>
                <c:pt idx="236">
                  <c:v>1594</c:v>
                </c:pt>
                <c:pt idx="237">
                  <c:v>1593</c:v>
                </c:pt>
                <c:pt idx="238">
                  <c:v>1592</c:v>
                </c:pt>
                <c:pt idx="239">
                  <c:v>1591</c:v>
                </c:pt>
                <c:pt idx="240">
                  <c:v>1590</c:v>
                </c:pt>
                <c:pt idx="241">
                  <c:v>1589</c:v>
                </c:pt>
                <c:pt idx="242">
                  <c:v>1588</c:v>
                </c:pt>
                <c:pt idx="243">
                  <c:v>1587</c:v>
                </c:pt>
                <c:pt idx="244">
                  <c:v>1586</c:v>
                </c:pt>
                <c:pt idx="245">
                  <c:v>1585</c:v>
                </c:pt>
                <c:pt idx="246">
                  <c:v>1584</c:v>
                </c:pt>
                <c:pt idx="247">
                  <c:v>1583</c:v>
                </c:pt>
                <c:pt idx="248">
                  <c:v>1582</c:v>
                </c:pt>
                <c:pt idx="249">
                  <c:v>1581</c:v>
                </c:pt>
                <c:pt idx="250">
                  <c:v>1580</c:v>
                </c:pt>
                <c:pt idx="251">
                  <c:v>1579</c:v>
                </c:pt>
                <c:pt idx="252">
                  <c:v>1578</c:v>
                </c:pt>
                <c:pt idx="253">
                  <c:v>1577</c:v>
                </c:pt>
                <c:pt idx="254">
                  <c:v>1576</c:v>
                </c:pt>
                <c:pt idx="255">
                  <c:v>1575</c:v>
                </c:pt>
                <c:pt idx="256">
                  <c:v>1574</c:v>
                </c:pt>
                <c:pt idx="257">
                  <c:v>1573</c:v>
                </c:pt>
                <c:pt idx="258">
                  <c:v>1572</c:v>
                </c:pt>
                <c:pt idx="259">
                  <c:v>1571</c:v>
                </c:pt>
                <c:pt idx="260">
                  <c:v>1570</c:v>
                </c:pt>
                <c:pt idx="261">
                  <c:v>1569</c:v>
                </c:pt>
                <c:pt idx="262">
                  <c:v>1568</c:v>
                </c:pt>
                <c:pt idx="263">
                  <c:v>1567</c:v>
                </c:pt>
                <c:pt idx="264">
                  <c:v>1566</c:v>
                </c:pt>
                <c:pt idx="265">
                  <c:v>1565</c:v>
                </c:pt>
                <c:pt idx="266">
                  <c:v>1564</c:v>
                </c:pt>
                <c:pt idx="267">
                  <c:v>1563</c:v>
                </c:pt>
                <c:pt idx="268">
                  <c:v>1562</c:v>
                </c:pt>
                <c:pt idx="269">
                  <c:v>1561</c:v>
                </c:pt>
                <c:pt idx="270">
                  <c:v>1560</c:v>
                </c:pt>
                <c:pt idx="271">
                  <c:v>1559</c:v>
                </c:pt>
                <c:pt idx="272">
                  <c:v>1558</c:v>
                </c:pt>
                <c:pt idx="273">
                  <c:v>1557</c:v>
                </c:pt>
                <c:pt idx="274">
                  <c:v>1556</c:v>
                </c:pt>
                <c:pt idx="275">
                  <c:v>1555</c:v>
                </c:pt>
                <c:pt idx="276">
                  <c:v>1554</c:v>
                </c:pt>
                <c:pt idx="277">
                  <c:v>1553</c:v>
                </c:pt>
                <c:pt idx="278">
                  <c:v>1552</c:v>
                </c:pt>
                <c:pt idx="279">
                  <c:v>1551</c:v>
                </c:pt>
                <c:pt idx="280">
                  <c:v>1550</c:v>
                </c:pt>
                <c:pt idx="281">
                  <c:v>1549</c:v>
                </c:pt>
                <c:pt idx="282">
                  <c:v>1548</c:v>
                </c:pt>
                <c:pt idx="283">
                  <c:v>1547</c:v>
                </c:pt>
                <c:pt idx="284">
                  <c:v>1546</c:v>
                </c:pt>
                <c:pt idx="285">
                  <c:v>1545</c:v>
                </c:pt>
                <c:pt idx="286">
                  <c:v>1544</c:v>
                </c:pt>
                <c:pt idx="287">
                  <c:v>1543</c:v>
                </c:pt>
                <c:pt idx="288">
                  <c:v>1542</c:v>
                </c:pt>
                <c:pt idx="289">
                  <c:v>1541</c:v>
                </c:pt>
                <c:pt idx="290">
                  <c:v>1540</c:v>
                </c:pt>
                <c:pt idx="291">
                  <c:v>1539</c:v>
                </c:pt>
                <c:pt idx="292">
                  <c:v>1538</c:v>
                </c:pt>
                <c:pt idx="293">
                  <c:v>1537</c:v>
                </c:pt>
                <c:pt idx="294">
                  <c:v>1536</c:v>
                </c:pt>
                <c:pt idx="295">
                  <c:v>1535</c:v>
                </c:pt>
                <c:pt idx="296">
                  <c:v>1534</c:v>
                </c:pt>
                <c:pt idx="297">
                  <c:v>1533</c:v>
                </c:pt>
                <c:pt idx="298">
                  <c:v>1532</c:v>
                </c:pt>
                <c:pt idx="299">
                  <c:v>1531</c:v>
                </c:pt>
                <c:pt idx="300">
                  <c:v>1530</c:v>
                </c:pt>
                <c:pt idx="301">
                  <c:v>1529</c:v>
                </c:pt>
                <c:pt idx="302">
                  <c:v>1528</c:v>
                </c:pt>
                <c:pt idx="303">
                  <c:v>1527</c:v>
                </c:pt>
                <c:pt idx="304">
                  <c:v>1526</c:v>
                </c:pt>
                <c:pt idx="305">
                  <c:v>1525</c:v>
                </c:pt>
                <c:pt idx="306">
                  <c:v>1524</c:v>
                </c:pt>
                <c:pt idx="307">
                  <c:v>1523</c:v>
                </c:pt>
                <c:pt idx="308">
                  <c:v>1522</c:v>
                </c:pt>
                <c:pt idx="309">
                  <c:v>1521</c:v>
                </c:pt>
                <c:pt idx="310">
                  <c:v>1520</c:v>
                </c:pt>
                <c:pt idx="311">
                  <c:v>1519</c:v>
                </c:pt>
                <c:pt idx="312">
                  <c:v>1518</c:v>
                </c:pt>
                <c:pt idx="313">
                  <c:v>1517</c:v>
                </c:pt>
                <c:pt idx="314">
                  <c:v>1516</c:v>
                </c:pt>
                <c:pt idx="315">
                  <c:v>1515</c:v>
                </c:pt>
                <c:pt idx="316">
                  <c:v>1514</c:v>
                </c:pt>
                <c:pt idx="317">
                  <c:v>1513</c:v>
                </c:pt>
                <c:pt idx="318">
                  <c:v>1512</c:v>
                </c:pt>
                <c:pt idx="319">
                  <c:v>1511</c:v>
                </c:pt>
                <c:pt idx="320">
                  <c:v>1510</c:v>
                </c:pt>
                <c:pt idx="321">
                  <c:v>1509</c:v>
                </c:pt>
                <c:pt idx="322">
                  <c:v>1508</c:v>
                </c:pt>
                <c:pt idx="323">
                  <c:v>1507</c:v>
                </c:pt>
                <c:pt idx="324">
                  <c:v>1506</c:v>
                </c:pt>
                <c:pt idx="325">
                  <c:v>1505</c:v>
                </c:pt>
                <c:pt idx="326">
                  <c:v>1504</c:v>
                </c:pt>
                <c:pt idx="327">
                  <c:v>1503</c:v>
                </c:pt>
                <c:pt idx="328">
                  <c:v>1502</c:v>
                </c:pt>
                <c:pt idx="329">
                  <c:v>1501</c:v>
                </c:pt>
                <c:pt idx="330">
                  <c:v>1500</c:v>
                </c:pt>
                <c:pt idx="331">
                  <c:v>1499</c:v>
                </c:pt>
                <c:pt idx="332">
                  <c:v>1498</c:v>
                </c:pt>
                <c:pt idx="333">
                  <c:v>1497</c:v>
                </c:pt>
                <c:pt idx="334">
                  <c:v>1496</c:v>
                </c:pt>
                <c:pt idx="335">
                  <c:v>1495</c:v>
                </c:pt>
                <c:pt idx="336">
                  <c:v>1494</c:v>
                </c:pt>
                <c:pt idx="337">
                  <c:v>1493</c:v>
                </c:pt>
                <c:pt idx="338">
                  <c:v>1492</c:v>
                </c:pt>
                <c:pt idx="339">
                  <c:v>1491</c:v>
                </c:pt>
                <c:pt idx="340">
                  <c:v>1490</c:v>
                </c:pt>
                <c:pt idx="341">
                  <c:v>1489</c:v>
                </c:pt>
                <c:pt idx="342">
                  <c:v>1488</c:v>
                </c:pt>
                <c:pt idx="343">
                  <c:v>1487</c:v>
                </c:pt>
                <c:pt idx="344">
                  <c:v>1486</c:v>
                </c:pt>
                <c:pt idx="345">
                  <c:v>1485</c:v>
                </c:pt>
                <c:pt idx="346">
                  <c:v>1484</c:v>
                </c:pt>
                <c:pt idx="347">
                  <c:v>1483</c:v>
                </c:pt>
                <c:pt idx="348">
                  <c:v>1482</c:v>
                </c:pt>
                <c:pt idx="349">
                  <c:v>1481</c:v>
                </c:pt>
                <c:pt idx="350">
                  <c:v>1480</c:v>
                </c:pt>
                <c:pt idx="351">
                  <c:v>1479</c:v>
                </c:pt>
                <c:pt idx="352">
                  <c:v>1478</c:v>
                </c:pt>
                <c:pt idx="353">
                  <c:v>1477</c:v>
                </c:pt>
                <c:pt idx="354">
                  <c:v>1476</c:v>
                </c:pt>
                <c:pt idx="355">
                  <c:v>1475</c:v>
                </c:pt>
                <c:pt idx="356">
                  <c:v>1474</c:v>
                </c:pt>
                <c:pt idx="357">
                  <c:v>1473</c:v>
                </c:pt>
                <c:pt idx="358">
                  <c:v>1472</c:v>
                </c:pt>
                <c:pt idx="359">
                  <c:v>1471</c:v>
                </c:pt>
                <c:pt idx="360">
                  <c:v>1470</c:v>
                </c:pt>
                <c:pt idx="361">
                  <c:v>1469</c:v>
                </c:pt>
                <c:pt idx="362">
                  <c:v>1468</c:v>
                </c:pt>
                <c:pt idx="363">
                  <c:v>1467</c:v>
                </c:pt>
                <c:pt idx="364">
                  <c:v>1466</c:v>
                </c:pt>
                <c:pt idx="365">
                  <c:v>1465</c:v>
                </c:pt>
                <c:pt idx="366">
                  <c:v>1464</c:v>
                </c:pt>
                <c:pt idx="367">
                  <c:v>1463</c:v>
                </c:pt>
                <c:pt idx="368">
                  <c:v>1462</c:v>
                </c:pt>
                <c:pt idx="369">
                  <c:v>1461</c:v>
                </c:pt>
                <c:pt idx="370">
                  <c:v>1460</c:v>
                </c:pt>
                <c:pt idx="371">
                  <c:v>1459</c:v>
                </c:pt>
                <c:pt idx="372">
                  <c:v>1458</c:v>
                </c:pt>
                <c:pt idx="373">
                  <c:v>1457</c:v>
                </c:pt>
                <c:pt idx="374">
                  <c:v>1456</c:v>
                </c:pt>
                <c:pt idx="375">
                  <c:v>1455</c:v>
                </c:pt>
                <c:pt idx="376">
                  <c:v>1454</c:v>
                </c:pt>
                <c:pt idx="377">
                  <c:v>1453</c:v>
                </c:pt>
                <c:pt idx="378">
                  <c:v>1452</c:v>
                </c:pt>
                <c:pt idx="379">
                  <c:v>1451</c:v>
                </c:pt>
                <c:pt idx="380">
                  <c:v>1450</c:v>
                </c:pt>
                <c:pt idx="381">
                  <c:v>1449</c:v>
                </c:pt>
                <c:pt idx="382">
                  <c:v>1448</c:v>
                </c:pt>
                <c:pt idx="383">
                  <c:v>1447</c:v>
                </c:pt>
                <c:pt idx="384">
                  <c:v>1446</c:v>
                </c:pt>
                <c:pt idx="385">
                  <c:v>1445</c:v>
                </c:pt>
                <c:pt idx="386">
                  <c:v>1444</c:v>
                </c:pt>
                <c:pt idx="387">
                  <c:v>1443</c:v>
                </c:pt>
                <c:pt idx="388">
                  <c:v>1442</c:v>
                </c:pt>
                <c:pt idx="389">
                  <c:v>1441</c:v>
                </c:pt>
                <c:pt idx="390">
                  <c:v>1440</c:v>
                </c:pt>
                <c:pt idx="391">
                  <c:v>1439</c:v>
                </c:pt>
                <c:pt idx="392">
                  <c:v>1438</c:v>
                </c:pt>
                <c:pt idx="393">
                  <c:v>1437</c:v>
                </c:pt>
                <c:pt idx="394">
                  <c:v>1436</c:v>
                </c:pt>
                <c:pt idx="395">
                  <c:v>1435</c:v>
                </c:pt>
                <c:pt idx="396">
                  <c:v>1434</c:v>
                </c:pt>
                <c:pt idx="397">
                  <c:v>1433</c:v>
                </c:pt>
                <c:pt idx="398">
                  <c:v>1432</c:v>
                </c:pt>
                <c:pt idx="399">
                  <c:v>1431</c:v>
                </c:pt>
                <c:pt idx="400">
                  <c:v>1430</c:v>
                </c:pt>
                <c:pt idx="401">
                  <c:v>1429</c:v>
                </c:pt>
                <c:pt idx="402">
                  <c:v>1428</c:v>
                </c:pt>
                <c:pt idx="403">
                  <c:v>1427</c:v>
                </c:pt>
                <c:pt idx="404">
                  <c:v>1426</c:v>
                </c:pt>
                <c:pt idx="405">
                  <c:v>1425</c:v>
                </c:pt>
                <c:pt idx="406">
                  <c:v>1424</c:v>
                </c:pt>
                <c:pt idx="407">
                  <c:v>1423</c:v>
                </c:pt>
                <c:pt idx="408">
                  <c:v>1422</c:v>
                </c:pt>
                <c:pt idx="409">
                  <c:v>1421</c:v>
                </c:pt>
                <c:pt idx="410">
                  <c:v>1420</c:v>
                </c:pt>
                <c:pt idx="411">
                  <c:v>1419</c:v>
                </c:pt>
                <c:pt idx="412">
                  <c:v>1418</c:v>
                </c:pt>
                <c:pt idx="413">
                  <c:v>1417</c:v>
                </c:pt>
                <c:pt idx="414">
                  <c:v>1416</c:v>
                </c:pt>
                <c:pt idx="415">
                  <c:v>1415</c:v>
                </c:pt>
                <c:pt idx="416">
                  <c:v>1414</c:v>
                </c:pt>
                <c:pt idx="417">
                  <c:v>1413</c:v>
                </c:pt>
                <c:pt idx="418">
                  <c:v>1412</c:v>
                </c:pt>
                <c:pt idx="419">
                  <c:v>1411</c:v>
                </c:pt>
                <c:pt idx="420">
                  <c:v>1410</c:v>
                </c:pt>
                <c:pt idx="421">
                  <c:v>1409</c:v>
                </c:pt>
                <c:pt idx="422">
                  <c:v>1408</c:v>
                </c:pt>
                <c:pt idx="423">
                  <c:v>1407</c:v>
                </c:pt>
                <c:pt idx="424">
                  <c:v>1406</c:v>
                </c:pt>
                <c:pt idx="425">
                  <c:v>1405</c:v>
                </c:pt>
                <c:pt idx="426">
                  <c:v>1404</c:v>
                </c:pt>
                <c:pt idx="427">
                  <c:v>1403</c:v>
                </c:pt>
                <c:pt idx="428">
                  <c:v>1402</c:v>
                </c:pt>
                <c:pt idx="429">
                  <c:v>1401</c:v>
                </c:pt>
                <c:pt idx="430">
                  <c:v>1400</c:v>
                </c:pt>
                <c:pt idx="431">
                  <c:v>1399</c:v>
                </c:pt>
                <c:pt idx="432">
                  <c:v>1398</c:v>
                </c:pt>
                <c:pt idx="433">
                  <c:v>1397</c:v>
                </c:pt>
                <c:pt idx="434">
                  <c:v>1396</c:v>
                </c:pt>
                <c:pt idx="435">
                  <c:v>1395</c:v>
                </c:pt>
                <c:pt idx="436">
                  <c:v>1394</c:v>
                </c:pt>
                <c:pt idx="437">
                  <c:v>1393</c:v>
                </c:pt>
                <c:pt idx="438">
                  <c:v>1392</c:v>
                </c:pt>
                <c:pt idx="439">
                  <c:v>1391</c:v>
                </c:pt>
                <c:pt idx="440">
                  <c:v>1390</c:v>
                </c:pt>
                <c:pt idx="441">
                  <c:v>1389</c:v>
                </c:pt>
                <c:pt idx="442">
                  <c:v>1388</c:v>
                </c:pt>
                <c:pt idx="443">
                  <c:v>1387</c:v>
                </c:pt>
                <c:pt idx="444">
                  <c:v>1386</c:v>
                </c:pt>
                <c:pt idx="445">
                  <c:v>1385</c:v>
                </c:pt>
                <c:pt idx="446">
                  <c:v>1384</c:v>
                </c:pt>
                <c:pt idx="447">
                  <c:v>1383</c:v>
                </c:pt>
                <c:pt idx="448">
                  <c:v>1382</c:v>
                </c:pt>
                <c:pt idx="449">
                  <c:v>1381</c:v>
                </c:pt>
                <c:pt idx="450">
                  <c:v>1380</c:v>
                </c:pt>
                <c:pt idx="451">
                  <c:v>1379</c:v>
                </c:pt>
                <c:pt idx="452">
                  <c:v>1378</c:v>
                </c:pt>
                <c:pt idx="453">
                  <c:v>1377</c:v>
                </c:pt>
                <c:pt idx="454">
                  <c:v>1376</c:v>
                </c:pt>
                <c:pt idx="455">
                  <c:v>1375</c:v>
                </c:pt>
                <c:pt idx="456">
                  <c:v>1374</c:v>
                </c:pt>
                <c:pt idx="457">
                  <c:v>1373</c:v>
                </c:pt>
                <c:pt idx="458">
                  <c:v>1372</c:v>
                </c:pt>
                <c:pt idx="459">
                  <c:v>1371</c:v>
                </c:pt>
                <c:pt idx="460">
                  <c:v>1370</c:v>
                </c:pt>
                <c:pt idx="461">
                  <c:v>1369</c:v>
                </c:pt>
                <c:pt idx="462">
                  <c:v>1368</c:v>
                </c:pt>
                <c:pt idx="463">
                  <c:v>1367</c:v>
                </c:pt>
                <c:pt idx="464">
                  <c:v>1366</c:v>
                </c:pt>
                <c:pt idx="465">
                  <c:v>1365</c:v>
                </c:pt>
                <c:pt idx="466">
                  <c:v>1364</c:v>
                </c:pt>
                <c:pt idx="467">
                  <c:v>1363</c:v>
                </c:pt>
                <c:pt idx="468">
                  <c:v>1362</c:v>
                </c:pt>
                <c:pt idx="469">
                  <c:v>1361</c:v>
                </c:pt>
                <c:pt idx="470">
                  <c:v>1360</c:v>
                </c:pt>
                <c:pt idx="471">
                  <c:v>1359</c:v>
                </c:pt>
                <c:pt idx="472">
                  <c:v>1358</c:v>
                </c:pt>
                <c:pt idx="473">
                  <c:v>1357</c:v>
                </c:pt>
                <c:pt idx="474">
                  <c:v>1356</c:v>
                </c:pt>
                <c:pt idx="475">
                  <c:v>1355</c:v>
                </c:pt>
                <c:pt idx="476">
                  <c:v>1354</c:v>
                </c:pt>
                <c:pt idx="477">
                  <c:v>1353</c:v>
                </c:pt>
                <c:pt idx="478">
                  <c:v>1352</c:v>
                </c:pt>
                <c:pt idx="479">
                  <c:v>1351</c:v>
                </c:pt>
                <c:pt idx="480">
                  <c:v>1350</c:v>
                </c:pt>
                <c:pt idx="481">
                  <c:v>1349</c:v>
                </c:pt>
                <c:pt idx="482">
                  <c:v>1348</c:v>
                </c:pt>
                <c:pt idx="483">
                  <c:v>1347</c:v>
                </c:pt>
                <c:pt idx="484">
                  <c:v>1346</c:v>
                </c:pt>
                <c:pt idx="485">
                  <c:v>1345</c:v>
                </c:pt>
                <c:pt idx="486">
                  <c:v>1344</c:v>
                </c:pt>
                <c:pt idx="487">
                  <c:v>1343</c:v>
                </c:pt>
                <c:pt idx="488">
                  <c:v>1342</c:v>
                </c:pt>
                <c:pt idx="489">
                  <c:v>1341</c:v>
                </c:pt>
                <c:pt idx="490">
                  <c:v>1340</c:v>
                </c:pt>
                <c:pt idx="491">
                  <c:v>1339</c:v>
                </c:pt>
                <c:pt idx="492">
                  <c:v>1338</c:v>
                </c:pt>
                <c:pt idx="493">
                  <c:v>1337</c:v>
                </c:pt>
                <c:pt idx="494">
                  <c:v>1336</c:v>
                </c:pt>
                <c:pt idx="495">
                  <c:v>1335</c:v>
                </c:pt>
                <c:pt idx="496">
                  <c:v>1334</c:v>
                </c:pt>
                <c:pt idx="497">
                  <c:v>1333</c:v>
                </c:pt>
                <c:pt idx="498">
                  <c:v>1332</c:v>
                </c:pt>
                <c:pt idx="499">
                  <c:v>1331</c:v>
                </c:pt>
                <c:pt idx="500">
                  <c:v>1330</c:v>
                </c:pt>
                <c:pt idx="501">
                  <c:v>1329</c:v>
                </c:pt>
                <c:pt idx="502">
                  <c:v>1328</c:v>
                </c:pt>
                <c:pt idx="503">
                  <c:v>1327</c:v>
                </c:pt>
                <c:pt idx="504">
                  <c:v>1326</c:v>
                </c:pt>
                <c:pt idx="505">
                  <c:v>1325</c:v>
                </c:pt>
                <c:pt idx="506">
                  <c:v>1324</c:v>
                </c:pt>
                <c:pt idx="507">
                  <c:v>1323</c:v>
                </c:pt>
                <c:pt idx="508">
                  <c:v>1322</c:v>
                </c:pt>
                <c:pt idx="509">
                  <c:v>1321</c:v>
                </c:pt>
                <c:pt idx="510">
                  <c:v>1320</c:v>
                </c:pt>
                <c:pt idx="511">
                  <c:v>1319</c:v>
                </c:pt>
                <c:pt idx="512">
                  <c:v>1318</c:v>
                </c:pt>
                <c:pt idx="513">
                  <c:v>1317</c:v>
                </c:pt>
                <c:pt idx="514">
                  <c:v>1316</c:v>
                </c:pt>
                <c:pt idx="515">
                  <c:v>1315</c:v>
                </c:pt>
                <c:pt idx="516">
                  <c:v>1314</c:v>
                </c:pt>
                <c:pt idx="517">
                  <c:v>1313</c:v>
                </c:pt>
                <c:pt idx="518">
                  <c:v>1312</c:v>
                </c:pt>
                <c:pt idx="519">
                  <c:v>1311</c:v>
                </c:pt>
                <c:pt idx="520">
                  <c:v>1310</c:v>
                </c:pt>
                <c:pt idx="521">
                  <c:v>1309</c:v>
                </c:pt>
                <c:pt idx="522">
                  <c:v>1308</c:v>
                </c:pt>
                <c:pt idx="523">
                  <c:v>1307</c:v>
                </c:pt>
                <c:pt idx="524">
                  <c:v>1306</c:v>
                </c:pt>
                <c:pt idx="525">
                  <c:v>1305</c:v>
                </c:pt>
                <c:pt idx="526">
                  <c:v>1304</c:v>
                </c:pt>
                <c:pt idx="527">
                  <c:v>1303</c:v>
                </c:pt>
                <c:pt idx="528">
                  <c:v>1302</c:v>
                </c:pt>
                <c:pt idx="529">
                  <c:v>1301</c:v>
                </c:pt>
                <c:pt idx="530">
                  <c:v>1300</c:v>
                </c:pt>
                <c:pt idx="531">
                  <c:v>1299</c:v>
                </c:pt>
                <c:pt idx="532">
                  <c:v>1298</c:v>
                </c:pt>
                <c:pt idx="533">
                  <c:v>1297</c:v>
                </c:pt>
                <c:pt idx="534">
                  <c:v>1296</c:v>
                </c:pt>
                <c:pt idx="535">
                  <c:v>1295</c:v>
                </c:pt>
                <c:pt idx="536">
                  <c:v>1294</c:v>
                </c:pt>
                <c:pt idx="537">
                  <c:v>1293</c:v>
                </c:pt>
                <c:pt idx="538">
                  <c:v>1292</c:v>
                </c:pt>
                <c:pt idx="539">
                  <c:v>1291</c:v>
                </c:pt>
                <c:pt idx="540">
                  <c:v>1290</c:v>
                </c:pt>
                <c:pt idx="541">
                  <c:v>1289</c:v>
                </c:pt>
                <c:pt idx="542">
                  <c:v>1288</c:v>
                </c:pt>
                <c:pt idx="543">
                  <c:v>1287</c:v>
                </c:pt>
                <c:pt idx="544">
                  <c:v>1286</c:v>
                </c:pt>
                <c:pt idx="545">
                  <c:v>1285</c:v>
                </c:pt>
                <c:pt idx="546">
                  <c:v>1284</c:v>
                </c:pt>
                <c:pt idx="547">
                  <c:v>1283</c:v>
                </c:pt>
                <c:pt idx="548">
                  <c:v>1282</c:v>
                </c:pt>
                <c:pt idx="549">
                  <c:v>1281</c:v>
                </c:pt>
                <c:pt idx="550">
                  <c:v>1280</c:v>
                </c:pt>
                <c:pt idx="551">
                  <c:v>1279</c:v>
                </c:pt>
                <c:pt idx="552">
                  <c:v>1278</c:v>
                </c:pt>
                <c:pt idx="553">
                  <c:v>1277</c:v>
                </c:pt>
                <c:pt idx="554">
                  <c:v>1276</c:v>
                </c:pt>
                <c:pt idx="555">
                  <c:v>1275</c:v>
                </c:pt>
                <c:pt idx="556">
                  <c:v>1274</c:v>
                </c:pt>
                <c:pt idx="557">
                  <c:v>1273</c:v>
                </c:pt>
                <c:pt idx="558">
                  <c:v>1272</c:v>
                </c:pt>
                <c:pt idx="559">
                  <c:v>1271</c:v>
                </c:pt>
                <c:pt idx="560">
                  <c:v>1270</c:v>
                </c:pt>
                <c:pt idx="561">
                  <c:v>1269</c:v>
                </c:pt>
                <c:pt idx="562">
                  <c:v>1268</c:v>
                </c:pt>
                <c:pt idx="563">
                  <c:v>1267</c:v>
                </c:pt>
                <c:pt idx="564">
                  <c:v>1266</c:v>
                </c:pt>
                <c:pt idx="565">
                  <c:v>1265</c:v>
                </c:pt>
                <c:pt idx="566">
                  <c:v>1264</c:v>
                </c:pt>
                <c:pt idx="567">
                  <c:v>1263</c:v>
                </c:pt>
                <c:pt idx="568">
                  <c:v>1262</c:v>
                </c:pt>
                <c:pt idx="569">
                  <c:v>1261</c:v>
                </c:pt>
                <c:pt idx="570">
                  <c:v>1260</c:v>
                </c:pt>
                <c:pt idx="571">
                  <c:v>1259</c:v>
                </c:pt>
                <c:pt idx="572">
                  <c:v>1258</c:v>
                </c:pt>
                <c:pt idx="573">
                  <c:v>1257</c:v>
                </c:pt>
                <c:pt idx="574">
                  <c:v>1256</c:v>
                </c:pt>
                <c:pt idx="575">
                  <c:v>1255</c:v>
                </c:pt>
                <c:pt idx="576">
                  <c:v>1254</c:v>
                </c:pt>
                <c:pt idx="577">
                  <c:v>1253</c:v>
                </c:pt>
                <c:pt idx="578">
                  <c:v>1252</c:v>
                </c:pt>
                <c:pt idx="579">
                  <c:v>1251</c:v>
                </c:pt>
                <c:pt idx="580">
                  <c:v>1250</c:v>
                </c:pt>
                <c:pt idx="581">
                  <c:v>1249</c:v>
                </c:pt>
                <c:pt idx="582">
                  <c:v>1248</c:v>
                </c:pt>
                <c:pt idx="583">
                  <c:v>1247</c:v>
                </c:pt>
                <c:pt idx="584">
                  <c:v>1246</c:v>
                </c:pt>
                <c:pt idx="585">
                  <c:v>1245</c:v>
                </c:pt>
                <c:pt idx="586">
                  <c:v>1244</c:v>
                </c:pt>
                <c:pt idx="587">
                  <c:v>1243</c:v>
                </c:pt>
                <c:pt idx="588">
                  <c:v>1242</c:v>
                </c:pt>
                <c:pt idx="589">
                  <c:v>1241</c:v>
                </c:pt>
                <c:pt idx="590">
                  <c:v>1240</c:v>
                </c:pt>
                <c:pt idx="591">
                  <c:v>1239</c:v>
                </c:pt>
                <c:pt idx="592">
                  <c:v>1238</c:v>
                </c:pt>
                <c:pt idx="593">
                  <c:v>1237</c:v>
                </c:pt>
                <c:pt idx="594">
                  <c:v>1236</c:v>
                </c:pt>
                <c:pt idx="595">
                  <c:v>1235</c:v>
                </c:pt>
                <c:pt idx="596">
                  <c:v>1234</c:v>
                </c:pt>
                <c:pt idx="597">
                  <c:v>1233</c:v>
                </c:pt>
                <c:pt idx="598">
                  <c:v>1232</c:v>
                </c:pt>
                <c:pt idx="599">
                  <c:v>1231</c:v>
                </c:pt>
                <c:pt idx="600">
                  <c:v>1230</c:v>
                </c:pt>
                <c:pt idx="601">
                  <c:v>1229</c:v>
                </c:pt>
                <c:pt idx="602">
                  <c:v>1228</c:v>
                </c:pt>
                <c:pt idx="603">
                  <c:v>1227</c:v>
                </c:pt>
                <c:pt idx="604">
                  <c:v>1226</c:v>
                </c:pt>
                <c:pt idx="605">
                  <c:v>1225</c:v>
                </c:pt>
                <c:pt idx="606">
                  <c:v>1224</c:v>
                </c:pt>
                <c:pt idx="607">
                  <c:v>1223</c:v>
                </c:pt>
                <c:pt idx="608">
                  <c:v>1222</c:v>
                </c:pt>
                <c:pt idx="609">
                  <c:v>1221</c:v>
                </c:pt>
                <c:pt idx="610">
                  <c:v>1220</c:v>
                </c:pt>
                <c:pt idx="611">
                  <c:v>1219</c:v>
                </c:pt>
                <c:pt idx="612">
                  <c:v>1218</c:v>
                </c:pt>
                <c:pt idx="613">
                  <c:v>1217</c:v>
                </c:pt>
                <c:pt idx="614">
                  <c:v>1216</c:v>
                </c:pt>
                <c:pt idx="615">
                  <c:v>1215</c:v>
                </c:pt>
                <c:pt idx="616">
                  <c:v>1214</c:v>
                </c:pt>
                <c:pt idx="617">
                  <c:v>1213</c:v>
                </c:pt>
                <c:pt idx="618">
                  <c:v>1212</c:v>
                </c:pt>
                <c:pt idx="619">
                  <c:v>1211</c:v>
                </c:pt>
                <c:pt idx="620">
                  <c:v>1210</c:v>
                </c:pt>
                <c:pt idx="621">
                  <c:v>1209</c:v>
                </c:pt>
                <c:pt idx="622">
                  <c:v>1208</c:v>
                </c:pt>
                <c:pt idx="623">
                  <c:v>1207</c:v>
                </c:pt>
                <c:pt idx="624">
                  <c:v>1206</c:v>
                </c:pt>
                <c:pt idx="625">
                  <c:v>1205</c:v>
                </c:pt>
                <c:pt idx="626">
                  <c:v>1204</c:v>
                </c:pt>
                <c:pt idx="627">
                  <c:v>1203</c:v>
                </c:pt>
                <c:pt idx="628">
                  <c:v>1202</c:v>
                </c:pt>
                <c:pt idx="629">
                  <c:v>1201</c:v>
                </c:pt>
                <c:pt idx="630">
                  <c:v>1200</c:v>
                </c:pt>
                <c:pt idx="631">
                  <c:v>1199</c:v>
                </c:pt>
                <c:pt idx="632">
                  <c:v>1198</c:v>
                </c:pt>
                <c:pt idx="633">
                  <c:v>1197</c:v>
                </c:pt>
                <c:pt idx="634">
                  <c:v>1196</c:v>
                </c:pt>
                <c:pt idx="635">
                  <c:v>1195</c:v>
                </c:pt>
                <c:pt idx="636">
                  <c:v>1194</c:v>
                </c:pt>
                <c:pt idx="637">
                  <c:v>1193</c:v>
                </c:pt>
                <c:pt idx="638">
                  <c:v>1192</c:v>
                </c:pt>
                <c:pt idx="639">
                  <c:v>1191</c:v>
                </c:pt>
                <c:pt idx="640">
                  <c:v>1190</c:v>
                </c:pt>
                <c:pt idx="641">
                  <c:v>1189</c:v>
                </c:pt>
                <c:pt idx="642">
                  <c:v>1188</c:v>
                </c:pt>
                <c:pt idx="643">
                  <c:v>1187</c:v>
                </c:pt>
                <c:pt idx="644">
                  <c:v>1186</c:v>
                </c:pt>
                <c:pt idx="645">
                  <c:v>1185</c:v>
                </c:pt>
                <c:pt idx="646">
                  <c:v>1184</c:v>
                </c:pt>
                <c:pt idx="647">
                  <c:v>1183</c:v>
                </c:pt>
                <c:pt idx="648">
                  <c:v>1182</c:v>
                </c:pt>
                <c:pt idx="649">
                  <c:v>1181</c:v>
                </c:pt>
                <c:pt idx="650">
                  <c:v>1180</c:v>
                </c:pt>
                <c:pt idx="651">
                  <c:v>1179</c:v>
                </c:pt>
                <c:pt idx="652">
                  <c:v>1178</c:v>
                </c:pt>
                <c:pt idx="653">
                  <c:v>1177</c:v>
                </c:pt>
                <c:pt idx="654">
                  <c:v>1176</c:v>
                </c:pt>
                <c:pt idx="655">
                  <c:v>1175</c:v>
                </c:pt>
                <c:pt idx="656">
                  <c:v>1174</c:v>
                </c:pt>
                <c:pt idx="657">
                  <c:v>1173</c:v>
                </c:pt>
                <c:pt idx="658">
                  <c:v>1172</c:v>
                </c:pt>
                <c:pt idx="659">
                  <c:v>1171</c:v>
                </c:pt>
                <c:pt idx="660">
                  <c:v>1170</c:v>
                </c:pt>
                <c:pt idx="661">
                  <c:v>1169</c:v>
                </c:pt>
                <c:pt idx="662">
                  <c:v>1168</c:v>
                </c:pt>
                <c:pt idx="663">
                  <c:v>1167</c:v>
                </c:pt>
                <c:pt idx="664">
                  <c:v>1166</c:v>
                </c:pt>
                <c:pt idx="665">
                  <c:v>1165</c:v>
                </c:pt>
                <c:pt idx="666">
                  <c:v>1164</c:v>
                </c:pt>
                <c:pt idx="667">
                  <c:v>1163</c:v>
                </c:pt>
                <c:pt idx="668">
                  <c:v>1162</c:v>
                </c:pt>
                <c:pt idx="669">
                  <c:v>1161</c:v>
                </c:pt>
                <c:pt idx="670">
                  <c:v>1160</c:v>
                </c:pt>
                <c:pt idx="671">
                  <c:v>1159</c:v>
                </c:pt>
                <c:pt idx="672">
                  <c:v>1158</c:v>
                </c:pt>
                <c:pt idx="673">
                  <c:v>1157</c:v>
                </c:pt>
                <c:pt idx="674">
                  <c:v>1156</c:v>
                </c:pt>
                <c:pt idx="675">
                  <c:v>1155</c:v>
                </c:pt>
                <c:pt idx="676">
                  <c:v>1154</c:v>
                </c:pt>
                <c:pt idx="677">
                  <c:v>1153</c:v>
                </c:pt>
                <c:pt idx="678">
                  <c:v>1152</c:v>
                </c:pt>
                <c:pt idx="679">
                  <c:v>1151</c:v>
                </c:pt>
                <c:pt idx="680">
                  <c:v>1150</c:v>
                </c:pt>
                <c:pt idx="681">
                  <c:v>1149</c:v>
                </c:pt>
                <c:pt idx="682">
                  <c:v>1148</c:v>
                </c:pt>
                <c:pt idx="683">
                  <c:v>1147</c:v>
                </c:pt>
                <c:pt idx="684">
                  <c:v>1146</c:v>
                </c:pt>
                <c:pt idx="685">
                  <c:v>1145</c:v>
                </c:pt>
                <c:pt idx="686">
                  <c:v>1144</c:v>
                </c:pt>
                <c:pt idx="687">
                  <c:v>1143</c:v>
                </c:pt>
                <c:pt idx="688">
                  <c:v>1142</c:v>
                </c:pt>
                <c:pt idx="689">
                  <c:v>1141</c:v>
                </c:pt>
                <c:pt idx="690">
                  <c:v>1140</c:v>
                </c:pt>
                <c:pt idx="691">
                  <c:v>1139</c:v>
                </c:pt>
                <c:pt idx="692">
                  <c:v>1138</c:v>
                </c:pt>
                <c:pt idx="693">
                  <c:v>1137</c:v>
                </c:pt>
                <c:pt idx="694">
                  <c:v>1136</c:v>
                </c:pt>
                <c:pt idx="695">
                  <c:v>1135</c:v>
                </c:pt>
                <c:pt idx="696">
                  <c:v>1134</c:v>
                </c:pt>
                <c:pt idx="697">
                  <c:v>1133</c:v>
                </c:pt>
                <c:pt idx="698">
                  <c:v>1132</c:v>
                </c:pt>
                <c:pt idx="699">
                  <c:v>1131</c:v>
                </c:pt>
                <c:pt idx="700">
                  <c:v>1130</c:v>
                </c:pt>
                <c:pt idx="701">
                  <c:v>1129</c:v>
                </c:pt>
                <c:pt idx="702">
                  <c:v>1128</c:v>
                </c:pt>
                <c:pt idx="703">
                  <c:v>1127</c:v>
                </c:pt>
                <c:pt idx="704">
                  <c:v>1126</c:v>
                </c:pt>
                <c:pt idx="705">
                  <c:v>1125</c:v>
                </c:pt>
                <c:pt idx="706">
                  <c:v>1124</c:v>
                </c:pt>
                <c:pt idx="707">
                  <c:v>1123</c:v>
                </c:pt>
                <c:pt idx="708">
                  <c:v>1122</c:v>
                </c:pt>
                <c:pt idx="709">
                  <c:v>1121</c:v>
                </c:pt>
                <c:pt idx="710">
                  <c:v>1120</c:v>
                </c:pt>
                <c:pt idx="711">
                  <c:v>1119</c:v>
                </c:pt>
                <c:pt idx="712">
                  <c:v>1118</c:v>
                </c:pt>
                <c:pt idx="713">
                  <c:v>1117</c:v>
                </c:pt>
                <c:pt idx="714">
                  <c:v>1116</c:v>
                </c:pt>
                <c:pt idx="715">
                  <c:v>1115</c:v>
                </c:pt>
                <c:pt idx="716">
                  <c:v>1114</c:v>
                </c:pt>
                <c:pt idx="717">
                  <c:v>1113</c:v>
                </c:pt>
                <c:pt idx="718">
                  <c:v>1112</c:v>
                </c:pt>
                <c:pt idx="719">
                  <c:v>1111</c:v>
                </c:pt>
                <c:pt idx="720">
                  <c:v>1110</c:v>
                </c:pt>
                <c:pt idx="721">
                  <c:v>1109</c:v>
                </c:pt>
                <c:pt idx="722">
                  <c:v>1108</c:v>
                </c:pt>
                <c:pt idx="723">
                  <c:v>1107</c:v>
                </c:pt>
                <c:pt idx="724">
                  <c:v>1106</c:v>
                </c:pt>
                <c:pt idx="725">
                  <c:v>1105</c:v>
                </c:pt>
                <c:pt idx="726">
                  <c:v>1104</c:v>
                </c:pt>
                <c:pt idx="727">
                  <c:v>1103</c:v>
                </c:pt>
                <c:pt idx="728">
                  <c:v>1102</c:v>
                </c:pt>
                <c:pt idx="729">
                  <c:v>1101</c:v>
                </c:pt>
                <c:pt idx="730">
                  <c:v>1100</c:v>
                </c:pt>
                <c:pt idx="731">
                  <c:v>1099</c:v>
                </c:pt>
                <c:pt idx="732">
                  <c:v>1098</c:v>
                </c:pt>
                <c:pt idx="733">
                  <c:v>1097</c:v>
                </c:pt>
                <c:pt idx="734">
                  <c:v>1096</c:v>
                </c:pt>
                <c:pt idx="735">
                  <c:v>1095</c:v>
                </c:pt>
                <c:pt idx="736">
                  <c:v>1094</c:v>
                </c:pt>
                <c:pt idx="737">
                  <c:v>1093</c:v>
                </c:pt>
                <c:pt idx="738">
                  <c:v>1092</c:v>
                </c:pt>
                <c:pt idx="739">
                  <c:v>1091</c:v>
                </c:pt>
                <c:pt idx="740">
                  <c:v>1090</c:v>
                </c:pt>
                <c:pt idx="741">
                  <c:v>1089</c:v>
                </c:pt>
                <c:pt idx="742">
                  <c:v>1088</c:v>
                </c:pt>
                <c:pt idx="743">
                  <c:v>1087</c:v>
                </c:pt>
                <c:pt idx="744">
                  <c:v>1086</c:v>
                </c:pt>
                <c:pt idx="745">
                  <c:v>1085</c:v>
                </c:pt>
                <c:pt idx="746">
                  <c:v>1084</c:v>
                </c:pt>
                <c:pt idx="747">
                  <c:v>1083</c:v>
                </c:pt>
                <c:pt idx="748">
                  <c:v>1082</c:v>
                </c:pt>
                <c:pt idx="749">
                  <c:v>1081</c:v>
                </c:pt>
                <c:pt idx="750">
                  <c:v>1080</c:v>
                </c:pt>
                <c:pt idx="751">
                  <c:v>1079</c:v>
                </c:pt>
                <c:pt idx="752">
                  <c:v>1078</c:v>
                </c:pt>
                <c:pt idx="753">
                  <c:v>1077</c:v>
                </c:pt>
                <c:pt idx="754">
                  <c:v>1076</c:v>
                </c:pt>
                <c:pt idx="755">
                  <c:v>1075</c:v>
                </c:pt>
                <c:pt idx="756">
                  <c:v>1074</c:v>
                </c:pt>
                <c:pt idx="757">
                  <c:v>1073</c:v>
                </c:pt>
                <c:pt idx="758">
                  <c:v>1072</c:v>
                </c:pt>
                <c:pt idx="759">
                  <c:v>1071</c:v>
                </c:pt>
                <c:pt idx="760">
                  <c:v>1070</c:v>
                </c:pt>
                <c:pt idx="761">
                  <c:v>1069</c:v>
                </c:pt>
                <c:pt idx="762">
                  <c:v>1068</c:v>
                </c:pt>
                <c:pt idx="763">
                  <c:v>1067</c:v>
                </c:pt>
                <c:pt idx="764">
                  <c:v>1066</c:v>
                </c:pt>
                <c:pt idx="765">
                  <c:v>1065</c:v>
                </c:pt>
                <c:pt idx="766">
                  <c:v>1064</c:v>
                </c:pt>
                <c:pt idx="767">
                  <c:v>1063</c:v>
                </c:pt>
                <c:pt idx="768">
                  <c:v>1062</c:v>
                </c:pt>
                <c:pt idx="769">
                  <c:v>1061</c:v>
                </c:pt>
                <c:pt idx="770">
                  <c:v>1060</c:v>
                </c:pt>
                <c:pt idx="771">
                  <c:v>1059</c:v>
                </c:pt>
                <c:pt idx="772">
                  <c:v>1058</c:v>
                </c:pt>
                <c:pt idx="773">
                  <c:v>1057</c:v>
                </c:pt>
                <c:pt idx="774">
                  <c:v>1056</c:v>
                </c:pt>
                <c:pt idx="775">
                  <c:v>1055</c:v>
                </c:pt>
                <c:pt idx="776">
                  <c:v>1054</c:v>
                </c:pt>
                <c:pt idx="777">
                  <c:v>1053</c:v>
                </c:pt>
                <c:pt idx="778">
                  <c:v>1052</c:v>
                </c:pt>
                <c:pt idx="779">
                  <c:v>1051</c:v>
                </c:pt>
                <c:pt idx="780">
                  <c:v>1050</c:v>
                </c:pt>
                <c:pt idx="781">
                  <c:v>1049</c:v>
                </c:pt>
                <c:pt idx="782">
                  <c:v>1048</c:v>
                </c:pt>
                <c:pt idx="783">
                  <c:v>1047</c:v>
                </c:pt>
                <c:pt idx="784">
                  <c:v>1046</c:v>
                </c:pt>
                <c:pt idx="785">
                  <c:v>1045</c:v>
                </c:pt>
                <c:pt idx="786">
                  <c:v>1044</c:v>
                </c:pt>
                <c:pt idx="787">
                  <c:v>1043</c:v>
                </c:pt>
                <c:pt idx="788">
                  <c:v>1042</c:v>
                </c:pt>
                <c:pt idx="789">
                  <c:v>1041</c:v>
                </c:pt>
                <c:pt idx="790">
                  <c:v>1040</c:v>
                </c:pt>
                <c:pt idx="791">
                  <c:v>1039</c:v>
                </c:pt>
                <c:pt idx="792">
                  <c:v>1038</c:v>
                </c:pt>
                <c:pt idx="793">
                  <c:v>1037</c:v>
                </c:pt>
                <c:pt idx="794">
                  <c:v>1036</c:v>
                </c:pt>
                <c:pt idx="795">
                  <c:v>1035</c:v>
                </c:pt>
                <c:pt idx="796">
                  <c:v>1034</c:v>
                </c:pt>
                <c:pt idx="797">
                  <c:v>1033</c:v>
                </c:pt>
                <c:pt idx="798">
                  <c:v>1032</c:v>
                </c:pt>
                <c:pt idx="799">
                  <c:v>1031</c:v>
                </c:pt>
                <c:pt idx="800">
                  <c:v>1030</c:v>
                </c:pt>
                <c:pt idx="801">
                  <c:v>1029</c:v>
                </c:pt>
                <c:pt idx="802">
                  <c:v>1028</c:v>
                </c:pt>
                <c:pt idx="803">
                  <c:v>1027</c:v>
                </c:pt>
                <c:pt idx="804">
                  <c:v>1026</c:v>
                </c:pt>
                <c:pt idx="805">
                  <c:v>1025</c:v>
                </c:pt>
                <c:pt idx="806">
                  <c:v>1024</c:v>
                </c:pt>
                <c:pt idx="807">
                  <c:v>1023</c:v>
                </c:pt>
                <c:pt idx="808">
                  <c:v>1022</c:v>
                </c:pt>
                <c:pt idx="809">
                  <c:v>1021</c:v>
                </c:pt>
                <c:pt idx="810">
                  <c:v>1020</c:v>
                </c:pt>
                <c:pt idx="811">
                  <c:v>1019</c:v>
                </c:pt>
                <c:pt idx="812">
                  <c:v>1018</c:v>
                </c:pt>
                <c:pt idx="813">
                  <c:v>1017</c:v>
                </c:pt>
                <c:pt idx="814">
                  <c:v>1016</c:v>
                </c:pt>
                <c:pt idx="815">
                  <c:v>1015</c:v>
                </c:pt>
                <c:pt idx="816">
                  <c:v>1014</c:v>
                </c:pt>
                <c:pt idx="817">
                  <c:v>1013</c:v>
                </c:pt>
                <c:pt idx="818">
                  <c:v>1012</c:v>
                </c:pt>
                <c:pt idx="819">
                  <c:v>1011</c:v>
                </c:pt>
                <c:pt idx="820">
                  <c:v>1010</c:v>
                </c:pt>
                <c:pt idx="821">
                  <c:v>1009</c:v>
                </c:pt>
                <c:pt idx="822">
                  <c:v>1008</c:v>
                </c:pt>
                <c:pt idx="823">
                  <c:v>1007</c:v>
                </c:pt>
                <c:pt idx="824">
                  <c:v>1006</c:v>
                </c:pt>
                <c:pt idx="825">
                  <c:v>1005</c:v>
                </c:pt>
                <c:pt idx="826">
                  <c:v>1004</c:v>
                </c:pt>
                <c:pt idx="827">
                  <c:v>1003</c:v>
                </c:pt>
                <c:pt idx="828">
                  <c:v>1002</c:v>
                </c:pt>
                <c:pt idx="829">
                  <c:v>1001</c:v>
                </c:pt>
                <c:pt idx="830">
                  <c:v>1000</c:v>
                </c:pt>
                <c:pt idx="831">
                  <c:v>999</c:v>
                </c:pt>
                <c:pt idx="832">
                  <c:v>998</c:v>
                </c:pt>
                <c:pt idx="833">
                  <c:v>997</c:v>
                </c:pt>
                <c:pt idx="834">
                  <c:v>996</c:v>
                </c:pt>
                <c:pt idx="835">
                  <c:v>995</c:v>
                </c:pt>
                <c:pt idx="836">
                  <c:v>994</c:v>
                </c:pt>
                <c:pt idx="837">
                  <c:v>993</c:v>
                </c:pt>
                <c:pt idx="838">
                  <c:v>992</c:v>
                </c:pt>
                <c:pt idx="839">
                  <c:v>991</c:v>
                </c:pt>
                <c:pt idx="840">
                  <c:v>990</c:v>
                </c:pt>
                <c:pt idx="841">
                  <c:v>989</c:v>
                </c:pt>
                <c:pt idx="842">
                  <c:v>988</c:v>
                </c:pt>
                <c:pt idx="843">
                  <c:v>987</c:v>
                </c:pt>
                <c:pt idx="844">
                  <c:v>986</c:v>
                </c:pt>
                <c:pt idx="845">
                  <c:v>985</c:v>
                </c:pt>
                <c:pt idx="846">
                  <c:v>984</c:v>
                </c:pt>
                <c:pt idx="847">
                  <c:v>983</c:v>
                </c:pt>
                <c:pt idx="848">
                  <c:v>982</c:v>
                </c:pt>
                <c:pt idx="849">
                  <c:v>981</c:v>
                </c:pt>
                <c:pt idx="850">
                  <c:v>980</c:v>
                </c:pt>
                <c:pt idx="851">
                  <c:v>979</c:v>
                </c:pt>
                <c:pt idx="852">
                  <c:v>978</c:v>
                </c:pt>
                <c:pt idx="853">
                  <c:v>977</c:v>
                </c:pt>
                <c:pt idx="854">
                  <c:v>976</c:v>
                </c:pt>
                <c:pt idx="855">
                  <c:v>975</c:v>
                </c:pt>
                <c:pt idx="856">
                  <c:v>974</c:v>
                </c:pt>
                <c:pt idx="857">
                  <c:v>973</c:v>
                </c:pt>
                <c:pt idx="858">
                  <c:v>972</c:v>
                </c:pt>
                <c:pt idx="859">
                  <c:v>971</c:v>
                </c:pt>
                <c:pt idx="860">
                  <c:v>970</c:v>
                </c:pt>
                <c:pt idx="861">
                  <c:v>969</c:v>
                </c:pt>
                <c:pt idx="862">
                  <c:v>968</c:v>
                </c:pt>
                <c:pt idx="863">
                  <c:v>967</c:v>
                </c:pt>
                <c:pt idx="864">
                  <c:v>966</c:v>
                </c:pt>
                <c:pt idx="865">
                  <c:v>965</c:v>
                </c:pt>
                <c:pt idx="866">
                  <c:v>964</c:v>
                </c:pt>
                <c:pt idx="867">
                  <c:v>963</c:v>
                </c:pt>
                <c:pt idx="868">
                  <c:v>962</c:v>
                </c:pt>
                <c:pt idx="869">
                  <c:v>961</c:v>
                </c:pt>
                <c:pt idx="870">
                  <c:v>960</c:v>
                </c:pt>
                <c:pt idx="871">
                  <c:v>959</c:v>
                </c:pt>
                <c:pt idx="872">
                  <c:v>958</c:v>
                </c:pt>
                <c:pt idx="873">
                  <c:v>957</c:v>
                </c:pt>
                <c:pt idx="874">
                  <c:v>956</c:v>
                </c:pt>
                <c:pt idx="875">
                  <c:v>955</c:v>
                </c:pt>
                <c:pt idx="876">
                  <c:v>954</c:v>
                </c:pt>
                <c:pt idx="877">
                  <c:v>953</c:v>
                </c:pt>
                <c:pt idx="878">
                  <c:v>952</c:v>
                </c:pt>
                <c:pt idx="879">
                  <c:v>951</c:v>
                </c:pt>
                <c:pt idx="880">
                  <c:v>950</c:v>
                </c:pt>
                <c:pt idx="881">
                  <c:v>949</c:v>
                </c:pt>
                <c:pt idx="882">
                  <c:v>948</c:v>
                </c:pt>
                <c:pt idx="883">
                  <c:v>947</c:v>
                </c:pt>
                <c:pt idx="884">
                  <c:v>946</c:v>
                </c:pt>
                <c:pt idx="885">
                  <c:v>945</c:v>
                </c:pt>
                <c:pt idx="886">
                  <c:v>944</c:v>
                </c:pt>
                <c:pt idx="887">
                  <c:v>943</c:v>
                </c:pt>
                <c:pt idx="888">
                  <c:v>942</c:v>
                </c:pt>
                <c:pt idx="889">
                  <c:v>941</c:v>
                </c:pt>
                <c:pt idx="890">
                  <c:v>940</c:v>
                </c:pt>
                <c:pt idx="891">
                  <c:v>939</c:v>
                </c:pt>
                <c:pt idx="892">
                  <c:v>938</c:v>
                </c:pt>
                <c:pt idx="893">
                  <c:v>937</c:v>
                </c:pt>
                <c:pt idx="894">
                  <c:v>936</c:v>
                </c:pt>
                <c:pt idx="895">
                  <c:v>935</c:v>
                </c:pt>
                <c:pt idx="896">
                  <c:v>934</c:v>
                </c:pt>
                <c:pt idx="897">
                  <c:v>933</c:v>
                </c:pt>
                <c:pt idx="898">
                  <c:v>932</c:v>
                </c:pt>
                <c:pt idx="899">
                  <c:v>931</c:v>
                </c:pt>
                <c:pt idx="900">
                  <c:v>930</c:v>
                </c:pt>
                <c:pt idx="901">
                  <c:v>929</c:v>
                </c:pt>
                <c:pt idx="902">
                  <c:v>928</c:v>
                </c:pt>
                <c:pt idx="903">
                  <c:v>927</c:v>
                </c:pt>
                <c:pt idx="904">
                  <c:v>926</c:v>
                </c:pt>
                <c:pt idx="905">
                  <c:v>925</c:v>
                </c:pt>
                <c:pt idx="906">
                  <c:v>924</c:v>
                </c:pt>
                <c:pt idx="907">
                  <c:v>923</c:v>
                </c:pt>
                <c:pt idx="908">
                  <c:v>922</c:v>
                </c:pt>
                <c:pt idx="909">
                  <c:v>921</c:v>
                </c:pt>
                <c:pt idx="910">
                  <c:v>920</c:v>
                </c:pt>
                <c:pt idx="911">
                  <c:v>919</c:v>
                </c:pt>
                <c:pt idx="912">
                  <c:v>918</c:v>
                </c:pt>
                <c:pt idx="913">
                  <c:v>917</c:v>
                </c:pt>
                <c:pt idx="914">
                  <c:v>916</c:v>
                </c:pt>
                <c:pt idx="915">
                  <c:v>915</c:v>
                </c:pt>
                <c:pt idx="916">
                  <c:v>914</c:v>
                </c:pt>
                <c:pt idx="917">
                  <c:v>913</c:v>
                </c:pt>
                <c:pt idx="918">
                  <c:v>912</c:v>
                </c:pt>
                <c:pt idx="919">
                  <c:v>911</c:v>
                </c:pt>
                <c:pt idx="920">
                  <c:v>910</c:v>
                </c:pt>
                <c:pt idx="921">
                  <c:v>909</c:v>
                </c:pt>
                <c:pt idx="922">
                  <c:v>908</c:v>
                </c:pt>
                <c:pt idx="923">
                  <c:v>907</c:v>
                </c:pt>
                <c:pt idx="924">
                  <c:v>906</c:v>
                </c:pt>
                <c:pt idx="925">
                  <c:v>905</c:v>
                </c:pt>
                <c:pt idx="926">
                  <c:v>904</c:v>
                </c:pt>
                <c:pt idx="927">
                  <c:v>903</c:v>
                </c:pt>
                <c:pt idx="928">
                  <c:v>902</c:v>
                </c:pt>
                <c:pt idx="929">
                  <c:v>901</c:v>
                </c:pt>
                <c:pt idx="930">
                  <c:v>900</c:v>
                </c:pt>
                <c:pt idx="931">
                  <c:v>899</c:v>
                </c:pt>
                <c:pt idx="932">
                  <c:v>898</c:v>
                </c:pt>
                <c:pt idx="933">
                  <c:v>897</c:v>
                </c:pt>
                <c:pt idx="934">
                  <c:v>896</c:v>
                </c:pt>
                <c:pt idx="935">
                  <c:v>895</c:v>
                </c:pt>
                <c:pt idx="936">
                  <c:v>894</c:v>
                </c:pt>
                <c:pt idx="937">
                  <c:v>893</c:v>
                </c:pt>
                <c:pt idx="938">
                  <c:v>892</c:v>
                </c:pt>
                <c:pt idx="939">
                  <c:v>891</c:v>
                </c:pt>
                <c:pt idx="940">
                  <c:v>890</c:v>
                </c:pt>
                <c:pt idx="941">
                  <c:v>889</c:v>
                </c:pt>
                <c:pt idx="942">
                  <c:v>888</c:v>
                </c:pt>
                <c:pt idx="943">
                  <c:v>887</c:v>
                </c:pt>
                <c:pt idx="944">
                  <c:v>886</c:v>
                </c:pt>
                <c:pt idx="945">
                  <c:v>885</c:v>
                </c:pt>
                <c:pt idx="946">
                  <c:v>884</c:v>
                </c:pt>
                <c:pt idx="947">
                  <c:v>883</c:v>
                </c:pt>
                <c:pt idx="948">
                  <c:v>882</c:v>
                </c:pt>
                <c:pt idx="949">
                  <c:v>881</c:v>
                </c:pt>
                <c:pt idx="950">
                  <c:v>880</c:v>
                </c:pt>
                <c:pt idx="951">
                  <c:v>879</c:v>
                </c:pt>
                <c:pt idx="952">
                  <c:v>878</c:v>
                </c:pt>
                <c:pt idx="953">
                  <c:v>877</c:v>
                </c:pt>
                <c:pt idx="954">
                  <c:v>876</c:v>
                </c:pt>
                <c:pt idx="955">
                  <c:v>875</c:v>
                </c:pt>
                <c:pt idx="956">
                  <c:v>874</c:v>
                </c:pt>
                <c:pt idx="957">
                  <c:v>873</c:v>
                </c:pt>
                <c:pt idx="958">
                  <c:v>872</c:v>
                </c:pt>
                <c:pt idx="959">
                  <c:v>871</c:v>
                </c:pt>
                <c:pt idx="960">
                  <c:v>870</c:v>
                </c:pt>
                <c:pt idx="961">
                  <c:v>869</c:v>
                </c:pt>
                <c:pt idx="962">
                  <c:v>868</c:v>
                </c:pt>
                <c:pt idx="963">
                  <c:v>867</c:v>
                </c:pt>
                <c:pt idx="964">
                  <c:v>866</c:v>
                </c:pt>
                <c:pt idx="965">
                  <c:v>865</c:v>
                </c:pt>
                <c:pt idx="966">
                  <c:v>864</c:v>
                </c:pt>
                <c:pt idx="967">
                  <c:v>863</c:v>
                </c:pt>
                <c:pt idx="968">
                  <c:v>862</c:v>
                </c:pt>
                <c:pt idx="969">
                  <c:v>861</c:v>
                </c:pt>
                <c:pt idx="970">
                  <c:v>860</c:v>
                </c:pt>
                <c:pt idx="971">
                  <c:v>859</c:v>
                </c:pt>
                <c:pt idx="972">
                  <c:v>858</c:v>
                </c:pt>
                <c:pt idx="973">
                  <c:v>857</c:v>
                </c:pt>
                <c:pt idx="974">
                  <c:v>856</c:v>
                </c:pt>
                <c:pt idx="975">
                  <c:v>855</c:v>
                </c:pt>
                <c:pt idx="976">
                  <c:v>854</c:v>
                </c:pt>
                <c:pt idx="977">
                  <c:v>853</c:v>
                </c:pt>
                <c:pt idx="978">
                  <c:v>852</c:v>
                </c:pt>
                <c:pt idx="979">
                  <c:v>851</c:v>
                </c:pt>
                <c:pt idx="980">
                  <c:v>850</c:v>
                </c:pt>
                <c:pt idx="981">
                  <c:v>849</c:v>
                </c:pt>
                <c:pt idx="982">
                  <c:v>848</c:v>
                </c:pt>
                <c:pt idx="983">
                  <c:v>847</c:v>
                </c:pt>
                <c:pt idx="984">
                  <c:v>846</c:v>
                </c:pt>
                <c:pt idx="985">
                  <c:v>845</c:v>
                </c:pt>
                <c:pt idx="986">
                  <c:v>844</c:v>
                </c:pt>
                <c:pt idx="987">
                  <c:v>843</c:v>
                </c:pt>
                <c:pt idx="988">
                  <c:v>842</c:v>
                </c:pt>
                <c:pt idx="989">
                  <c:v>841</c:v>
                </c:pt>
                <c:pt idx="990">
                  <c:v>840</c:v>
                </c:pt>
                <c:pt idx="991">
                  <c:v>839</c:v>
                </c:pt>
                <c:pt idx="992">
                  <c:v>838</c:v>
                </c:pt>
                <c:pt idx="993">
                  <c:v>837</c:v>
                </c:pt>
                <c:pt idx="994">
                  <c:v>836</c:v>
                </c:pt>
                <c:pt idx="995">
                  <c:v>835</c:v>
                </c:pt>
                <c:pt idx="996">
                  <c:v>834</c:v>
                </c:pt>
                <c:pt idx="997">
                  <c:v>833</c:v>
                </c:pt>
                <c:pt idx="998">
                  <c:v>832</c:v>
                </c:pt>
                <c:pt idx="999">
                  <c:v>831</c:v>
                </c:pt>
                <c:pt idx="1000">
                  <c:v>830</c:v>
                </c:pt>
                <c:pt idx="1001">
                  <c:v>829</c:v>
                </c:pt>
                <c:pt idx="1002">
                  <c:v>828</c:v>
                </c:pt>
                <c:pt idx="1003">
                  <c:v>827</c:v>
                </c:pt>
                <c:pt idx="1004">
                  <c:v>826</c:v>
                </c:pt>
                <c:pt idx="1005">
                  <c:v>825</c:v>
                </c:pt>
                <c:pt idx="1006">
                  <c:v>824</c:v>
                </c:pt>
                <c:pt idx="1007">
                  <c:v>823</c:v>
                </c:pt>
                <c:pt idx="1008">
                  <c:v>822</c:v>
                </c:pt>
                <c:pt idx="1009">
                  <c:v>821</c:v>
                </c:pt>
                <c:pt idx="1010">
                  <c:v>820</c:v>
                </c:pt>
                <c:pt idx="1011">
                  <c:v>819</c:v>
                </c:pt>
                <c:pt idx="1012">
                  <c:v>818</c:v>
                </c:pt>
                <c:pt idx="1013">
                  <c:v>817</c:v>
                </c:pt>
                <c:pt idx="1014">
                  <c:v>816</c:v>
                </c:pt>
                <c:pt idx="1015">
                  <c:v>815</c:v>
                </c:pt>
                <c:pt idx="1016">
                  <c:v>814</c:v>
                </c:pt>
                <c:pt idx="1017">
                  <c:v>813</c:v>
                </c:pt>
                <c:pt idx="1018">
                  <c:v>812</c:v>
                </c:pt>
                <c:pt idx="1019">
                  <c:v>811</c:v>
                </c:pt>
                <c:pt idx="1020">
                  <c:v>810</c:v>
                </c:pt>
                <c:pt idx="1021">
                  <c:v>809</c:v>
                </c:pt>
                <c:pt idx="1022">
                  <c:v>808</c:v>
                </c:pt>
                <c:pt idx="1023">
                  <c:v>807</c:v>
                </c:pt>
                <c:pt idx="1024">
                  <c:v>806</c:v>
                </c:pt>
                <c:pt idx="1025">
                  <c:v>805</c:v>
                </c:pt>
                <c:pt idx="1026">
                  <c:v>804</c:v>
                </c:pt>
                <c:pt idx="1027">
                  <c:v>803</c:v>
                </c:pt>
                <c:pt idx="1028">
                  <c:v>802</c:v>
                </c:pt>
                <c:pt idx="1029">
                  <c:v>801</c:v>
                </c:pt>
                <c:pt idx="1030">
                  <c:v>800</c:v>
                </c:pt>
                <c:pt idx="1031">
                  <c:v>799</c:v>
                </c:pt>
                <c:pt idx="1032">
                  <c:v>798</c:v>
                </c:pt>
                <c:pt idx="1033">
                  <c:v>797</c:v>
                </c:pt>
                <c:pt idx="1034">
                  <c:v>796</c:v>
                </c:pt>
                <c:pt idx="1035">
                  <c:v>795</c:v>
                </c:pt>
                <c:pt idx="1036">
                  <c:v>794</c:v>
                </c:pt>
                <c:pt idx="1037">
                  <c:v>793</c:v>
                </c:pt>
                <c:pt idx="1038">
                  <c:v>792</c:v>
                </c:pt>
                <c:pt idx="1039">
                  <c:v>791</c:v>
                </c:pt>
                <c:pt idx="1040">
                  <c:v>790</c:v>
                </c:pt>
                <c:pt idx="1041">
                  <c:v>789</c:v>
                </c:pt>
                <c:pt idx="1042">
                  <c:v>788</c:v>
                </c:pt>
                <c:pt idx="1043">
                  <c:v>787</c:v>
                </c:pt>
                <c:pt idx="1044">
                  <c:v>786</c:v>
                </c:pt>
                <c:pt idx="1045">
                  <c:v>785</c:v>
                </c:pt>
                <c:pt idx="1046">
                  <c:v>784</c:v>
                </c:pt>
                <c:pt idx="1047">
                  <c:v>783</c:v>
                </c:pt>
                <c:pt idx="1048">
                  <c:v>782</c:v>
                </c:pt>
                <c:pt idx="1049">
                  <c:v>781</c:v>
                </c:pt>
                <c:pt idx="1050">
                  <c:v>780</c:v>
                </c:pt>
                <c:pt idx="1051">
                  <c:v>779</c:v>
                </c:pt>
                <c:pt idx="1052">
                  <c:v>778</c:v>
                </c:pt>
                <c:pt idx="1053">
                  <c:v>777</c:v>
                </c:pt>
                <c:pt idx="1054">
                  <c:v>776</c:v>
                </c:pt>
                <c:pt idx="1055">
                  <c:v>775</c:v>
                </c:pt>
                <c:pt idx="1056">
                  <c:v>774</c:v>
                </c:pt>
                <c:pt idx="1057">
                  <c:v>773</c:v>
                </c:pt>
                <c:pt idx="1058">
                  <c:v>772</c:v>
                </c:pt>
                <c:pt idx="1059">
                  <c:v>771</c:v>
                </c:pt>
                <c:pt idx="1060">
                  <c:v>770</c:v>
                </c:pt>
                <c:pt idx="1061">
                  <c:v>769</c:v>
                </c:pt>
                <c:pt idx="1062">
                  <c:v>768</c:v>
                </c:pt>
                <c:pt idx="1063">
                  <c:v>767</c:v>
                </c:pt>
                <c:pt idx="1064">
                  <c:v>766</c:v>
                </c:pt>
                <c:pt idx="1065">
                  <c:v>765</c:v>
                </c:pt>
                <c:pt idx="1066">
                  <c:v>764</c:v>
                </c:pt>
                <c:pt idx="1067">
                  <c:v>763</c:v>
                </c:pt>
                <c:pt idx="1068">
                  <c:v>762</c:v>
                </c:pt>
                <c:pt idx="1069">
                  <c:v>761</c:v>
                </c:pt>
                <c:pt idx="1070">
                  <c:v>760</c:v>
                </c:pt>
                <c:pt idx="1071">
                  <c:v>759</c:v>
                </c:pt>
                <c:pt idx="1072">
                  <c:v>758</c:v>
                </c:pt>
                <c:pt idx="1073">
                  <c:v>757</c:v>
                </c:pt>
                <c:pt idx="1074">
                  <c:v>756</c:v>
                </c:pt>
                <c:pt idx="1075">
                  <c:v>755</c:v>
                </c:pt>
                <c:pt idx="1076">
                  <c:v>754</c:v>
                </c:pt>
                <c:pt idx="1077">
                  <c:v>753</c:v>
                </c:pt>
                <c:pt idx="1078">
                  <c:v>752</c:v>
                </c:pt>
                <c:pt idx="1079">
                  <c:v>751</c:v>
                </c:pt>
                <c:pt idx="1080">
                  <c:v>750</c:v>
                </c:pt>
                <c:pt idx="1081">
                  <c:v>749</c:v>
                </c:pt>
                <c:pt idx="1082">
                  <c:v>748</c:v>
                </c:pt>
                <c:pt idx="1083">
                  <c:v>747</c:v>
                </c:pt>
                <c:pt idx="1084">
                  <c:v>746</c:v>
                </c:pt>
                <c:pt idx="1085">
                  <c:v>745</c:v>
                </c:pt>
                <c:pt idx="1086">
                  <c:v>744</c:v>
                </c:pt>
                <c:pt idx="1087">
                  <c:v>743</c:v>
                </c:pt>
                <c:pt idx="1088">
                  <c:v>742</c:v>
                </c:pt>
                <c:pt idx="1089">
                  <c:v>741</c:v>
                </c:pt>
                <c:pt idx="1090">
                  <c:v>740</c:v>
                </c:pt>
                <c:pt idx="1091">
                  <c:v>739</c:v>
                </c:pt>
                <c:pt idx="1092">
                  <c:v>738</c:v>
                </c:pt>
                <c:pt idx="1093">
                  <c:v>737</c:v>
                </c:pt>
                <c:pt idx="1094">
                  <c:v>736</c:v>
                </c:pt>
                <c:pt idx="1095">
                  <c:v>735</c:v>
                </c:pt>
                <c:pt idx="1096">
                  <c:v>734</c:v>
                </c:pt>
                <c:pt idx="1097">
                  <c:v>733</c:v>
                </c:pt>
                <c:pt idx="1098">
                  <c:v>732</c:v>
                </c:pt>
                <c:pt idx="1099">
                  <c:v>731</c:v>
                </c:pt>
                <c:pt idx="1100">
                  <c:v>730</c:v>
                </c:pt>
                <c:pt idx="1101">
                  <c:v>729</c:v>
                </c:pt>
                <c:pt idx="1102">
                  <c:v>728</c:v>
                </c:pt>
                <c:pt idx="1103">
                  <c:v>727</c:v>
                </c:pt>
                <c:pt idx="1104">
                  <c:v>726</c:v>
                </c:pt>
                <c:pt idx="1105">
                  <c:v>725</c:v>
                </c:pt>
                <c:pt idx="1106">
                  <c:v>724</c:v>
                </c:pt>
                <c:pt idx="1107">
                  <c:v>723</c:v>
                </c:pt>
                <c:pt idx="1108">
                  <c:v>722</c:v>
                </c:pt>
                <c:pt idx="1109">
                  <c:v>721</c:v>
                </c:pt>
                <c:pt idx="1110">
                  <c:v>720</c:v>
                </c:pt>
                <c:pt idx="1111">
                  <c:v>719</c:v>
                </c:pt>
                <c:pt idx="1112">
                  <c:v>718</c:v>
                </c:pt>
                <c:pt idx="1113">
                  <c:v>717</c:v>
                </c:pt>
                <c:pt idx="1114">
                  <c:v>716</c:v>
                </c:pt>
                <c:pt idx="1115">
                  <c:v>715</c:v>
                </c:pt>
                <c:pt idx="1116">
                  <c:v>714</c:v>
                </c:pt>
                <c:pt idx="1117">
                  <c:v>713</c:v>
                </c:pt>
                <c:pt idx="1118">
                  <c:v>712</c:v>
                </c:pt>
                <c:pt idx="1119">
                  <c:v>711</c:v>
                </c:pt>
                <c:pt idx="1120">
                  <c:v>710</c:v>
                </c:pt>
                <c:pt idx="1121">
                  <c:v>709</c:v>
                </c:pt>
                <c:pt idx="1122">
                  <c:v>708</c:v>
                </c:pt>
                <c:pt idx="1123">
                  <c:v>707</c:v>
                </c:pt>
                <c:pt idx="1124">
                  <c:v>706</c:v>
                </c:pt>
                <c:pt idx="1125">
                  <c:v>705</c:v>
                </c:pt>
                <c:pt idx="1126">
                  <c:v>704</c:v>
                </c:pt>
                <c:pt idx="1127">
                  <c:v>703</c:v>
                </c:pt>
                <c:pt idx="1128">
                  <c:v>702</c:v>
                </c:pt>
                <c:pt idx="1129">
                  <c:v>701</c:v>
                </c:pt>
                <c:pt idx="1130">
                  <c:v>700</c:v>
                </c:pt>
                <c:pt idx="1131">
                  <c:v>699</c:v>
                </c:pt>
                <c:pt idx="1132">
                  <c:v>698</c:v>
                </c:pt>
                <c:pt idx="1133">
                  <c:v>697</c:v>
                </c:pt>
                <c:pt idx="1134">
                  <c:v>696</c:v>
                </c:pt>
                <c:pt idx="1135">
                  <c:v>695</c:v>
                </c:pt>
                <c:pt idx="1136">
                  <c:v>694</c:v>
                </c:pt>
                <c:pt idx="1137">
                  <c:v>693</c:v>
                </c:pt>
                <c:pt idx="1138">
                  <c:v>692</c:v>
                </c:pt>
                <c:pt idx="1139">
                  <c:v>691</c:v>
                </c:pt>
                <c:pt idx="1140">
                  <c:v>690</c:v>
                </c:pt>
                <c:pt idx="1141">
                  <c:v>689</c:v>
                </c:pt>
                <c:pt idx="1142">
                  <c:v>688</c:v>
                </c:pt>
                <c:pt idx="1143">
                  <c:v>687</c:v>
                </c:pt>
                <c:pt idx="1144">
                  <c:v>686</c:v>
                </c:pt>
                <c:pt idx="1145">
                  <c:v>685</c:v>
                </c:pt>
                <c:pt idx="1146">
                  <c:v>684</c:v>
                </c:pt>
                <c:pt idx="1147">
                  <c:v>683</c:v>
                </c:pt>
                <c:pt idx="1148">
                  <c:v>682</c:v>
                </c:pt>
                <c:pt idx="1149">
                  <c:v>681</c:v>
                </c:pt>
                <c:pt idx="1150">
                  <c:v>680</c:v>
                </c:pt>
                <c:pt idx="1151">
                  <c:v>679</c:v>
                </c:pt>
                <c:pt idx="1152">
                  <c:v>678</c:v>
                </c:pt>
                <c:pt idx="1153">
                  <c:v>677</c:v>
                </c:pt>
                <c:pt idx="1154">
                  <c:v>676</c:v>
                </c:pt>
                <c:pt idx="1155">
                  <c:v>675</c:v>
                </c:pt>
                <c:pt idx="1156">
                  <c:v>674</c:v>
                </c:pt>
                <c:pt idx="1157">
                  <c:v>673</c:v>
                </c:pt>
                <c:pt idx="1158">
                  <c:v>672</c:v>
                </c:pt>
                <c:pt idx="1159">
                  <c:v>671</c:v>
                </c:pt>
                <c:pt idx="1160">
                  <c:v>670</c:v>
                </c:pt>
                <c:pt idx="1161">
                  <c:v>669</c:v>
                </c:pt>
                <c:pt idx="1162">
                  <c:v>668</c:v>
                </c:pt>
                <c:pt idx="1163">
                  <c:v>667</c:v>
                </c:pt>
                <c:pt idx="1164">
                  <c:v>666</c:v>
                </c:pt>
                <c:pt idx="1165">
                  <c:v>665</c:v>
                </c:pt>
                <c:pt idx="1166">
                  <c:v>664</c:v>
                </c:pt>
                <c:pt idx="1167">
                  <c:v>663</c:v>
                </c:pt>
                <c:pt idx="1168">
                  <c:v>662</c:v>
                </c:pt>
                <c:pt idx="1169">
                  <c:v>661</c:v>
                </c:pt>
                <c:pt idx="1170">
                  <c:v>660</c:v>
                </c:pt>
                <c:pt idx="1171">
                  <c:v>659</c:v>
                </c:pt>
                <c:pt idx="1172">
                  <c:v>658</c:v>
                </c:pt>
                <c:pt idx="1173">
                  <c:v>657</c:v>
                </c:pt>
                <c:pt idx="1174">
                  <c:v>656</c:v>
                </c:pt>
                <c:pt idx="1175">
                  <c:v>655</c:v>
                </c:pt>
                <c:pt idx="1176">
                  <c:v>654</c:v>
                </c:pt>
                <c:pt idx="1177">
                  <c:v>653</c:v>
                </c:pt>
                <c:pt idx="1178">
                  <c:v>652</c:v>
                </c:pt>
                <c:pt idx="1179">
                  <c:v>651</c:v>
                </c:pt>
                <c:pt idx="1180">
                  <c:v>650</c:v>
                </c:pt>
                <c:pt idx="1181">
                  <c:v>649</c:v>
                </c:pt>
                <c:pt idx="1182">
                  <c:v>648</c:v>
                </c:pt>
                <c:pt idx="1183">
                  <c:v>647</c:v>
                </c:pt>
                <c:pt idx="1184">
                  <c:v>646</c:v>
                </c:pt>
                <c:pt idx="1185">
                  <c:v>645</c:v>
                </c:pt>
                <c:pt idx="1186">
                  <c:v>644</c:v>
                </c:pt>
                <c:pt idx="1187">
                  <c:v>643</c:v>
                </c:pt>
                <c:pt idx="1188">
                  <c:v>642</c:v>
                </c:pt>
                <c:pt idx="1189">
                  <c:v>641</c:v>
                </c:pt>
                <c:pt idx="1190">
                  <c:v>640</c:v>
                </c:pt>
                <c:pt idx="1191">
                  <c:v>639</c:v>
                </c:pt>
                <c:pt idx="1192">
                  <c:v>638</c:v>
                </c:pt>
                <c:pt idx="1193">
                  <c:v>637</c:v>
                </c:pt>
                <c:pt idx="1194">
                  <c:v>636</c:v>
                </c:pt>
                <c:pt idx="1195">
                  <c:v>635</c:v>
                </c:pt>
                <c:pt idx="1196">
                  <c:v>634</c:v>
                </c:pt>
                <c:pt idx="1197">
                  <c:v>633</c:v>
                </c:pt>
                <c:pt idx="1198">
                  <c:v>632</c:v>
                </c:pt>
                <c:pt idx="1199">
                  <c:v>631</c:v>
                </c:pt>
                <c:pt idx="1200">
                  <c:v>630</c:v>
                </c:pt>
                <c:pt idx="1201">
                  <c:v>629</c:v>
                </c:pt>
                <c:pt idx="1202">
                  <c:v>628</c:v>
                </c:pt>
                <c:pt idx="1203">
                  <c:v>627</c:v>
                </c:pt>
                <c:pt idx="1204">
                  <c:v>626</c:v>
                </c:pt>
                <c:pt idx="1205">
                  <c:v>625</c:v>
                </c:pt>
                <c:pt idx="1206">
                  <c:v>624</c:v>
                </c:pt>
                <c:pt idx="1207">
                  <c:v>623</c:v>
                </c:pt>
                <c:pt idx="1208">
                  <c:v>622</c:v>
                </c:pt>
                <c:pt idx="1209">
                  <c:v>621</c:v>
                </c:pt>
                <c:pt idx="1210">
                  <c:v>620</c:v>
                </c:pt>
                <c:pt idx="1211">
                  <c:v>619</c:v>
                </c:pt>
                <c:pt idx="1212">
                  <c:v>618</c:v>
                </c:pt>
                <c:pt idx="1213">
                  <c:v>617</c:v>
                </c:pt>
                <c:pt idx="1214">
                  <c:v>616</c:v>
                </c:pt>
                <c:pt idx="1215">
                  <c:v>615</c:v>
                </c:pt>
                <c:pt idx="1216">
                  <c:v>614</c:v>
                </c:pt>
                <c:pt idx="1217">
                  <c:v>613</c:v>
                </c:pt>
                <c:pt idx="1218">
                  <c:v>612</c:v>
                </c:pt>
                <c:pt idx="1219">
                  <c:v>611</c:v>
                </c:pt>
                <c:pt idx="1220">
                  <c:v>610</c:v>
                </c:pt>
                <c:pt idx="1221">
                  <c:v>609</c:v>
                </c:pt>
                <c:pt idx="1222">
                  <c:v>608</c:v>
                </c:pt>
                <c:pt idx="1223">
                  <c:v>607</c:v>
                </c:pt>
                <c:pt idx="1224">
                  <c:v>606</c:v>
                </c:pt>
                <c:pt idx="1225">
                  <c:v>605</c:v>
                </c:pt>
                <c:pt idx="1226">
                  <c:v>604</c:v>
                </c:pt>
                <c:pt idx="1227">
                  <c:v>603</c:v>
                </c:pt>
                <c:pt idx="1228">
                  <c:v>602</c:v>
                </c:pt>
                <c:pt idx="1229">
                  <c:v>601</c:v>
                </c:pt>
                <c:pt idx="1230">
                  <c:v>600</c:v>
                </c:pt>
                <c:pt idx="1231">
                  <c:v>599</c:v>
                </c:pt>
                <c:pt idx="1232">
                  <c:v>598</c:v>
                </c:pt>
                <c:pt idx="1233">
                  <c:v>597</c:v>
                </c:pt>
                <c:pt idx="1234">
                  <c:v>596</c:v>
                </c:pt>
                <c:pt idx="1235">
                  <c:v>595</c:v>
                </c:pt>
                <c:pt idx="1236">
                  <c:v>594</c:v>
                </c:pt>
                <c:pt idx="1237">
                  <c:v>593</c:v>
                </c:pt>
                <c:pt idx="1238">
                  <c:v>592</c:v>
                </c:pt>
                <c:pt idx="1239">
                  <c:v>591</c:v>
                </c:pt>
                <c:pt idx="1240">
                  <c:v>590</c:v>
                </c:pt>
                <c:pt idx="1241">
                  <c:v>589</c:v>
                </c:pt>
                <c:pt idx="1242">
                  <c:v>588</c:v>
                </c:pt>
                <c:pt idx="1243">
                  <c:v>587</c:v>
                </c:pt>
                <c:pt idx="1244">
                  <c:v>586</c:v>
                </c:pt>
                <c:pt idx="1245">
                  <c:v>585</c:v>
                </c:pt>
                <c:pt idx="1246">
                  <c:v>584</c:v>
                </c:pt>
                <c:pt idx="1247">
                  <c:v>583</c:v>
                </c:pt>
                <c:pt idx="1248">
                  <c:v>582</c:v>
                </c:pt>
                <c:pt idx="1249">
                  <c:v>581</c:v>
                </c:pt>
                <c:pt idx="1250">
                  <c:v>580</c:v>
                </c:pt>
                <c:pt idx="1251">
                  <c:v>579</c:v>
                </c:pt>
                <c:pt idx="1252">
                  <c:v>578</c:v>
                </c:pt>
                <c:pt idx="1253">
                  <c:v>577</c:v>
                </c:pt>
                <c:pt idx="1254">
                  <c:v>576</c:v>
                </c:pt>
                <c:pt idx="1255">
                  <c:v>575</c:v>
                </c:pt>
                <c:pt idx="1256">
                  <c:v>574</c:v>
                </c:pt>
                <c:pt idx="1257">
                  <c:v>573</c:v>
                </c:pt>
                <c:pt idx="1258">
                  <c:v>572</c:v>
                </c:pt>
                <c:pt idx="1259">
                  <c:v>571</c:v>
                </c:pt>
                <c:pt idx="1260">
                  <c:v>570</c:v>
                </c:pt>
                <c:pt idx="1261">
                  <c:v>569</c:v>
                </c:pt>
                <c:pt idx="1262">
                  <c:v>568</c:v>
                </c:pt>
                <c:pt idx="1263">
                  <c:v>567</c:v>
                </c:pt>
                <c:pt idx="1264">
                  <c:v>566</c:v>
                </c:pt>
                <c:pt idx="1265">
                  <c:v>565</c:v>
                </c:pt>
                <c:pt idx="1266">
                  <c:v>564</c:v>
                </c:pt>
                <c:pt idx="1267">
                  <c:v>563</c:v>
                </c:pt>
                <c:pt idx="1268">
                  <c:v>562</c:v>
                </c:pt>
                <c:pt idx="1269">
                  <c:v>561</c:v>
                </c:pt>
                <c:pt idx="1270">
                  <c:v>560</c:v>
                </c:pt>
                <c:pt idx="1271">
                  <c:v>559</c:v>
                </c:pt>
                <c:pt idx="1272">
                  <c:v>558</c:v>
                </c:pt>
                <c:pt idx="1273">
                  <c:v>557</c:v>
                </c:pt>
                <c:pt idx="1274">
                  <c:v>556</c:v>
                </c:pt>
                <c:pt idx="1275">
                  <c:v>555</c:v>
                </c:pt>
                <c:pt idx="1276">
                  <c:v>554</c:v>
                </c:pt>
                <c:pt idx="1277">
                  <c:v>553</c:v>
                </c:pt>
                <c:pt idx="1278">
                  <c:v>552</c:v>
                </c:pt>
                <c:pt idx="1279">
                  <c:v>551</c:v>
                </c:pt>
                <c:pt idx="1280">
                  <c:v>550</c:v>
                </c:pt>
              </c:numCache>
            </c:numRef>
          </c:cat>
          <c:val>
            <c:numRef>
              <c:f>'1% coll hyd n1 F90'!$V$2174:$V$3454</c:f>
              <c:numCache>
                <c:formatCode>General</c:formatCode>
                <c:ptCount val="1281"/>
                <c:pt idx="0">
                  <c:v>2.5999999999999999E-3</c:v>
                </c:pt>
                <c:pt idx="1">
                  <c:v>2.5333333333333301E-3</c:v>
                </c:pt>
                <c:pt idx="2">
                  <c:v>2.5333333333333301E-3</c:v>
                </c:pt>
                <c:pt idx="3">
                  <c:v>2.63333333333333E-3</c:v>
                </c:pt>
                <c:pt idx="4">
                  <c:v>2.63333333333333E-3</c:v>
                </c:pt>
                <c:pt idx="5">
                  <c:v>2.66666666666667E-3</c:v>
                </c:pt>
                <c:pt idx="6">
                  <c:v>2.66666666666667E-3</c:v>
                </c:pt>
                <c:pt idx="7">
                  <c:v>2.66666666666667E-3</c:v>
                </c:pt>
                <c:pt idx="8">
                  <c:v>2.5666666666666698E-3</c:v>
                </c:pt>
                <c:pt idx="9">
                  <c:v>2.5666666666666698E-3</c:v>
                </c:pt>
                <c:pt idx="10">
                  <c:v>2.5666666666666698E-3</c:v>
                </c:pt>
                <c:pt idx="11">
                  <c:v>2.5333333333333301E-3</c:v>
                </c:pt>
                <c:pt idx="12">
                  <c:v>2.5666666666666698E-3</c:v>
                </c:pt>
                <c:pt idx="13">
                  <c:v>2.5666666666666698E-3</c:v>
                </c:pt>
                <c:pt idx="14">
                  <c:v>2.5666666666666698E-3</c:v>
                </c:pt>
                <c:pt idx="15">
                  <c:v>2.5666666666666698E-3</c:v>
                </c:pt>
                <c:pt idx="16">
                  <c:v>2.5999999999999999E-3</c:v>
                </c:pt>
                <c:pt idx="17">
                  <c:v>2.63333333333333E-3</c:v>
                </c:pt>
                <c:pt idx="18">
                  <c:v>2.66666666666667E-3</c:v>
                </c:pt>
                <c:pt idx="19">
                  <c:v>2.66666666666667E-3</c:v>
                </c:pt>
                <c:pt idx="20">
                  <c:v>2.5666666666666698E-3</c:v>
                </c:pt>
                <c:pt idx="21">
                  <c:v>2.5666666666666698E-3</c:v>
                </c:pt>
                <c:pt idx="22">
                  <c:v>2.5666666666666698E-3</c:v>
                </c:pt>
                <c:pt idx="23">
                  <c:v>2.5999999999999999E-3</c:v>
                </c:pt>
                <c:pt idx="24">
                  <c:v>2.5666666666666698E-3</c:v>
                </c:pt>
                <c:pt idx="25">
                  <c:v>2.5999999999999999E-3</c:v>
                </c:pt>
                <c:pt idx="26">
                  <c:v>2.5000000000000001E-3</c:v>
                </c:pt>
                <c:pt idx="27">
                  <c:v>2.5000000000000001E-3</c:v>
                </c:pt>
                <c:pt idx="28">
                  <c:v>2.46666666666666E-3</c:v>
                </c:pt>
                <c:pt idx="29">
                  <c:v>2.5000000000000001E-3</c:v>
                </c:pt>
                <c:pt idx="30">
                  <c:v>2.5000000000000001E-3</c:v>
                </c:pt>
                <c:pt idx="31">
                  <c:v>2.5000000000000001E-3</c:v>
                </c:pt>
                <c:pt idx="32">
                  <c:v>2.5000000000000001E-3</c:v>
                </c:pt>
                <c:pt idx="33">
                  <c:v>2.5000000000000001E-3</c:v>
                </c:pt>
                <c:pt idx="34">
                  <c:v>2.5000000000000001E-3</c:v>
                </c:pt>
                <c:pt idx="35">
                  <c:v>2.5000000000000001E-3</c:v>
                </c:pt>
                <c:pt idx="36">
                  <c:v>2.46666666666666E-3</c:v>
                </c:pt>
                <c:pt idx="37">
                  <c:v>2.3999999999999998E-3</c:v>
                </c:pt>
                <c:pt idx="38">
                  <c:v>2.3666666666666701E-3</c:v>
                </c:pt>
                <c:pt idx="39">
                  <c:v>2.46666666666667E-3</c:v>
                </c:pt>
                <c:pt idx="40">
                  <c:v>2.46666666666667E-3</c:v>
                </c:pt>
                <c:pt idx="41">
                  <c:v>2.5000000000000001E-3</c:v>
                </c:pt>
                <c:pt idx="42">
                  <c:v>2.5000000000000001E-3</c:v>
                </c:pt>
                <c:pt idx="43">
                  <c:v>2.5000000000000001E-3</c:v>
                </c:pt>
                <c:pt idx="44">
                  <c:v>2.3999999999999998E-3</c:v>
                </c:pt>
                <c:pt idx="45">
                  <c:v>2.5000000000000001E-3</c:v>
                </c:pt>
                <c:pt idx="46">
                  <c:v>2.5000000000000001E-3</c:v>
                </c:pt>
                <c:pt idx="47">
                  <c:v>2.46666666666666E-3</c:v>
                </c:pt>
                <c:pt idx="48">
                  <c:v>2.3999999999999998E-3</c:v>
                </c:pt>
                <c:pt idx="49">
                  <c:v>2.3999999999999998E-3</c:v>
                </c:pt>
                <c:pt idx="50">
                  <c:v>2.4333333333333299E-3</c:v>
                </c:pt>
                <c:pt idx="51">
                  <c:v>2.4333333333333299E-3</c:v>
                </c:pt>
                <c:pt idx="52">
                  <c:v>2.4333333333333299E-3</c:v>
                </c:pt>
                <c:pt idx="53">
                  <c:v>2.3999999999999998E-3</c:v>
                </c:pt>
                <c:pt idx="54">
                  <c:v>2.3999999999999998E-3</c:v>
                </c:pt>
                <c:pt idx="55">
                  <c:v>2.3E-3</c:v>
                </c:pt>
                <c:pt idx="56">
                  <c:v>2.2666666666666699E-3</c:v>
                </c:pt>
                <c:pt idx="57">
                  <c:v>2.2666666666666699E-3</c:v>
                </c:pt>
                <c:pt idx="58">
                  <c:v>2.3E-3</c:v>
                </c:pt>
                <c:pt idx="59">
                  <c:v>2.3E-3</c:v>
                </c:pt>
                <c:pt idx="60">
                  <c:v>2.2333333333333298E-3</c:v>
                </c:pt>
                <c:pt idx="61">
                  <c:v>2.3E-3</c:v>
                </c:pt>
                <c:pt idx="62">
                  <c:v>2.3E-3</c:v>
                </c:pt>
                <c:pt idx="63">
                  <c:v>2.3666666666666701E-3</c:v>
                </c:pt>
                <c:pt idx="64">
                  <c:v>2.3666666666666701E-3</c:v>
                </c:pt>
                <c:pt idx="65">
                  <c:v>2.3E-3</c:v>
                </c:pt>
                <c:pt idx="66">
                  <c:v>2.2666666666666699E-3</c:v>
                </c:pt>
                <c:pt idx="67">
                  <c:v>2.2666666666666699E-3</c:v>
                </c:pt>
                <c:pt idx="68">
                  <c:v>2.2666666666666699E-3</c:v>
                </c:pt>
                <c:pt idx="69">
                  <c:v>2.16666666666667E-3</c:v>
                </c:pt>
                <c:pt idx="70">
                  <c:v>2.2000000000000001E-3</c:v>
                </c:pt>
                <c:pt idx="71">
                  <c:v>2.2000000000000001E-3</c:v>
                </c:pt>
                <c:pt idx="72">
                  <c:v>2.16666666666667E-3</c:v>
                </c:pt>
                <c:pt idx="73">
                  <c:v>2.16666666666667E-3</c:v>
                </c:pt>
                <c:pt idx="74">
                  <c:v>2.2000000000000001E-3</c:v>
                </c:pt>
                <c:pt idx="75">
                  <c:v>2.2000000000000001E-3</c:v>
                </c:pt>
                <c:pt idx="76">
                  <c:v>2.0999999999999999E-3</c:v>
                </c:pt>
                <c:pt idx="77">
                  <c:v>2E-3</c:v>
                </c:pt>
                <c:pt idx="78">
                  <c:v>2E-3</c:v>
                </c:pt>
                <c:pt idx="79">
                  <c:v>1.9666666666666699E-3</c:v>
                </c:pt>
                <c:pt idx="80">
                  <c:v>1.9666666666666699E-3</c:v>
                </c:pt>
                <c:pt idx="81">
                  <c:v>1.83333333333333E-3</c:v>
                </c:pt>
                <c:pt idx="82">
                  <c:v>1.8666666666666699E-3</c:v>
                </c:pt>
                <c:pt idx="83">
                  <c:v>1.9333333333333301E-3</c:v>
                </c:pt>
                <c:pt idx="84">
                  <c:v>1.9333333333333301E-3</c:v>
                </c:pt>
                <c:pt idx="85">
                  <c:v>1.9333333333333301E-3</c:v>
                </c:pt>
                <c:pt idx="86">
                  <c:v>1.8666666666666699E-3</c:v>
                </c:pt>
                <c:pt idx="87">
                  <c:v>1.8666666666666699E-3</c:v>
                </c:pt>
                <c:pt idx="88">
                  <c:v>1.8666666666666699E-3</c:v>
                </c:pt>
                <c:pt idx="89">
                  <c:v>1.8666666666666699E-3</c:v>
                </c:pt>
                <c:pt idx="90">
                  <c:v>1.9333333333333301E-3</c:v>
                </c:pt>
                <c:pt idx="91">
                  <c:v>1.9666666666666699E-3</c:v>
                </c:pt>
                <c:pt idx="92">
                  <c:v>1.8666666666666699E-3</c:v>
                </c:pt>
                <c:pt idx="93">
                  <c:v>1.8666666666666699E-3</c:v>
                </c:pt>
                <c:pt idx="94">
                  <c:v>1.8E-3</c:v>
                </c:pt>
                <c:pt idx="95">
                  <c:v>1.8E-3</c:v>
                </c:pt>
                <c:pt idx="96">
                  <c:v>1.73333333333334E-3</c:v>
                </c:pt>
                <c:pt idx="97">
                  <c:v>1.73333333333334E-3</c:v>
                </c:pt>
                <c:pt idx="98">
                  <c:v>1.7666666666666701E-3</c:v>
                </c:pt>
                <c:pt idx="99">
                  <c:v>1.7666666666666701E-3</c:v>
                </c:pt>
                <c:pt idx="100">
                  <c:v>1.8E-3</c:v>
                </c:pt>
                <c:pt idx="101">
                  <c:v>1.83333333333333E-3</c:v>
                </c:pt>
                <c:pt idx="102">
                  <c:v>1.8E-3</c:v>
                </c:pt>
                <c:pt idx="103">
                  <c:v>1.83333333333334E-3</c:v>
                </c:pt>
                <c:pt idx="104">
                  <c:v>1.83333333333334E-3</c:v>
                </c:pt>
                <c:pt idx="105">
                  <c:v>1.8E-3</c:v>
                </c:pt>
                <c:pt idx="106">
                  <c:v>1.83333333333333E-3</c:v>
                </c:pt>
                <c:pt idx="107">
                  <c:v>1.8666666666666699E-3</c:v>
                </c:pt>
                <c:pt idx="108">
                  <c:v>1.7666666666666701E-3</c:v>
                </c:pt>
                <c:pt idx="109">
                  <c:v>1.8E-3</c:v>
                </c:pt>
                <c:pt idx="110">
                  <c:v>1.83333333333333E-3</c:v>
                </c:pt>
                <c:pt idx="111">
                  <c:v>1.6999999999999999E-3</c:v>
                </c:pt>
                <c:pt idx="112">
                  <c:v>1.7666666666666701E-3</c:v>
                </c:pt>
                <c:pt idx="113">
                  <c:v>1.9666666666666699E-3</c:v>
                </c:pt>
                <c:pt idx="114">
                  <c:v>1.9333333333333401E-3</c:v>
                </c:pt>
                <c:pt idx="115">
                  <c:v>2.0666666666666702E-3</c:v>
                </c:pt>
                <c:pt idx="116">
                  <c:v>2.16666666666667E-3</c:v>
                </c:pt>
                <c:pt idx="117">
                  <c:v>2.2666666666666699E-3</c:v>
                </c:pt>
                <c:pt idx="118">
                  <c:v>2.4333333333333299E-3</c:v>
                </c:pt>
                <c:pt idx="119">
                  <c:v>2.7000000000000001E-3</c:v>
                </c:pt>
                <c:pt idx="120">
                  <c:v>2.8666666666666701E-3</c:v>
                </c:pt>
                <c:pt idx="121">
                  <c:v>3.0666666666666698E-3</c:v>
                </c:pt>
                <c:pt idx="122">
                  <c:v>3.2333333333333298E-3</c:v>
                </c:pt>
                <c:pt idx="123">
                  <c:v>3.5000000000000001E-3</c:v>
                </c:pt>
                <c:pt idx="124">
                  <c:v>3.7666666666666699E-3</c:v>
                </c:pt>
                <c:pt idx="125">
                  <c:v>4.1000000000000003E-3</c:v>
                </c:pt>
                <c:pt idx="126">
                  <c:v>4.4333333333333403E-3</c:v>
                </c:pt>
                <c:pt idx="127">
                  <c:v>4.7999999999999996E-3</c:v>
                </c:pt>
                <c:pt idx="128">
                  <c:v>5.1999999999999998E-3</c:v>
                </c:pt>
                <c:pt idx="129">
                  <c:v>5.7333333333333299E-3</c:v>
                </c:pt>
                <c:pt idx="130">
                  <c:v>6.3666666666666698E-3</c:v>
                </c:pt>
                <c:pt idx="131">
                  <c:v>6.8999999999999999E-3</c:v>
                </c:pt>
                <c:pt idx="132">
                  <c:v>7.4666666666666701E-3</c:v>
                </c:pt>
                <c:pt idx="133">
                  <c:v>8.0666666666666699E-3</c:v>
                </c:pt>
                <c:pt idx="134">
                  <c:v>8.8999999999999999E-3</c:v>
                </c:pt>
                <c:pt idx="135">
                  <c:v>9.6333333333333392E-3</c:v>
                </c:pt>
                <c:pt idx="136">
                  <c:v>1.03E-2</c:v>
                </c:pt>
                <c:pt idx="137">
                  <c:v>1.07666666666667E-2</c:v>
                </c:pt>
                <c:pt idx="138">
                  <c:v>1.14E-2</c:v>
                </c:pt>
                <c:pt idx="139">
                  <c:v>1.1933333333333299E-2</c:v>
                </c:pt>
                <c:pt idx="140">
                  <c:v>1.26E-2</c:v>
                </c:pt>
                <c:pt idx="141">
                  <c:v>1.3133333333333301E-2</c:v>
                </c:pt>
                <c:pt idx="142">
                  <c:v>1.3633333333333299E-2</c:v>
                </c:pt>
                <c:pt idx="143">
                  <c:v>1.4166666666666701E-2</c:v>
                </c:pt>
                <c:pt idx="144">
                  <c:v>1.47666666666667E-2</c:v>
                </c:pt>
                <c:pt idx="145">
                  <c:v>1.54666666666667E-2</c:v>
                </c:pt>
                <c:pt idx="146">
                  <c:v>1.64333333333333E-2</c:v>
                </c:pt>
                <c:pt idx="147">
                  <c:v>1.7233333333333298E-2</c:v>
                </c:pt>
                <c:pt idx="148">
                  <c:v>1.7866666666666701E-2</c:v>
                </c:pt>
                <c:pt idx="149">
                  <c:v>1.85666666666667E-2</c:v>
                </c:pt>
                <c:pt idx="150">
                  <c:v>1.9199999999999998E-2</c:v>
                </c:pt>
                <c:pt idx="151">
                  <c:v>1.9966666666666699E-2</c:v>
                </c:pt>
                <c:pt idx="152">
                  <c:v>2.0533333333333299E-2</c:v>
                </c:pt>
                <c:pt idx="153">
                  <c:v>2.1333333333333301E-2</c:v>
                </c:pt>
                <c:pt idx="154">
                  <c:v>2.1999999999999999E-2</c:v>
                </c:pt>
                <c:pt idx="155">
                  <c:v>2.2933333333333299E-2</c:v>
                </c:pt>
                <c:pt idx="156">
                  <c:v>2.36666666666667E-2</c:v>
                </c:pt>
                <c:pt idx="157">
                  <c:v>2.4299999999999999E-2</c:v>
                </c:pt>
                <c:pt idx="158">
                  <c:v>2.4899999999999999E-2</c:v>
                </c:pt>
                <c:pt idx="159">
                  <c:v>2.55333333333333E-2</c:v>
                </c:pt>
                <c:pt idx="160">
                  <c:v>2.63E-2</c:v>
                </c:pt>
                <c:pt idx="161">
                  <c:v>2.7199999999999998E-2</c:v>
                </c:pt>
                <c:pt idx="162">
                  <c:v>2.78333333333333E-2</c:v>
                </c:pt>
                <c:pt idx="163">
                  <c:v>2.8500000000000001E-2</c:v>
                </c:pt>
                <c:pt idx="164">
                  <c:v>2.90333333333333E-2</c:v>
                </c:pt>
                <c:pt idx="165">
                  <c:v>2.9666666666666699E-2</c:v>
                </c:pt>
                <c:pt idx="166">
                  <c:v>3.0200000000000001E-2</c:v>
                </c:pt>
                <c:pt idx="167">
                  <c:v>3.0766666666666699E-2</c:v>
                </c:pt>
                <c:pt idx="168">
                  <c:v>3.1466666666666698E-2</c:v>
                </c:pt>
                <c:pt idx="169">
                  <c:v>3.1899999999999998E-2</c:v>
                </c:pt>
                <c:pt idx="170">
                  <c:v>3.2500000000000001E-2</c:v>
                </c:pt>
                <c:pt idx="171">
                  <c:v>3.2766666666666701E-2</c:v>
                </c:pt>
                <c:pt idx="172">
                  <c:v>3.3099999999999997E-2</c:v>
                </c:pt>
                <c:pt idx="173">
                  <c:v>3.3300000000000003E-2</c:v>
                </c:pt>
                <c:pt idx="174">
                  <c:v>3.3366666666666697E-2</c:v>
                </c:pt>
                <c:pt idx="175">
                  <c:v>3.3399999999999999E-2</c:v>
                </c:pt>
                <c:pt idx="176">
                  <c:v>3.3433333333333301E-2</c:v>
                </c:pt>
                <c:pt idx="177">
                  <c:v>3.3533333333333297E-2</c:v>
                </c:pt>
                <c:pt idx="178">
                  <c:v>3.3666666666666699E-2</c:v>
                </c:pt>
                <c:pt idx="179">
                  <c:v>3.3533333333333297E-2</c:v>
                </c:pt>
                <c:pt idx="180">
                  <c:v>3.32E-2</c:v>
                </c:pt>
                <c:pt idx="181">
                  <c:v>3.2666666666666698E-2</c:v>
                </c:pt>
                <c:pt idx="182">
                  <c:v>3.2233333333333301E-2</c:v>
                </c:pt>
                <c:pt idx="183">
                  <c:v>3.1733333333333301E-2</c:v>
                </c:pt>
                <c:pt idx="184">
                  <c:v>3.1399999999999997E-2</c:v>
                </c:pt>
                <c:pt idx="185">
                  <c:v>3.1E-2</c:v>
                </c:pt>
                <c:pt idx="186">
                  <c:v>3.0700000000000002E-2</c:v>
                </c:pt>
                <c:pt idx="187">
                  <c:v>3.0333333333333299E-2</c:v>
                </c:pt>
                <c:pt idx="188">
                  <c:v>2.9933333333333301E-2</c:v>
                </c:pt>
                <c:pt idx="189">
                  <c:v>2.9566666666666699E-2</c:v>
                </c:pt>
                <c:pt idx="190">
                  <c:v>2.9100000000000001E-2</c:v>
                </c:pt>
                <c:pt idx="191">
                  <c:v>2.8799999999999999E-2</c:v>
                </c:pt>
                <c:pt idx="192">
                  <c:v>2.8500000000000001E-2</c:v>
                </c:pt>
                <c:pt idx="193">
                  <c:v>2.81E-2</c:v>
                </c:pt>
                <c:pt idx="194">
                  <c:v>2.78333333333333E-2</c:v>
                </c:pt>
                <c:pt idx="195">
                  <c:v>2.76666666666667E-2</c:v>
                </c:pt>
                <c:pt idx="196">
                  <c:v>2.7400000000000001E-2</c:v>
                </c:pt>
                <c:pt idx="197">
                  <c:v>2.71666666666667E-2</c:v>
                </c:pt>
                <c:pt idx="198">
                  <c:v>2.6966666666666701E-2</c:v>
                </c:pt>
                <c:pt idx="199">
                  <c:v>2.6633333333333301E-2</c:v>
                </c:pt>
                <c:pt idx="200">
                  <c:v>2.6366666666666701E-2</c:v>
                </c:pt>
                <c:pt idx="201">
                  <c:v>2.6066666666666599E-2</c:v>
                </c:pt>
                <c:pt idx="202">
                  <c:v>2.56333333333333E-2</c:v>
                </c:pt>
                <c:pt idx="203">
                  <c:v>2.5233333333333299E-2</c:v>
                </c:pt>
                <c:pt idx="204">
                  <c:v>2.48666666666667E-2</c:v>
                </c:pt>
                <c:pt idx="205">
                  <c:v>2.4566666666666698E-2</c:v>
                </c:pt>
                <c:pt idx="206">
                  <c:v>2.4166666666666701E-2</c:v>
                </c:pt>
                <c:pt idx="207">
                  <c:v>2.37666666666667E-2</c:v>
                </c:pt>
                <c:pt idx="208">
                  <c:v>2.3400000000000001E-2</c:v>
                </c:pt>
                <c:pt idx="209">
                  <c:v>2.3099999999999999E-2</c:v>
                </c:pt>
                <c:pt idx="210">
                  <c:v>2.26666666666667E-2</c:v>
                </c:pt>
                <c:pt idx="211">
                  <c:v>2.2200000000000001E-2</c:v>
                </c:pt>
                <c:pt idx="212">
                  <c:v>2.18E-2</c:v>
                </c:pt>
                <c:pt idx="213">
                  <c:v>2.1399999999999999E-2</c:v>
                </c:pt>
                <c:pt idx="214">
                  <c:v>2.1133333333333299E-2</c:v>
                </c:pt>
                <c:pt idx="215">
                  <c:v>2.09333333333333E-2</c:v>
                </c:pt>
                <c:pt idx="216">
                  <c:v>2.04333333333333E-2</c:v>
                </c:pt>
                <c:pt idx="217">
                  <c:v>2.01E-2</c:v>
                </c:pt>
                <c:pt idx="218">
                  <c:v>1.96666666666667E-2</c:v>
                </c:pt>
                <c:pt idx="219">
                  <c:v>1.9266666666666699E-2</c:v>
                </c:pt>
                <c:pt idx="220">
                  <c:v>1.8700000000000001E-2</c:v>
                </c:pt>
                <c:pt idx="221">
                  <c:v>1.8266666666666698E-2</c:v>
                </c:pt>
                <c:pt idx="222">
                  <c:v>1.7766666666666701E-2</c:v>
                </c:pt>
                <c:pt idx="223">
                  <c:v>1.7299999999999999E-2</c:v>
                </c:pt>
                <c:pt idx="224">
                  <c:v>1.68666666666667E-2</c:v>
                </c:pt>
                <c:pt idx="225">
                  <c:v>1.63333333333333E-2</c:v>
                </c:pt>
                <c:pt idx="226">
                  <c:v>1.58333333333333E-2</c:v>
                </c:pt>
                <c:pt idx="227">
                  <c:v>1.54E-2</c:v>
                </c:pt>
                <c:pt idx="228">
                  <c:v>1.4966666666666699E-2</c:v>
                </c:pt>
                <c:pt idx="229">
                  <c:v>1.46E-2</c:v>
                </c:pt>
                <c:pt idx="230">
                  <c:v>1.4200000000000001E-2</c:v>
                </c:pt>
                <c:pt idx="231">
                  <c:v>1.38333333333333E-2</c:v>
                </c:pt>
                <c:pt idx="232">
                  <c:v>1.35333333333333E-2</c:v>
                </c:pt>
                <c:pt idx="233">
                  <c:v>1.33666666666667E-2</c:v>
                </c:pt>
                <c:pt idx="234">
                  <c:v>1.3133333333333301E-2</c:v>
                </c:pt>
                <c:pt idx="235">
                  <c:v>1.3100000000000001E-2</c:v>
                </c:pt>
                <c:pt idx="236">
                  <c:v>1.2966666666666699E-2</c:v>
                </c:pt>
                <c:pt idx="237">
                  <c:v>1.2999999999999999E-2</c:v>
                </c:pt>
                <c:pt idx="238">
                  <c:v>1.30333333333333E-2</c:v>
                </c:pt>
                <c:pt idx="239">
                  <c:v>1.31666666666667E-2</c:v>
                </c:pt>
                <c:pt idx="240">
                  <c:v>1.3433333333333301E-2</c:v>
                </c:pt>
                <c:pt idx="241">
                  <c:v>1.36666666666667E-2</c:v>
                </c:pt>
                <c:pt idx="242">
                  <c:v>1.40666666666667E-2</c:v>
                </c:pt>
                <c:pt idx="243">
                  <c:v>1.4466666666666701E-2</c:v>
                </c:pt>
                <c:pt idx="244">
                  <c:v>1.4999999999999999E-2</c:v>
                </c:pt>
                <c:pt idx="245">
                  <c:v>1.56666666666667E-2</c:v>
                </c:pt>
                <c:pt idx="246">
                  <c:v>1.62666666666667E-2</c:v>
                </c:pt>
                <c:pt idx="247">
                  <c:v>1.6799999999999999E-2</c:v>
                </c:pt>
                <c:pt idx="248">
                  <c:v>1.7433333333333301E-2</c:v>
                </c:pt>
                <c:pt idx="249">
                  <c:v>1.81333333333333E-2</c:v>
                </c:pt>
                <c:pt idx="250">
                  <c:v>1.86333333333333E-2</c:v>
                </c:pt>
                <c:pt idx="251">
                  <c:v>1.91666666666667E-2</c:v>
                </c:pt>
                <c:pt idx="252">
                  <c:v>1.9900000000000001E-2</c:v>
                </c:pt>
                <c:pt idx="253">
                  <c:v>2.07E-2</c:v>
                </c:pt>
                <c:pt idx="254">
                  <c:v>2.1666666666666699E-2</c:v>
                </c:pt>
                <c:pt idx="255">
                  <c:v>2.2466666666666701E-2</c:v>
                </c:pt>
                <c:pt idx="256">
                  <c:v>2.3E-2</c:v>
                </c:pt>
                <c:pt idx="257">
                  <c:v>2.3400000000000001E-2</c:v>
                </c:pt>
                <c:pt idx="258">
                  <c:v>2.39333333333333E-2</c:v>
                </c:pt>
                <c:pt idx="259">
                  <c:v>2.4533333333333299E-2</c:v>
                </c:pt>
                <c:pt idx="260">
                  <c:v>2.5100000000000001E-2</c:v>
                </c:pt>
                <c:pt idx="261">
                  <c:v>2.5933333333333301E-2</c:v>
                </c:pt>
                <c:pt idx="262">
                  <c:v>2.6599999999999999E-2</c:v>
                </c:pt>
                <c:pt idx="263">
                  <c:v>2.71666666666667E-2</c:v>
                </c:pt>
                <c:pt idx="264">
                  <c:v>2.7733333333333301E-2</c:v>
                </c:pt>
                <c:pt idx="265">
                  <c:v>2.8166666666666701E-2</c:v>
                </c:pt>
                <c:pt idx="266">
                  <c:v>2.8799999999999999E-2</c:v>
                </c:pt>
                <c:pt idx="267">
                  <c:v>2.9333333333333302E-2</c:v>
                </c:pt>
                <c:pt idx="268">
                  <c:v>2.9766666666666702E-2</c:v>
                </c:pt>
                <c:pt idx="269">
                  <c:v>3.0099999999999998E-2</c:v>
                </c:pt>
                <c:pt idx="270">
                  <c:v>3.09E-2</c:v>
                </c:pt>
                <c:pt idx="271">
                  <c:v>3.19333333333333E-2</c:v>
                </c:pt>
                <c:pt idx="272">
                  <c:v>3.2933333333333301E-2</c:v>
                </c:pt>
                <c:pt idx="273">
                  <c:v>3.36333333333333E-2</c:v>
                </c:pt>
                <c:pt idx="274">
                  <c:v>3.4233333333333303E-2</c:v>
                </c:pt>
                <c:pt idx="275">
                  <c:v>3.4799999999999998E-2</c:v>
                </c:pt>
                <c:pt idx="276">
                  <c:v>3.5433333333333303E-2</c:v>
                </c:pt>
                <c:pt idx="277">
                  <c:v>3.6033333333333299E-2</c:v>
                </c:pt>
                <c:pt idx="278">
                  <c:v>3.6600000000000001E-2</c:v>
                </c:pt>
                <c:pt idx="279">
                  <c:v>3.7100000000000001E-2</c:v>
                </c:pt>
                <c:pt idx="280">
                  <c:v>3.7633333333333303E-2</c:v>
                </c:pt>
                <c:pt idx="281">
                  <c:v>3.7999999999999999E-2</c:v>
                </c:pt>
                <c:pt idx="282">
                  <c:v>3.85E-2</c:v>
                </c:pt>
                <c:pt idx="283">
                  <c:v>3.87333333333333E-2</c:v>
                </c:pt>
                <c:pt idx="284">
                  <c:v>3.8899999999999997E-2</c:v>
                </c:pt>
                <c:pt idx="285">
                  <c:v>3.9233333333333301E-2</c:v>
                </c:pt>
                <c:pt idx="286">
                  <c:v>3.92666666666667E-2</c:v>
                </c:pt>
                <c:pt idx="287">
                  <c:v>3.9300000000000002E-2</c:v>
                </c:pt>
                <c:pt idx="288">
                  <c:v>3.9366666666666703E-2</c:v>
                </c:pt>
                <c:pt idx="289">
                  <c:v>3.9533333333333302E-2</c:v>
                </c:pt>
                <c:pt idx="290">
                  <c:v>3.9833333333333297E-2</c:v>
                </c:pt>
                <c:pt idx="291">
                  <c:v>4.0033333333333303E-2</c:v>
                </c:pt>
                <c:pt idx="292">
                  <c:v>3.9966666666666699E-2</c:v>
                </c:pt>
                <c:pt idx="293">
                  <c:v>3.9800000000000002E-2</c:v>
                </c:pt>
                <c:pt idx="294">
                  <c:v>3.9533333333333302E-2</c:v>
                </c:pt>
                <c:pt idx="295">
                  <c:v>3.92666666666667E-2</c:v>
                </c:pt>
                <c:pt idx="296">
                  <c:v>3.9100000000000003E-2</c:v>
                </c:pt>
                <c:pt idx="297">
                  <c:v>3.8866666666666598E-2</c:v>
                </c:pt>
                <c:pt idx="298">
                  <c:v>3.8666666666666703E-2</c:v>
                </c:pt>
                <c:pt idx="299">
                  <c:v>3.8466666666666698E-2</c:v>
                </c:pt>
                <c:pt idx="300">
                  <c:v>3.8133333333333297E-2</c:v>
                </c:pt>
                <c:pt idx="301">
                  <c:v>3.7866666666666701E-2</c:v>
                </c:pt>
                <c:pt idx="302">
                  <c:v>3.7499999999999999E-2</c:v>
                </c:pt>
                <c:pt idx="303">
                  <c:v>3.7199999999999997E-2</c:v>
                </c:pt>
                <c:pt idx="304">
                  <c:v>3.70333333333333E-2</c:v>
                </c:pt>
                <c:pt idx="305">
                  <c:v>3.6666666666666702E-2</c:v>
                </c:pt>
                <c:pt idx="306">
                  <c:v>3.6400000000000002E-2</c:v>
                </c:pt>
                <c:pt idx="307">
                  <c:v>3.6200000000000003E-2</c:v>
                </c:pt>
                <c:pt idx="308">
                  <c:v>3.5999999999999997E-2</c:v>
                </c:pt>
                <c:pt idx="309">
                  <c:v>3.5933333333333303E-2</c:v>
                </c:pt>
                <c:pt idx="310">
                  <c:v>3.5766666666666697E-2</c:v>
                </c:pt>
                <c:pt idx="311">
                  <c:v>3.5766666666666697E-2</c:v>
                </c:pt>
                <c:pt idx="312">
                  <c:v>3.5433333333333303E-2</c:v>
                </c:pt>
                <c:pt idx="313">
                  <c:v>3.5299999999999998E-2</c:v>
                </c:pt>
                <c:pt idx="314">
                  <c:v>3.5033333333333298E-2</c:v>
                </c:pt>
                <c:pt idx="315">
                  <c:v>3.49E-2</c:v>
                </c:pt>
                <c:pt idx="316">
                  <c:v>3.4466666666666701E-2</c:v>
                </c:pt>
                <c:pt idx="317">
                  <c:v>3.4033333333333297E-2</c:v>
                </c:pt>
                <c:pt idx="318">
                  <c:v>3.3733333333333303E-2</c:v>
                </c:pt>
                <c:pt idx="319">
                  <c:v>3.32E-2</c:v>
                </c:pt>
                <c:pt idx="320">
                  <c:v>3.2633333333333299E-2</c:v>
                </c:pt>
                <c:pt idx="321">
                  <c:v>3.2166666666666698E-2</c:v>
                </c:pt>
                <c:pt idx="322">
                  <c:v>3.1699999999999999E-2</c:v>
                </c:pt>
                <c:pt idx="323">
                  <c:v>3.1199999999999999E-2</c:v>
                </c:pt>
                <c:pt idx="324">
                  <c:v>3.1E-2</c:v>
                </c:pt>
                <c:pt idx="325">
                  <c:v>3.0599999999999999E-2</c:v>
                </c:pt>
                <c:pt idx="326">
                  <c:v>3.0266666666666699E-2</c:v>
                </c:pt>
                <c:pt idx="327">
                  <c:v>2.9933333333333301E-2</c:v>
                </c:pt>
                <c:pt idx="328">
                  <c:v>2.9600000000000001E-2</c:v>
                </c:pt>
                <c:pt idx="329">
                  <c:v>2.92E-2</c:v>
                </c:pt>
                <c:pt idx="330">
                  <c:v>2.8799999999999999E-2</c:v>
                </c:pt>
                <c:pt idx="331">
                  <c:v>2.84333333333333E-2</c:v>
                </c:pt>
                <c:pt idx="332">
                  <c:v>2.8166666666666701E-2</c:v>
                </c:pt>
                <c:pt idx="333">
                  <c:v>2.7900000000000001E-2</c:v>
                </c:pt>
                <c:pt idx="334">
                  <c:v>2.7633333333333301E-2</c:v>
                </c:pt>
                <c:pt idx="335">
                  <c:v>2.7366666666666699E-2</c:v>
                </c:pt>
                <c:pt idx="336">
                  <c:v>2.7099999999999999E-2</c:v>
                </c:pt>
                <c:pt idx="337">
                  <c:v>2.6800000000000001E-2</c:v>
                </c:pt>
                <c:pt idx="338">
                  <c:v>2.6366666666666701E-2</c:v>
                </c:pt>
                <c:pt idx="339">
                  <c:v>2.61333333333333E-2</c:v>
                </c:pt>
                <c:pt idx="340">
                  <c:v>2.5766666666666601E-2</c:v>
                </c:pt>
                <c:pt idx="341">
                  <c:v>2.5399999999999999E-2</c:v>
                </c:pt>
                <c:pt idx="342">
                  <c:v>2.5333333333333301E-2</c:v>
                </c:pt>
                <c:pt idx="343">
                  <c:v>2.5133333333333299E-2</c:v>
                </c:pt>
                <c:pt idx="344">
                  <c:v>2.50333333333333E-2</c:v>
                </c:pt>
                <c:pt idx="345">
                  <c:v>2.48666666666667E-2</c:v>
                </c:pt>
                <c:pt idx="346">
                  <c:v>2.4666666666666701E-2</c:v>
                </c:pt>
                <c:pt idx="347">
                  <c:v>2.47E-2</c:v>
                </c:pt>
                <c:pt idx="348">
                  <c:v>2.4566666666666698E-2</c:v>
                </c:pt>
                <c:pt idx="349">
                  <c:v>2.43666666666667E-2</c:v>
                </c:pt>
                <c:pt idx="350">
                  <c:v>2.43666666666667E-2</c:v>
                </c:pt>
                <c:pt idx="351">
                  <c:v>2.4299999999999999E-2</c:v>
                </c:pt>
                <c:pt idx="352">
                  <c:v>2.43666666666667E-2</c:v>
                </c:pt>
                <c:pt idx="353">
                  <c:v>2.4299999999999999E-2</c:v>
                </c:pt>
                <c:pt idx="354">
                  <c:v>2.42666666666667E-2</c:v>
                </c:pt>
                <c:pt idx="355">
                  <c:v>2.42666666666667E-2</c:v>
                </c:pt>
                <c:pt idx="356">
                  <c:v>2.43666666666667E-2</c:v>
                </c:pt>
                <c:pt idx="357">
                  <c:v>2.4466666666666699E-2</c:v>
                </c:pt>
                <c:pt idx="358">
                  <c:v>2.47E-2</c:v>
                </c:pt>
                <c:pt idx="359">
                  <c:v>2.4733333333333302E-2</c:v>
                </c:pt>
                <c:pt idx="360">
                  <c:v>2.4899999999999999E-2</c:v>
                </c:pt>
                <c:pt idx="361">
                  <c:v>2.5066666666666699E-2</c:v>
                </c:pt>
                <c:pt idx="362">
                  <c:v>2.5100000000000001E-2</c:v>
                </c:pt>
                <c:pt idx="363">
                  <c:v>2.52E-2</c:v>
                </c:pt>
                <c:pt idx="364">
                  <c:v>2.52E-2</c:v>
                </c:pt>
                <c:pt idx="365">
                  <c:v>2.52E-2</c:v>
                </c:pt>
                <c:pt idx="366">
                  <c:v>2.5166666666666698E-2</c:v>
                </c:pt>
                <c:pt idx="367">
                  <c:v>2.52E-2</c:v>
                </c:pt>
                <c:pt idx="368">
                  <c:v>2.5100000000000001E-2</c:v>
                </c:pt>
                <c:pt idx="369">
                  <c:v>2.4966666666666699E-2</c:v>
                </c:pt>
                <c:pt idx="370">
                  <c:v>2.48666666666667E-2</c:v>
                </c:pt>
                <c:pt idx="371">
                  <c:v>2.4799999999999999E-2</c:v>
                </c:pt>
                <c:pt idx="372">
                  <c:v>2.4799999999999999E-2</c:v>
                </c:pt>
                <c:pt idx="373">
                  <c:v>2.48666666666667E-2</c:v>
                </c:pt>
                <c:pt idx="374">
                  <c:v>2.5100000000000001E-2</c:v>
                </c:pt>
                <c:pt idx="375">
                  <c:v>2.5066666666666699E-2</c:v>
                </c:pt>
                <c:pt idx="376">
                  <c:v>2.5066666666666699E-2</c:v>
                </c:pt>
                <c:pt idx="377">
                  <c:v>2.50333333333333E-2</c:v>
                </c:pt>
                <c:pt idx="378">
                  <c:v>2.5133333333333299E-2</c:v>
                </c:pt>
                <c:pt idx="379">
                  <c:v>2.50333333333333E-2</c:v>
                </c:pt>
                <c:pt idx="380">
                  <c:v>2.4966666666666699E-2</c:v>
                </c:pt>
                <c:pt idx="381">
                  <c:v>2.48666666666667E-2</c:v>
                </c:pt>
                <c:pt idx="382">
                  <c:v>2.49333333333333E-2</c:v>
                </c:pt>
                <c:pt idx="383">
                  <c:v>2.4966666666666699E-2</c:v>
                </c:pt>
                <c:pt idx="384">
                  <c:v>2.4966666666666699E-2</c:v>
                </c:pt>
                <c:pt idx="385">
                  <c:v>2.4966666666666699E-2</c:v>
                </c:pt>
                <c:pt idx="386">
                  <c:v>2.4966666666666699E-2</c:v>
                </c:pt>
                <c:pt idx="387">
                  <c:v>2.4966666666666699E-2</c:v>
                </c:pt>
                <c:pt idx="388">
                  <c:v>2.5066666666666699E-2</c:v>
                </c:pt>
                <c:pt idx="389">
                  <c:v>2.5066666666666699E-2</c:v>
                </c:pt>
                <c:pt idx="390">
                  <c:v>2.5066666666666699E-2</c:v>
                </c:pt>
                <c:pt idx="391">
                  <c:v>2.5166666666666698E-2</c:v>
                </c:pt>
                <c:pt idx="392">
                  <c:v>2.5266666666666701E-2</c:v>
                </c:pt>
                <c:pt idx="393">
                  <c:v>2.55333333333333E-2</c:v>
                </c:pt>
                <c:pt idx="394">
                  <c:v>2.5600000000000001E-2</c:v>
                </c:pt>
                <c:pt idx="395">
                  <c:v>2.59666666666667E-2</c:v>
                </c:pt>
                <c:pt idx="396">
                  <c:v>2.61333333333333E-2</c:v>
                </c:pt>
                <c:pt idx="397">
                  <c:v>2.6533333333333301E-2</c:v>
                </c:pt>
                <c:pt idx="398">
                  <c:v>2.6766666666666699E-2</c:v>
                </c:pt>
                <c:pt idx="399">
                  <c:v>2.71666666666667E-2</c:v>
                </c:pt>
                <c:pt idx="400">
                  <c:v>2.76E-2</c:v>
                </c:pt>
                <c:pt idx="401">
                  <c:v>2.8199999999999999E-2</c:v>
                </c:pt>
                <c:pt idx="402">
                  <c:v>2.8733333333333302E-2</c:v>
                </c:pt>
                <c:pt idx="403">
                  <c:v>2.9333333333333302E-2</c:v>
                </c:pt>
                <c:pt idx="404">
                  <c:v>2.9866666666666701E-2</c:v>
                </c:pt>
                <c:pt idx="405">
                  <c:v>3.0533333333333301E-2</c:v>
                </c:pt>
                <c:pt idx="406">
                  <c:v>3.12666666666667E-2</c:v>
                </c:pt>
                <c:pt idx="407">
                  <c:v>3.1833333333333297E-2</c:v>
                </c:pt>
                <c:pt idx="408">
                  <c:v>3.24333333333333E-2</c:v>
                </c:pt>
                <c:pt idx="409">
                  <c:v>3.3066666666666703E-2</c:v>
                </c:pt>
                <c:pt idx="410">
                  <c:v>3.3733333333333303E-2</c:v>
                </c:pt>
                <c:pt idx="411">
                  <c:v>3.4433333333333302E-2</c:v>
                </c:pt>
                <c:pt idx="412">
                  <c:v>3.5099999999999999E-2</c:v>
                </c:pt>
                <c:pt idx="413">
                  <c:v>3.5766666666666697E-2</c:v>
                </c:pt>
                <c:pt idx="414">
                  <c:v>3.6266666666666697E-2</c:v>
                </c:pt>
                <c:pt idx="415">
                  <c:v>3.6766666666666697E-2</c:v>
                </c:pt>
                <c:pt idx="416">
                  <c:v>3.7233333333333299E-2</c:v>
                </c:pt>
                <c:pt idx="417">
                  <c:v>3.7666666666666702E-2</c:v>
                </c:pt>
                <c:pt idx="418">
                  <c:v>3.8100000000000002E-2</c:v>
                </c:pt>
                <c:pt idx="419">
                  <c:v>3.85E-2</c:v>
                </c:pt>
                <c:pt idx="420">
                  <c:v>3.8866666666666702E-2</c:v>
                </c:pt>
                <c:pt idx="421">
                  <c:v>3.9166666666666697E-2</c:v>
                </c:pt>
                <c:pt idx="422">
                  <c:v>3.9366666666666598E-2</c:v>
                </c:pt>
                <c:pt idx="423">
                  <c:v>3.9433333333333299E-2</c:v>
                </c:pt>
                <c:pt idx="424">
                  <c:v>3.9633333333333298E-2</c:v>
                </c:pt>
                <c:pt idx="425">
                  <c:v>3.97666666666667E-2</c:v>
                </c:pt>
                <c:pt idx="426">
                  <c:v>3.9833333333333297E-2</c:v>
                </c:pt>
                <c:pt idx="427">
                  <c:v>3.9833333333333297E-2</c:v>
                </c:pt>
                <c:pt idx="428">
                  <c:v>3.9800000000000002E-2</c:v>
                </c:pt>
                <c:pt idx="429">
                  <c:v>3.9733333333333301E-2</c:v>
                </c:pt>
                <c:pt idx="430">
                  <c:v>3.9466666666666698E-2</c:v>
                </c:pt>
                <c:pt idx="431">
                  <c:v>3.9333333333333297E-2</c:v>
                </c:pt>
                <c:pt idx="432">
                  <c:v>3.9033333333333302E-2</c:v>
                </c:pt>
                <c:pt idx="433">
                  <c:v>3.8866666666666702E-2</c:v>
                </c:pt>
                <c:pt idx="434">
                  <c:v>3.85666666666667E-2</c:v>
                </c:pt>
                <c:pt idx="435">
                  <c:v>3.8366666666666702E-2</c:v>
                </c:pt>
                <c:pt idx="436">
                  <c:v>3.8033333333333301E-2</c:v>
                </c:pt>
                <c:pt idx="437">
                  <c:v>3.7633333333333303E-2</c:v>
                </c:pt>
                <c:pt idx="438">
                  <c:v>3.7400000000000003E-2</c:v>
                </c:pt>
                <c:pt idx="439">
                  <c:v>3.70333333333333E-2</c:v>
                </c:pt>
                <c:pt idx="440">
                  <c:v>3.6633333333333302E-2</c:v>
                </c:pt>
                <c:pt idx="441">
                  <c:v>3.6333333333333301E-2</c:v>
                </c:pt>
                <c:pt idx="442">
                  <c:v>3.5966666666666702E-2</c:v>
                </c:pt>
                <c:pt idx="443">
                  <c:v>3.5666666666666701E-2</c:v>
                </c:pt>
                <c:pt idx="444">
                  <c:v>3.5266666666666703E-2</c:v>
                </c:pt>
                <c:pt idx="445">
                  <c:v>3.5000000000000003E-2</c:v>
                </c:pt>
                <c:pt idx="446">
                  <c:v>3.46666666666667E-2</c:v>
                </c:pt>
                <c:pt idx="447">
                  <c:v>3.4299999999999997E-2</c:v>
                </c:pt>
                <c:pt idx="448">
                  <c:v>3.3966666666666701E-2</c:v>
                </c:pt>
                <c:pt idx="449">
                  <c:v>3.36333333333333E-2</c:v>
                </c:pt>
                <c:pt idx="450">
                  <c:v>3.3166666666666698E-2</c:v>
                </c:pt>
                <c:pt idx="451">
                  <c:v>3.2866666666666697E-2</c:v>
                </c:pt>
                <c:pt idx="452">
                  <c:v>3.2466666666666699E-2</c:v>
                </c:pt>
                <c:pt idx="453">
                  <c:v>3.2099999999999997E-2</c:v>
                </c:pt>
                <c:pt idx="454">
                  <c:v>3.1866666666666703E-2</c:v>
                </c:pt>
                <c:pt idx="455">
                  <c:v>3.1399999999999997E-2</c:v>
                </c:pt>
                <c:pt idx="456">
                  <c:v>3.1066666666666701E-2</c:v>
                </c:pt>
                <c:pt idx="457">
                  <c:v>3.0800000000000001E-2</c:v>
                </c:pt>
                <c:pt idx="458">
                  <c:v>3.0533333333333301E-2</c:v>
                </c:pt>
                <c:pt idx="459">
                  <c:v>3.0300000000000001E-2</c:v>
                </c:pt>
                <c:pt idx="460">
                  <c:v>3.0099999999999998E-2</c:v>
                </c:pt>
                <c:pt idx="461">
                  <c:v>2.98E-2</c:v>
                </c:pt>
                <c:pt idx="462">
                  <c:v>2.95333333333333E-2</c:v>
                </c:pt>
                <c:pt idx="463">
                  <c:v>2.93E-2</c:v>
                </c:pt>
                <c:pt idx="464">
                  <c:v>2.8933333333333301E-2</c:v>
                </c:pt>
                <c:pt idx="465">
                  <c:v>2.87E-2</c:v>
                </c:pt>
                <c:pt idx="466">
                  <c:v>2.8400000000000002E-2</c:v>
                </c:pt>
                <c:pt idx="467">
                  <c:v>2.8000000000000001E-2</c:v>
                </c:pt>
                <c:pt idx="468">
                  <c:v>2.7733333333333301E-2</c:v>
                </c:pt>
                <c:pt idx="469">
                  <c:v>2.7566666666666701E-2</c:v>
                </c:pt>
                <c:pt idx="470">
                  <c:v>2.7400000000000001E-2</c:v>
                </c:pt>
                <c:pt idx="471">
                  <c:v>2.7199999999999998E-2</c:v>
                </c:pt>
                <c:pt idx="472">
                  <c:v>2.7E-2</c:v>
                </c:pt>
                <c:pt idx="473">
                  <c:v>2.6933333333333299E-2</c:v>
                </c:pt>
                <c:pt idx="474">
                  <c:v>2.6766666666666699E-2</c:v>
                </c:pt>
                <c:pt idx="475">
                  <c:v>2.6466666666666701E-2</c:v>
                </c:pt>
                <c:pt idx="476">
                  <c:v>2.64E-2</c:v>
                </c:pt>
                <c:pt idx="477">
                  <c:v>2.6266666666666699E-2</c:v>
                </c:pt>
                <c:pt idx="478">
                  <c:v>2.6033333333333301E-2</c:v>
                </c:pt>
                <c:pt idx="479">
                  <c:v>2.5933333333333301E-2</c:v>
                </c:pt>
                <c:pt idx="480">
                  <c:v>2.5766666666666702E-2</c:v>
                </c:pt>
                <c:pt idx="481">
                  <c:v>2.5700000000000001E-2</c:v>
                </c:pt>
                <c:pt idx="482">
                  <c:v>2.5666666666666699E-2</c:v>
                </c:pt>
                <c:pt idx="483">
                  <c:v>2.5666666666666699E-2</c:v>
                </c:pt>
                <c:pt idx="484">
                  <c:v>2.5566666666666699E-2</c:v>
                </c:pt>
                <c:pt idx="485">
                  <c:v>2.5600000000000001E-2</c:v>
                </c:pt>
                <c:pt idx="486">
                  <c:v>2.55333333333333E-2</c:v>
                </c:pt>
                <c:pt idx="487">
                  <c:v>2.5566666666666699E-2</c:v>
                </c:pt>
                <c:pt idx="488">
                  <c:v>2.5499999999999998E-2</c:v>
                </c:pt>
                <c:pt idx="489">
                  <c:v>2.5499999999999998E-2</c:v>
                </c:pt>
                <c:pt idx="490">
                  <c:v>2.5366666666666701E-2</c:v>
                </c:pt>
                <c:pt idx="491">
                  <c:v>2.5366666666666701E-2</c:v>
                </c:pt>
                <c:pt idx="492">
                  <c:v>2.5266666666666701E-2</c:v>
                </c:pt>
                <c:pt idx="493">
                  <c:v>2.5233333333333299E-2</c:v>
                </c:pt>
                <c:pt idx="494">
                  <c:v>2.50333333333333E-2</c:v>
                </c:pt>
                <c:pt idx="495">
                  <c:v>2.48666666666667E-2</c:v>
                </c:pt>
                <c:pt idx="496">
                  <c:v>2.48666666666667E-2</c:v>
                </c:pt>
                <c:pt idx="497">
                  <c:v>2.4733333333333302E-2</c:v>
                </c:pt>
                <c:pt idx="498">
                  <c:v>2.4533333333333299E-2</c:v>
                </c:pt>
                <c:pt idx="499">
                  <c:v>2.44333333333333E-2</c:v>
                </c:pt>
                <c:pt idx="500">
                  <c:v>2.4166666666666701E-2</c:v>
                </c:pt>
                <c:pt idx="501">
                  <c:v>2.4133333333333298E-2</c:v>
                </c:pt>
                <c:pt idx="502">
                  <c:v>2.41E-2</c:v>
                </c:pt>
                <c:pt idx="503">
                  <c:v>2.41E-2</c:v>
                </c:pt>
                <c:pt idx="504">
                  <c:v>2.4033333333333299E-2</c:v>
                </c:pt>
                <c:pt idx="505">
                  <c:v>2.4066666666666701E-2</c:v>
                </c:pt>
                <c:pt idx="506">
                  <c:v>2.41666666666666E-2</c:v>
                </c:pt>
                <c:pt idx="507">
                  <c:v>2.4199999999999999E-2</c:v>
                </c:pt>
                <c:pt idx="508">
                  <c:v>2.43666666666667E-2</c:v>
                </c:pt>
                <c:pt idx="509">
                  <c:v>2.44333333333333E-2</c:v>
                </c:pt>
                <c:pt idx="510">
                  <c:v>2.4566666666666698E-2</c:v>
                </c:pt>
                <c:pt idx="511">
                  <c:v>2.4633333333333299E-2</c:v>
                </c:pt>
                <c:pt idx="512">
                  <c:v>2.4833333333333301E-2</c:v>
                </c:pt>
                <c:pt idx="513">
                  <c:v>2.4733333333333302E-2</c:v>
                </c:pt>
                <c:pt idx="514">
                  <c:v>2.48666666666667E-2</c:v>
                </c:pt>
                <c:pt idx="515">
                  <c:v>2.49333333333333E-2</c:v>
                </c:pt>
                <c:pt idx="516">
                  <c:v>2.4733333333333302E-2</c:v>
                </c:pt>
                <c:pt idx="517">
                  <c:v>2.4799999999999999E-2</c:v>
                </c:pt>
                <c:pt idx="518">
                  <c:v>2.4733333333333302E-2</c:v>
                </c:pt>
                <c:pt idx="519">
                  <c:v>2.4733333333333302E-2</c:v>
                </c:pt>
                <c:pt idx="520">
                  <c:v>2.4633333333333299E-2</c:v>
                </c:pt>
                <c:pt idx="521">
                  <c:v>2.4533333333333299E-2</c:v>
                </c:pt>
                <c:pt idx="522">
                  <c:v>2.44333333333333E-2</c:v>
                </c:pt>
                <c:pt idx="523">
                  <c:v>2.4333333333333301E-2</c:v>
                </c:pt>
                <c:pt idx="524">
                  <c:v>2.4133333333333298E-2</c:v>
                </c:pt>
                <c:pt idx="525">
                  <c:v>2.4066666666666701E-2</c:v>
                </c:pt>
                <c:pt idx="526">
                  <c:v>2.39333333333333E-2</c:v>
                </c:pt>
                <c:pt idx="527">
                  <c:v>2.3733333333333301E-2</c:v>
                </c:pt>
                <c:pt idx="528">
                  <c:v>2.3633333333333301E-2</c:v>
                </c:pt>
                <c:pt idx="529">
                  <c:v>2.3533333333333298E-2</c:v>
                </c:pt>
                <c:pt idx="530">
                  <c:v>2.3433333333333299E-2</c:v>
                </c:pt>
                <c:pt idx="531">
                  <c:v>2.3433333333333299E-2</c:v>
                </c:pt>
                <c:pt idx="532">
                  <c:v>2.33333333333333E-2</c:v>
                </c:pt>
                <c:pt idx="533">
                  <c:v>2.33333333333333E-2</c:v>
                </c:pt>
                <c:pt idx="534">
                  <c:v>2.32333333333333E-2</c:v>
                </c:pt>
                <c:pt idx="535">
                  <c:v>2.32333333333333E-2</c:v>
                </c:pt>
                <c:pt idx="536">
                  <c:v>2.31666666666667E-2</c:v>
                </c:pt>
                <c:pt idx="537">
                  <c:v>2.3199999999999998E-2</c:v>
                </c:pt>
                <c:pt idx="538">
                  <c:v>2.3133333333333301E-2</c:v>
                </c:pt>
                <c:pt idx="539">
                  <c:v>2.3199999999999998E-2</c:v>
                </c:pt>
                <c:pt idx="540">
                  <c:v>2.3199999999999998E-2</c:v>
                </c:pt>
                <c:pt idx="541">
                  <c:v>2.31666666666667E-2</c:v>
                </c:pt>
                <c:pt idx="542">
                  <c:v>2.32333333333333E-2</c:v>
                </c:pt>
                <c:pt idx="543">
                  <c:v>2.3300000000000001E-2</c:v>
                </c:pt>
                <c:pt idx="544">
                  <c:v>2.3266666666666699E-2</c:v>
                </c:pt>
                <c:pt idx="545">
                  <c:v>2.33333333333333E-2</c:v>
                </c:pt>
                <c:pt idx="546">
                  <c:v>2.31666666666667E-2</c:v>
                </c:pt>
                <c:pt idx="547">
                  <c:v>2.3199999999999998E-2</c:v>
                </c:pt>
                <c:pt idx="548">
                  <c:v>2.31666666666667E-2</c:v>
                </c:pt>
                <c:pt idx="549">
                  <c:v>2.3199999999999998E-2</c:v>
                </c:pt>
                <c:pt idx="550">
                  <c:v>2.3099999999999999E-2</c:v>
                </c:pt>
                <c:pt idx="551">
                  <c:v>2.3099999999999999E-2</c:v>
                </c:pt>
                <c:pt idx="552">
                  <c:v>2.3E-2</c:v>
                </c:pt>
                <c:pt idx="553">
                  <c:v>2.29E-2</c:v>
                </c:pt>
                <c:pt idx="554">
                  <c:v>2.29E-2</c:v>
                </c:pt>
                <c:pt idx="555">
                  <c:v>2.2800000000000001E-2</c:v>
                </c:pt>
                <c:pt idx="556">
                  <c:v>2.27333333333333E-2</c:v>
                </c:pt>
                <c:pt idx="557">
                  <c:v>2.26666666666667E-2</c:v>
                </c:pt>
                <c:pt idx="558">
                  <c:v>2.25666666666667E-2</c:v>
                </c:pt>
                <c:pt idx="559">
                  <c:v>2.2533333333333301E-2</c:v>
                </c:pt>
                <c:pt idx="560">
                  <c:v>2.2533333333333301E-2</c:v>
                </c:pt>
                <c:pt idx="561">
                  <c:v>2.2466666666666701E-2</c:v>
                </c:pt>
                <c:pt idx="562">
                  <c:v>2.2533333333333301E-2</c:v>
                </c:pt>
                <c:pt idx="563">
                  <c:v>2.2533333333333301E-2</c:v>
                </c:pt>
                <c:pt idx="564">
                  <c:v>2.26333333333333E-2</c:v>
                </c:pt>
                <c:pt idx="565">
                  <c:v>2.26666666666667E-2</c:v>
                </c:pt>
                <c:pt idx="566">
                  <c:v>2.2700000000000001E-2</c:v>
                </c:pt>
                <c:pt idx="567">
                  <c:v>2.2800000000000001E-2</c:v>
                </c:pt>
                <c:pt idx="568">
                  <c:v>2.2833333333333299E-2</c:v>
                </c:pt>
                <c:pt idx="569">
                  <c:v>2.2833333333333299E-2</c:v>
                </c:pt>
                <c:pt idx="570">
                  <c:v>2.2966666666666701E-2</c:v>
                </c:pt>
                <c:pt idx="571">
                  <c:v>2.2933333333333299E-2</c:v>
                </c:pt>
                <c:pt idx="572">
                  <c:v>2.3033333333333302E-2</c:v>
                </c:pt>
                <c:pt idx="573">
                  <c:v>2.2866666666666698E-2</c:v>
                </c:pt>
                <c:pt idx="574">
                  <c:v>2.2933333333333299E-2</c:v>
                </c:pt>
                <c:pt idx="575">
                  <c:v>2.2933333333333299E-2</c:v>
                </c:pt>
                <c:pt idx="576">
                  <c:v>2.3E-2</c:v>
                </c:pt>
                <c:pt idx="577">
                  <c:v>2.29E-2</c:v>
                </c:pt>
                <c:pt idx="578">
                  <c:v>2.2966666666666701E-2</c:v>
                </c:pt>
                <c:pt idx="579">
                  <c:v>2.3033333333333302E-2</c:v>
                </c:pt>
                <c:pt idx="580">
                  <c:v>2.3133333333333301E-2</c:v>
                </c:pt>
                <c:pt idx="581">
                  <c:v>2.32333333333333E-2</c:v>
                </c:pt>
                <c:pt idx="582">
                  <c:v>2.3433333333333299E-2</c:v>
                </c:pt>
                <c:pt idx="583">
                  <c:v>2.35E-2</c:v>
                </c:pt>
                <c:pt idx="584">
                  <c:v>2.3733333333333301E-2</c:v>
                </c:pt>
                <c:pt idx="585">
                  <c:v>2.3866666666666699E-2</c:v>
                </c:pt>
                <c:pt idx="586">
                  <c:v>2.4133333333333298E-2</c:v>
                </c:pt>
                <c:pt idx="587">
                  <c:v>2.4333333333333301E-2</c:v>
                </c:pt>
                <c:pt idx="588">
                  <c:v>2.47E-2</c:v>
                </c:pt>
                <c:pt idx="589">
                  <c:v>2.48666666666667E-2</c:v>
                </c:pt>
                <c:pt idx="590">
                  <c:v>2.52E-2</c:v>
                </c:pt>
                <c:pt idx="591">
                  <c:v>2.5499999999999998E-2</c:v>
                </c:pt>
                <c:pt idx="592">
                  <c:v>2.5733333333333299E-2</c:v>
                </c:pt>
                <c:pt idx="593">
                  <c:v>2.60666666666667E-2</c:v>
                </c:pt>
                <c:pt idx="594">
                  <c:v>2.6200000000000001E-2</c:v>
                </c:pt>
                <c:pt idx="595">
                  <c:v>2.6433333333333298E-2</c:v>
                </c:pt>
                <c:pt idx="596">
                  <c:v>2.6766666666666699E-2</c:v>
                </c:pt>
                <c:pt idx="597">
                  <c:v>2.6933333333333299E-2</c:v>
                </c:pt>
                <c:pt idx="598">
                  <c:v>2.7E-2</c:v>
                </c:pt>
                <c:pt idx="599">
                  <c:v>2.71666666666667E-2</c:v>
                </c:pt>
                <c:pt idx="600">
                  <c:v>2.72333333333333E-2</c:v>
                </c:pt>
                <c:pt idx="601">
                  <c:v>2.7366666666666699E-2</c:v>
                </c:pt>
                <c:pt idx="602">
                  <c:v>2.7533333333333299E-2</c:v>
                </c:pt>
                <c:pt idx="603">
                  <c:v>2.7566666666666701E-2</c:v>
                </c:pt>
                <c:pt idx="604">
                  <c:v>2.7733333333333301E-2</c:v>
                </c:pt>
                <c:pt idx="605">
                  <c:v>2.77666666666667E-2</c:v>
                </c:pt>
                <c:pt idx="606">
                  <c:v>2.7799999999999998E-2</c:v>
                </c:pt>
                <c:pt idx="607">
                  <c:v>2.7866666666666699E-2</c:v>
                </c:pt>
                <c:pt idx="608">
                  <c:v>2.78333333333333E-2</c:v>
                </c:pt>
                <c:pt idx="609">
                  <c:v>2.76666666666667E-2</c:v>
                </c:pt>
                <c:pt idx="610">
                  <c:v>2.76E-2</c:v>
                </c:pt>
                <c:pt idx="611">
                  <c:v>2.7466666666666702E-2</c:v>
                </c:pt>
                <c:pt idx="612">
                  <c:v>2.75E-2</c:v>
                </c:pt>
                <c:pt idx="613">
                  <c:v>2.7400000000000001E-2</c:v>
                </c:pt>
                <c:pt idx="614">
                  <c:v>2.72333333333333E-2</c:v>
                </c:pt>
                <c:pt idx="615">
                  <c:v>2.7133333333333301E-2</c:v>
                </c:pt>
                <c:pt idx="616">
                  <c:v>2.7E-2</c:v>
                </c:pt>
                <c:pt idx="617">
                  <c:v>2.7066666666666701E-2</c:v>
                </c:pt>
                <c:pt idx="618">
                  <c:v>2.7033333333333302E-2</c:v>
                </c:pt>
                <c:pt idx="619">
                  <c:v>2.7133333333333301E-2</c:v>
                </c:pt>
                <c:pt idx="620">
                  <c:v>2.7199999999999998E-2</c:v>
                </c:pt>
                <c:pt idx="621">
                  <c:v>2.7400000000000001E-2</c:v>
                </c:pt>
                <c:pt idx="622">
                  <c:v>2.7633333333333301E-2</c:v>
                </c:pt>
                <c:pt idx="623">
                  <c:v>2.7866666666666699E-2</c:v>
                </c:pt>
                <c:pt idx="624">
                  <c:v>2.8066666666666702E-2</c:v>
                </c:pt>
                <c:pt idx="625">
                  <c:v>2.82666666666667E-2</c:v>
                </c:pt>
                <c:pt idx="626">
                  <c:v>2.8466666666666699E-2</c:v>
                </c:pt>
                <c:pt idx="627">
                  <c:v>2.8533333333333299E-2</c:v>
                </c:pt>
                <c:pt idx="628">
                  <c:v>2.8799999999999999E-2</c:v>
                </c:pt>
                <c:pt idx="629">
                  <c:v>2.8899999999999999E-2</c:v>
                </c:pt>
                <c:pt idx="630">
                  <c:v>2.8933333333333301E-2</c:v>
                </c:pt>
                <c:pt idx="631">
                  <c:v>2.90333333333333E-2</c:v>
                </c:pt>
                <c:pt idx="632">
                  <c:v>2.9000000000000001E-2</c:v>
                </c:pt>
                <c:pt idx="633">
                  <c:v>2.88666666666667E-2</c:v>
                </c:pt>
                <c:pt idx="634">
                  <c:v>2.8899999999999999E-2</c:v>
                </c:pt>
                <c:pt idx="635">
                  <c:v>2.88666666666667E-2</c:v>
                </c:pt>
                <c:pt idx="636">
                  <c:v>2.87E-2</c:v>
                </c:pt>
                <c:pt idx="637">
                  <c:v>2.8733333333333302E-2</c:v>
                </c:pt>
                <c:pt idx="638">
                  <c:v>2.87E-2</c:v>
                </c:pt>
                <c:pt idx="639">
                  <c:v>2.8533333333333299E-2</c:v>
                </c:pt>
                <c:pt idx="640">
                  <c:v>2.8466666666666699E-2</c:v>
                </c:pt>
                <c:pt idx="641">
                  <c:v>2.8566666666666699E-2</c:v>
                </c:pt>
                <c:pt idx="642">
                  <c:v>2.8533333333333299E-2</c:v>
                </c:pt>
                <c:pt idx="643">
                  <c:v>2.8566666666666699E-2</c:v>
                </c:pt>
                <c:pt idx="644">
                  <c:v>2.8566666666666699E-2</c:v>
                </c:pt>
                <c:pt idx="645">
                  <c:v>2.8633333333333299E-2</c:v>
                </c:pt>
                <c:pt idx="646">
                  <c:v>2.87E-2</c:v>
                </c:pt>
                <c:pt idx="647">
                  <c:v>2.8833333333333301E-2</c:v>
                </c:pt>
                <c:pt idx="648">
                  <c:v>2.8833333333333301E-2</c:v>
                </c:pt>
                <c:pt idx="649">
                  <c:v>2.89666666666667E-2</c:v>
                </c:pt>
                <c:pt idx="650">
                  <c:v>2.9000000000000001E-2</c:v>
                </c:pt>
                <c:pt idx="651">
                  <c:v>2.9133333333333299E-2</c:v>
                </c:pt>
                <c:pt idx="652">
                  <c:v>2.9266666666666701E-2</c:v>
                </c:pt>
                <c:pt idx="653">
                  <c:v>2.92E-2</c:v>
                </c:pt>
                <c:pt idx="654">
                  <c:v>2.9266666666666701E-2</c:v>
                </c:pt>
                <c:pt idx="655">
                  <c:v>2.9233333333333299E-2</c:v>
                </c:pt>
                <c:pt idx="656">
                  <c:v>2.9133333333333299E-2</c:v>
                </c:pt>
                <c:pt idx="657">
                  <c:v>2.88666666666667E-2</c:v>
                </c:pt>
                <c:pt idx="658">
                  <c:v>2.8799999999999999E-2</c:v>
                </c:pt>
                <c:pt idx="659">
                  <c:v>2.86E-2</c:v>
                </c:pt>
                <c:pt idx="660">
                  <c:v>2.8400000000000002E-2</c:v>
                </c:pt>
                <c:pt idx="661">
                  <c:v>2.8066666666666702E-2</c:v>
                </c:pt>
                <c:pt idx="662">
                  <c:v>2.7799999999999998E-2</c:v>
                </c:pt>
                <c:pt idx="663">
                  <c:v>2.7533333333333299E-2</c:v>
                </c:pt>
                <c:pt idx="664">
                  <c:v>2.7133333333333301E-2</c:v>
                </c:pt>
                <c:pt idx="665">
                  <c:v>2.6833333333333299E-2</c:v>
                </c:pt>
                <c:pt idx="666">
                  <c:v>2.6499999999999999E-2</c:v>
                </c:pt>
                <c:pt idx="667">
                  <c:v>2.6366666666666701E-2</c:v>
                </c:pt>
                <c:pt idx="668">
                  <c:v>2.5999999999999999E-2</c:v>
                </c:pt>
                <c:pt idx="669">
                  <c:v>2.5766666666666702E-2</c:v>
                </c:pt>
                <c:pt idx="670">
                  <c:v>2.54666666666667E-2</c:v>
                </c:pt>
                <c:pt idx="671">
                  <c:v>2.5166666666666698E-2</c:v>
                </c:pt>
                <c:pt idx="672">
                  <c:v>2.48666666666667E-2</c:v>
                </c:pt>
                <c:pt idx="673">
                  <c:v>2.4666666666666701E-2</c:v>
                </c:pt>
                <c:pt idx="674">
                  <c:v>2.4299999999999999E-2</c:v>
                </c:pt>
                <c:pt idx="675">
                  <c:v>2.4166666666666701E-2</c:v>
                </c:pt>
                <c:pt idx="676">
                  <c:v>2.3900000000000001E-2</c:v>
                </c:pt>
                <c:pt idx="677">
                  <c:v>2.3566666666666701E-2</c:v>
                </c:pt>
                <c:pt idx="678">
                  <c:v>2.3433333333333299E-2</c:v>
                </c:pt>
                <c:pt idx="679">
                  <c:v>2.31666666666667E-2</c:v>
                </c:pt>
                <c:pt idx="680">
                  <c:v>2.2933333333333299E-2</c:v>
                </c:pt>
                <c:pt idx="681">
                  <c:v>2.26333333333333E-2</c:v>
                </c:pt>
                <c:pt idx="682">
                  <c:v>2.2433333333333302E-2</c:v>
                </c:pt>
                <c:pt idx="683">
                  <c:v>2.1999999999999999E-2</c:v>
                </c:pt>
                <c:pt idx="684">
                  <c:v>2.1766666666666701E-2</c:v>
                </c:pt>
                <c:pt idx="685">
                  <c:v>2.16333333333333E-2</c:v>
                </c:pt>
                <c:pt idx="686">
                  <c:v>2.1299999999999999E-2</c:v>
                </c:pt>
                <c:pt idx="687">
                  <c:v>2.1133333333333299E-2</c:v>
                </c:pt>
                <c:pt idx="688">
                  <c:v>2.0966666666666699E-2</c:v>
                </c:pt>
                <c:pt idx="689">
                  <c:v>2.0766666666666701E-2</c:v>
                </c:pt>
                <c:pt idx="690">
                  <c:v>2.0633333333333299E-2</c:v>
                </c:pt>
                <c:pt idx="691">
                  <c:v>2.0466666666666699E-2</c:v>
                </c:pt>
                <c:pt idx="692">
                  <c:v>2.06E-2</c:v>
                </c:pt>
                <c:pt idx="693">
                  <c:v>2.0533333333333299E-2</c:v>
                </c:pt>
                <c:pt idx="694">
                  <c:v>2.0733333333333302E-2</c:v>
                </c:pt>
                <c:pt idx="695">
                  <c:v>2.0799999999999999E-2</c:v>
                </c:pt>
                <c:pt idx="696">
                  <c:v>2.1133333333333299E-2</c:v>
                </c:pt>
                <c:pt idx="697">
                  <c:v>2.1333333333333301E-2</c:v>
                </c:pt>
                <c:pt idx="698">
                  <c:v>2.1600000000000001E-2</c:v>
                </c:pt>
                <c:pt idx="699">
                  <c:v>2.1866666666666701E-2</c:v>
                </c:pt>
                <c:pt idx="700">
                  <c:v>2.21333333333333E-2</c:v>
                </c:pt>
                <c:pt idx="701">
                  <c:v>2.2333333333333299E-2</c:v>
                </c:pt>
                <c:pt idx="702">
                  <c:v>2.24E-2</c:v>
                </c:pt>
                <c:pt idx="703">
                  <c:v>2.25666666666667E-2</c:v>
                </c:pt>
                <c:pt idx="704">
                  <c:v>2.25666666666667E-2</c:v>
                </c:pt>
                <c:pt idx="705">
                  <c:v>2.24E-2</c:v>
                </c:pt>
                <c:pt idx="706">
                  <c:v>2.23E-2</c:v>
                </c:pt>
                <c:pt idx="707">
                  <c:v>2.2033333333333301E-2</c:v>
                </c:pt>
                <c:pt idx="708">
                  <c:v>2.1733333333333299E-2</c:v>
                </c:pt>
                <c:pt idx="709">
                  <c:v>2.1333333333333301E-2</c:v>
                </c:pt>
                <c:pt idx="710">
                  <c:v>2.0833333333333301E-2</c:v>
                </c:pt>
                <c:pt idx="711">
                  <c:v>2.03666666666667E-2</c:v>
                </c:pt>
                <c:pt idx="712">
                  <c:v>1.9866666666666699E-2</c:v>
                </c:pt>
                <c:pt idx="713">
                  <c:v>1.9400000000000001E-2</c:v>
                </c:pt>
                <c:pt idx="714">
                  <c:v>1.90666666666667E-2</c:v>
                </c:pt>
                <c:pt idx="715">
                  <c:v>1.8866666666666702E-2</c:v>
                </c:pt>
                <c:pt idx="716">
                  <c:v>1.8866666666666702E-2</c:v>
                </c:pt>
                <c:pt idx="717">
                  <c:v>1.8933333333333299E-2</c:v>
                </c:pt>
                <c:pt idx="718">
                  <c:v>1.91666666666667E-2</c:v>
                </c:pt>
                <c:pt idx="719">
                  <c:v>1.95E-2</c:v>
                </c:pt>
                <c:pt idx="720">
                  <c:v>1.9933333333333299E-2</c:v>
                </c:pt>
                <c:pt idx="721">
                  <c:v>2.0333333333333301E-2</c:v>
                </c:pt>
                <c:pt idx="722">
                  <c:v>2.08666666666667E-2</c:v>
                </c:pt>
                <c:pt idx="723">
                  <c:v>2.1399999999999999E-2</c:v>
                </c:pt>
                <c:pt idx="724">
                  <c:v>2.1933333333333301E-2</c:v>
                </c:pt>
                <c:pt idx="725">
                  <c:v>2.2499999999999999E-2</c:v>
                </c:pt>
                <c:pt idx="726">
                  <c:v>2.3066666666666701E-2</c:v>
                </c:pt>
                <c:pt idx="727">
                  <c:v>2.3466666666666702E-2</c:v>
                </c:pt>
                <c:pt idx="728">
                  <c:v>2.3900000000000001E-2</c:v>
                </c:pt>
                <c:pt idx="729">
                  <c:v>2.4166666666666701E-2</c:v>
                </c:pt>
                <c:pt idx="730">
                  <c:v>2.4500000000000001E-2</c:v>
                </c:pt>
                <c:pt idx="731">
                  <c:v>2.47E-2</c:v>
                </c:pt>
                <c:pt idx="732">
                  <c:v>2.4966666666666699E-2</c:v>
                </c:pt>
                <c:pt idx="733">
                  <c:v>2.5066666666666699E-2</c:v>
                </c:pt>
                <c:pt idx="734">
                  <c:v>2.52E-2</c:v>
                </c:pt>
                <c:pt idx="735">
                  <c:v>2.52E-2</c:v>
                </c:pt>
                <c:pt idx="736">
                  <c:v>2.5333333333333301E-2</c:v>
                </c:pt>
                <c:pt idx="737">
                  <c:v>2.5333333333333301E-2</c:v>
                </c:pt>
                <c:pt idx="738">
                  <c:v>2.5433333333333301E-2</c:v>
                </c:pt>
                <c:pt idx="739">
                  <c:v>2.5433333333333301E-2</c:v>
                </c:pt>
                <c:pt idx="740">
                  <c:v>2.5600000000000001E-2</c:v>
                </c:pt>
                <c:pt idx="741">
                  <c:v>2.5866666666666701E-2</c:v>
                </c:pt>
                <c:pt idx="742">
                  <c:v>2.61333333333333E-2</c:v>
                </c:pt>
                <c:pt idx="743">
                  <c:v>2.64E-2</c:v>
                </c:pt>
                <c:pt idx="744">
                  <c:v>2.6700000000000002E-2</c:v>
                </c:pt>
                <c:pt idx="745">
                  <c:v>2.7133333333333301E-2</c:v>
                </c:pt>
                <c:pt idx="746">
                  <c:v>2.7466666666666702E-2</c:v>
                </c:pt>
                <c:pt idx="747">
                  <c:v>2.77666666666667E-2</c:v>
                </c:pt>
                <c:pt idx="748">
                  <c:v>2.8166666666666701E-2</c:v>
                </c:pt>
                <c:pt idx="749">
                  <c:v>2.84333333333333E-2</c:v>
                </c:pt>
                <c:pt idx="750">
                  <c:v>2.8566666666666699E-2</c:v>
                </c:pt>
                <c:pt idx="751">
                  <c:v>2.8799999999999999E-2</c:v>
                </c:pt>
                <c:pt idx="752">
                  <c:v>2.8899999999999999E-2</c:v>
                </c:pt>
                <c:pt idx="753">
                  <c:v>2.8833333333333301E-2</c:v>
                </c:pt>
                <c:pt idx="754">
                  <c:v>2.8833333333333301E-2</c:v>
                </c:pt>
                <c:pt idx="755">
                  <c:v>2.88666666666667E-2</c:v>
                </c:pt>
                <c:pt idx="756">
                  <c:v>2.88666666666667E-2</c:v>
                </c:pt>
                <c:pt idx="757">
                  <c:v>2.8799999999999999E-2</c:v>
                </c:pt>
                <c:pt idx="758">
                  <c:v>2.8833333333333301E-2</c:v>
                </c:pt>
                <c:pt idx="759">
                  <c:v>2.9066666666666699E-2</c:v>
                </c:pt>
                <c:pt idx="760">
                  <c:v>2.9233333333333299E-2</c:v>
                </c:pt>
                <c:pt idx="761">
                  <c:v>2.9366666666666701E-2</c:v>
                </c:pt>
                <c:pt idx="762">
                  <c:v>2.9600000000000001E-2</c:v>
                </c:pt>
                <c:pt idx="763">
                  <c:v>2.98E-2</c:v>
                </c:pt>
                <c:pt idx="764">
                  <c:v>2.99666666666667E-2</c:v>
                </c:pt>
                <c:pt idx="765">
                  <c:v>3.02333333333333E-2</c:v>
                </c:pt>
                <c:pt idx="766">
                  <c:v>3.0533333333333301E-2</c:v>
                </c:pt>
                <c:pt idx="767">
                  <c:v>3.0933333333333299E-2</c:v>
                </c:pt>
                <c:pt idx="768">
                  <c:v>3.1300000000000001E-2</c:v>
                </c:pt>
                <c:pt idx="769">
                  <c:v>3.1733333333333301E-2</c:v>
                </c:pt>
                <c:pt idx="770">
                  <c:v>3.2199999999999999E-2</c:v>
                </c:pt>
                <c:pt idx="771">
                  <c:v>3.2866666666666697E-2</c:v>
                </c:pt>
                <c:pt idx="772">
                  <c:v>3.3366666666666697E-2</c:v>
                </c:pt>
                <c:pt idx="773">
                  <c:v>3.4166666666666699E-2</c:v>
                </c:pt>
                <c:pt idx="774">
                  <c:v>3.48333333333333E-2</c:v>
                </c:pt>
                <c:pt idx="775">
                  <c:v>3.5633333333333399E-2</c:v>
                </c:pt>
                <c:pt idx="776">
                  <c:v>3.6466666666666703E-2</c:v>
                </c:pt>
                <c:pt idx="777">
                  <c:v>3.7233333333333299E-2</c:v>
                </c:pt>
                <c:pt idx="778">
                  <c:v>3.8266666666666699E-2</c:v>
                </c:pt>
                <c:pt idx="779">
                  <c:v>3.9233333333333301E-2</c:v>
                </c:pt>
                <c:pt idx="780">
                  <c:v>4.02E-2</c:v>
                </c:pt>
                <c:pt idx="781">
                  <c:v>4.1333333333333402E-2</c:v>
                </c:pt>
                <c:pt idx="782">
                  <c:v>4.2433333333333399E-2</c:v>
                </c:pt>
                <c:pt idx="783">
                  <c:v>4.3533333333333299E-2</c:v>
                </c:pt>
                <c:pt idx="784">
                  <c:v>4.4566666666666699E-2</c:v>
                </c:pt>
                <c:pt idx="785">
                  <c:v>4.55666666666667E-2</c:v>
                </c:pt>
                <c:pt idx="786">
                  <c:v>4.6566666666666701E-2</c:v>
                </c:pt>
                <c:pt idx="787">
                  <c:v>4.7566666666666702E-2</c:v>
                </c:pt>
                <c:pt idx="788">
                  <c:v>4.8533333333333303E-2</c:v>
                </c:pt>
                <c:pt idx="789">
                  <c:v>4.9200000000000001E-2</c:v>
                </c:pt>
                <c:pt idx="790">
                  <c:v>4.9933333333333399E-2</c:v>
                </c:pt>
                <c:pt idx="791">
                  <c:v>5.0466666666666701E-2</c:v>
                </c:pt>
                <c:pt idx="792">
                  <c:v>5.0866666666666699E-2</c:v>
                </c:pt>
                <c:pt idx="793">
                  <c:v>5.1166666666666701E-2</c:v>
                </c:pt>
                <c:pt idx="794">
                  <c:v>5.1200000000000002E-2</c:v>
                </c:pt>
                <c:pt idx="795">
                  <c:v>5.13333333333333E-2</c:v>
                </c:pt>
                <c:pt idx="796">
                  <c:v>5.1366666666666699E-2</c:v>
                </c:pt>
                <c:pt idx="797">
                  <c:v>5.1166666666666701E-2</c:v>
                </c:pt>
                <c:pt idx="798">
                  <c:v>5.1166666666666701E-2</c:v>
                </c:pt>
                <c:pt idx="799">
                  <c:v>5.0900000000000001E-2</c:v>
                </c:pt>
                <c:pt idx="800">
                  <c:v>5.0700000000000002E-2</c:v>
                </c:pt>
                <c:pt idx="801">
                  <c:v>5.0299999999999997E-2</c:v>
                </c:pt>
                <c:pt idx="802">
                  <c:v>4.9766666666666702E-2</c:v>
                </c:pt>
                <c:pt idx="803">
                  <c:v>4.9033333333333401E-2</c:v>
                </c:pt>
                <c:pt idx="804">
                  <c:v>4.82E-2</c:v>
                </c:pt>
                <c:pt idx="805">
                  <c:v>4.7300000000000002E-2</c:v>
                </c:pt>
                <c:pt idx="806">
                  <c:v>4.6399999999999997E-2</c:v>
                </c:pt>
                <c:pt idx="807">
                  <c:v>4.5466666666666697E-2</c:v>
                </c:pt>
                <c:pt idx="808">
                  <c:v>4.4400000000000002E-2</c:v>
                </c:pt>
                <c:pt idx="809">
                  <c:v>4.3400000000000001E-2</c:v>
                </c:pt>
                <c:pt idx="810">
                  <c:v>4.2200000000000001E-2</c:v>
                </c:pt>
                <c:pt idx="811">
                  <c:v>4.1166666666666699E-2</c:v>
                </c:pt>
                <c:pt idx="812">
                  <c:v>4.00333333333334E-2</c:v>
                </c:pt>
                <c:pt idx="813">
                  <c:v>3.9033333333333302E-2</c:v>
                </c:pt>
                <c:pt idx="814">
                  <c:v>3.7866666666666701E-2</c:v>
                </c:pt>
                <c:pt idx="815">
                  <c:v>3.6766666666666697E-2</c:v>
                </c:pt>
                <c:pt idx="816">
                  <c:v>3.58333333333333E-2</c:v>
                </c:pt>
                <c:pt idx="817">
                  <c:v>3.4733333333333297E-2</c:v>
                </c:pt>
                <c:pt idx="818">
                  <c:v>3.36333333333333E-2</c:v>
                </c:pt>
                <c:pt idx="819">
                  <c:v>3.2833333333333298E-2</c:v>
                </c:pt>
                <c:pt idx="820">
                  <c:v>3.19333333333333E-2</c:v>
                </c:pt>
                <c:pt idx="821">
                  <c:v>3.1300000000000001E-2</c:v>
                </c:pt>
                <c:pt idx="822">
                  <c:v>3.0633333333333301E-2</c:v>
                </c:pt>
                <c:pt idx="823">
                  <c:v>3.0200000000000001E-2</c:v>
                </c:pt>
                <c:pt idx="824">
                  <c:v>2.9766666666666702E-2</c:v>
                </c:pt>
                <c:pt idx="825">
                  <c:v>2.94666666666667E-2</c:v>
                </c:pt>
                <c:pt idx="826">
                  <c:v>2.9066666666666699E-2</c:v>
                </c:pt>
                <c:pt idx="827">
                  <c:v>2.8633333333333299E-2</c:v>
                </c:pt>
                <c:pt idx="828">
                  <c:v>2.8299999999999999E-2</c:v>
                </c:pt>
                <c:pt idx="829">
                  <c:v>2.78333333333333E-2</c:v>
                </c:pt>
                <c:pt idx="830">
                  <c:v>2.7199999999999998E-2</c:v>
                </c:pt>
                <c:pt idx="831">
                  <c:v>2.67333333333333E-2</c:v>
                </c:pt>
                <c:pt idx="832">
                  <c:v>2.62333333333333E-2</c:v>
                </c:pt>
                <c:pt idx="833">
                  <c:v>2.5733333333333299E-2</c:v>
                </c:pt>
                <c:pt idx="834">
                  <c:v>2.5399999999999999E-2</c:v>
                </c:pt>
                <c:pt idx="835">
                  <c:v>2.5066666666666699E-2</c:v>
                </c:pt>
                <c:pt idx="836">
                  <c:v>2.48666666666667E-2</c:v>
                </c:pt>
                <c:pt idx="837">
                  <c:v>2.4666666666666701E-2</c:v>
                </c:pt>
                <c:pt idx="838">
                  <c:v>2.46E-2</c:v>
                </c:pt>
                <c:pt idx="839">
                  <c:v>2.4466666666666699E-2</c:v>
                </c:pt>
                <c:pt idx="840">
                  <c:v>2.4400000000000002E-2</c:v>
                </c:pt>
                <c:pt idx="841">
                  <c:v>2.42666666666667E-2</c:v>
                </c:pt>
                <c:pt idx="842">
                  <c:v>2.4E-2</c:v>
                </c:pt>
                <c:pt idx="843">
                  <c:v>2.36666666666667E-2</c:v>
                </c:pt>
                <c:pt idx="844">
                  <c:v>2.3199999999999998E-2</c:v>
                </c:pt>
                <c:pt idx="845">
                  <c:v>2.27333333333333E-2</c:v>
                </c:pt>
                <c:pt idx="846">
                  <c:v>2.23E-2</c:v>
                </c:pt>
                <c:pt idx="847">
                  <c:v>2.1833333333333298E-2</c:v>
                </c:pt>
                <c:pt idx="848">
                  <c:v>2.1266666666666701E-2</c:v>
                </c:pt>
                <c:pt idx="849">
                  <c:v>2.0899999999999998E-2</c:v>
                </c:pt>
                <c:pt idx="850">
                  <c:v>2.0566666666666698E-2</c:v>
                </c:pt>
                <c:pt idx="851">
                  <c:v>2.0233333333333301E-2</c:v>
                </c:pt>
                <c:pt idx="852">
                  <c:v>1.98333333333333E-2</c:v>
                </c:pt>
                <c:pt idx="853">
                  <c:v>1.9633333333333301E-2</c:v>
                </c:pt>
                <c:pt idx="854">
                  <c:v>1.92333333333333E-2</c:v>
                </c:pt>
                <c:pt idx="855">
                  <c:v>1.8766666666666699E-2</c:v>
                </c:pt>
                <c:pt idx="856">
                  <c:v>1.8366666666666701E-2</c:v>
                </c:pt>
                <c:pt idx="857">
                  <c:v>1.7866666666666701E-2</c:v>
                </c:pt>
                <c:pt idx="858">
                  <c:v>1.7399999999999999E-2</c:v>
                </c:pt>
                <c:pt idx="859">
                  <c:v>1.68666666666667E-2</c:v>
                </c:pt>
                <c:pt idx="860">
                  <c:v>1.6299999999999999E-2</c:v>
                </c:pt>
                <c:pt idx="861">
                  <c:v>1.6E-2</c:v>
                </c:pt>
                <c:pt idx="862">
                  <c:v>1.55333333333333E-2</c:v>
                </c:pt>
                <c:pt idx="863">
                  <c:v>1.52E-2</c:v>
                </c:pt>
                <c:pt idx="864">
                  <c:v>1.4833333333333301E-2</c:v>
                </c:pt>
                <c:pt idx="865">
                  <c:v>1.46E-2</c:v>
                </c:pt>
                <c:pt idx="866">
                  <c:v>1.4366666666666699E-2</c:v>
                </c:pt>
                <c:pt idx="867">
                  <c:v>1.4166666666666701E-2</c:v>
                </c:pt>
                <c:pt idx="868">
                  <c:v>1.41E-2</c:v>
                </c:pt>
                <c:pt idx="869">
                  <c:v>1.41E-2</c:v>
                </c:pt>
                <c:pt idx="870">
                  <c:v>1.40666666666667E-2</c:v>
                </c:pt>
                <c:pt idx="871">
                  <c:v>1.40666666666667E-2</c:v>
                </c:pt>
                <c:pt idx="872">
                  <c:v>1.41333333333333E-2</c:v>
                </c:pt>
                <c:pt idx="873">
                  <c:v>1.41333333333333E-2</c:v>
                </c:pt>
                <c:pt idx="874">
                  <c:v>1.43333333333333E-2</c:v>
                </c:pt>
                <c:pt idx="875">
                  <c:v>1.4466666666666701E-2</c:v>
                </c:pt>
                <c:pt idx="876">
                  <c:v>1.46333333333333E-2</c:v>
                </c:pt>
                <c:pt idx="877">
                  <c:v>1.4666666666666699E-2</c:v>
                </c:pt>
                <c:pt idx="878">
                  <c:v>1.47666666666667E-2</c:v>
                </c:pt>
                <c:pt idx="879">
                  <c:v>1.48666666666667E-2</c:v>
                </c:pt>
                <c:pt idx="880">
                  <c:v>1.48666666666667E-2</c:v>
                </c:pt>
                <c:pt idx="881">
                  <c:v>1.48666666666667E-2</c:v>
                </c:pt>
                <c:pt idx="882">
                  <c:v>1.4833333333333301E-2</c:v>
                </c:pt>
                <c:pt idx="883">
                  <c:v>1.47333333333333E-2</c:v>
                </c:pt>
                <c:pt idx="884">
                  <c:v>1.4533333333333299E-2</c:v>
                </c:pt>
                <c:pt idx="885">
                  <c:v>1.4366666666666699E-2</c:v>
                </c:pt>
                <c:pt idx="886">
                  <c:v>1.43333333333333E-2</c:v>
                </c:pt>
                <c:pt idx="887">
                  <c:v>1.4166666666666701E-2</c:v>
                </c:pt>
                <c:pt idx="888">
                  <c:v>1.40333333333333E-2</c:v>
                </c:pt>
                <c:pt idx="889">
                  <c:v>1.39666666666667E-2</c:v>
                </c:pt>
                <c:pt idx="890">
                  <c:v>1.3866666666666701E-2</c:v>
                </c:pt>
                <c:pt idx="891">
                  <c:v>1.3866666666666701E-2</c:v>
                </c:pt>
                <c:pt idx="892">
                  <c:v>1.39666666666667E-2</c:v>
                </c:pt>
                <c:pt idx="893">
                  <c:v>1.40666666666667E-2</c:v>
                </c:pt>
                <c:pt idx="894">
                  <c:v>1.40666666666667E-2</c:v>
                </c:pt>
                <c:pt idx="895">
                  <c:v>1.4200000000000001E-2</c:v>
                </c:pt>
                <c:pt idx="896">
                  <c:v>1.4366666666666699E-2</c:v>
                </c:pt>
                <c:pt idx="897">
                  <c:v>1.44333333333333E-2</c:v>
                </c:pt>
                <c:pt idx="898">
                  <c:v>1.4533333333333299E-2</c:v>
                </c:pt>
                <c:pt idx="899">
                  <c:v>1.4666666666666699E-2</c:v>
                </c:pt>
                <c:pt idx="900">
                  <c:v>1.47333333333333E-2</c:v>
                </c:pt>
                <c:pt idx="901">
                  <c:v>1.4800000000000001E-2</c:v>
                </c:pt>
                <c:pt idx="902">
                  <c:v>1.47666666666667E-2</c:v>
                </c:pt>
                <c:pt idx="903">
                  <c:v>1.4833333333333301E-2</c:v>
                </c:pt>
                <c:pt idx="904">
                  <c:v>1.48666666666667E-2</c:v>
                </c:pt>
                <c:pt idx="905">
                  <c:v>1.48666666666667E-2</c:v>
                </c:pt>
                <c:pt idx="906">
                  <c:v>1.49E-2</c:v>
                </c:pt>
                <c:pt idx="907">
                  <c:v>1.48666666666667E-2</c:v>
                </c:pt>
                <c:pt idx="908">
                  <c:v>1.4833333333333301E-2</c:v>
                </c:pt>
                <c:pt idx="909">
                  <c:v>1.47333333333333E-2</c:v>
                </c:pt>
                <c:pt idx="910">
                  <c:v>1.4666666666666699E-2</c:v>
                </c:pt>
                <c:pt idx="911">
                  <c:v>1.47E-2</c:v>
                </c:pt>
                <c:pt idx="912">
                  <c:v>1.4533333333333299E-2</c:v>
                </c:pt>
                <c:pt idx="913">
                  <c:v>1.4500000000000001E-2</c:v>
                </c:pt>
                <c:pt idx="914">
                  <c:v>1.4500000000000001E-2</c:v>
                </c:pt>
                <c:pt idx="915">
                  <c:v>1.44E-2</c:v>
                </c:pt>
                <c:pt idx="916">
                  <c:v>1.44E-2</c:v>
                </c:pt>
                <c:pt idx="917">
                  <c:v>1.43333333333333E-2</c:v>
                </c:pt>
                <c:pt idx="918">
                  <c:v>1.43E-2</c:v>
                </c:pt>
                <c:pt idx="919">
                  <c:v>1.4200000000000001E-2</c:v>
                </c:pt>
                <c:pt idx="920">
                  <c:v>1.41E-2</c:v>
                </c:pt>
                <c:pt idx="921">
                  <c:v>1.40666666666667E-2</c:v>
                </c:pt>
                <c:pt idx="922">
                  <c:v>1.39666666666667E-2</c:v>
                </c:pt>
                <c:pt idx="923">
                  <c:v>1.3933333333333299E-2</c:v>
                </c:pt>
                <c:pt idx="924">
                  <c:v>1.3933333333333299E-2</c:v>
                </c:pt>
                <c:pt idx="925">
                  <c:v>1.40666666666667E-2</c:v>
                </c:pt>
                <c:pt idx="926">
                  <c:v>1.4166666666666701E-2</c:v>
                </c:pt>
                <c:pt idx="927">
                  <c:v>1.42666666666667E-2</c:v>
                </c:pt>
                <c:pt idx="928">
                  <c:v>1.44333333333333E-2</c:v>
                </c:pt>
                <c:pt idx="929">
                  <c:v>1.44333333333333E-2</c:v>
                </c:pt>
                <c:pt idx="930">
                  <c:v>1.4366666666666699E-2</c:v>
                </c:pt>
                <c:pt idx="931">
                  <c:v>1.4533333333333299E-2</c:v>
                </c:pt>
                <c:pt idx="932">
                  <c:v>1.46E-2</c:v>
                </c:pt>
                <c:pt idx="933">
                  <c:v>1.45666666666667E-2</c:v>
                </c:pt>
                <c:pt idx="934">
                  <c:v>1.45666666666667E-2</c:v>
                </c:pt>
                <c:pt idx="935">
                  <c:v>1.45666666666667E-2</c:v>
                </c:pt>
                <c:pt idx="936">
                  <c:v>1.46E-2</c:v>
                </c:pt>
                <c:pt idx="937">
                  <c:v>1.4466666666666701E-2</c:v>
                </c:pt>
                <c:pt idx="938">
                  <c:v>1.44E-2</c:v>
                </c:pt>
                <c:pt idx="939">
                  <c:v>1.43E-2</c:v>
                </c:pt>
                <c:pt idx="940">
                  <c:v>1.43E-2</c:v>
                </c:pt>
                <c:pt idx="941">
                  <c:v>1.4233333333333299E-2</c:v>
                </c:pt>
                <c:pt idx="942">
                  <c:v>1.4233333333333299E-2</c:v>
                </c:pt>
                <c:pt idx="943">
                  <c:v>1.4233333333333299E-2</c:v>
                </c:pt>
                <c:pt idx="944">
                  <c:v>1.42666666666667E-2</c:v>
                </c:pt>
                <c:pt idx="945">
                  <c:v>1.45666666666667E-2</c:v>
                </c:pt>
                <c:pt idx="946">
                  <c:v>1.46E-2</c:v>
                </c:pt>
                <c:pt idx="947">
                  <c:v>1.46E-2</c:v>
                </c:pt>
                <c:pt idx="948">
                  <c:v>1.47666666666667E-2</c:v>
                </c:pt>
                <c:pt idx="949">
                  <c:v>1.4833333333333301E-2</c:v>
                </c:pt>
                <c:pt idx="950">
                  <c:v>1.4999999999999999E-2</c:v>
                </c:pt>
                <c:pt idx="951">
                  <c:v>1.50333333333333E-2</c:v>
                </c:pt>
                <c:pt idx="952">
                  <c:v>1.5299999999999999E-2</c:v>
                </c:pt>
                <c:pt idx="953">
                  <c:v>1.54666666666667E-2</c:v>
                </c:pt>
                <c:pt idx="954">
                  <c:v>1.55333333333333E-2</c:v>
                </c:pt>
                <c:pt idx="955">
                  <c:v>1.5733333333333301E-2</c:v>
                </c:pt>
                <c:pt idx="956">
                  <c:v>1.58333333333333E-2</c:v>
                </c:pt>
                <c:pt idx="957">
                  <c:v>1.5933333333333299E-2</c:v>
                </c:pt>
                <c:pt idx="958">
                  <c:v>1.6033333333333299E-2</c:v>
                </c:pt>
                <c:pt idx="959">
                  <c:v>1.61E-2</c:v>
                </c:pt>
                <c:pt idx="960">
                  <c:v>1.6133333333333302E-2</c:v>
                </c:pt>
                <c:pt idx="961">
                  <c:v>1.6366666666666699E-2</c:v>
                </c:pt>
                <c:pt idx="962">
                  <c:v>1.64333333333333E-2</c:v>
                </c:pt>
                <c:pt idx="963">
                  <c:v>1.6500000000000001E-2</c:v>
                </c:pt>
                <c:pt idx="964">
                  <c:v>1.66E-2</c:v>
                </c:pt>
                <c:pt idx="965">
                  <c:v>1.67E-2</c:v>
                </c:pt>
                <c:pt idx="966">
                  <c:v>1.6666666666666701E-2</c:v>
                </c:pt>
                <c:pt idx="967">
                  <c:v>1.6666666666666701E-2</c:v>
                </c:pt>
                <c:pt idx="968">
                  <c:v>1.6666666666666701E-2</c:v>
                </c:pt>
                <c:pt idx="969">
                  <c:v>1.6566666666666698E-2</c:v>
                </c:pt>
                <c:pt idx="970">
                  <c:v>1.6500000000000001E-2</c:v>
                </c:pt>
                <c:pt idx="971">
                  <c:v>1.64333333333333E-2</c:v>
                </c:pt>
                <c:pt idx="972">
                  <c:v>1.6366666666666699E-2</c:v>
                </c:pt>
                <c:pt idx="973">
                  <c:v>1.6299999999999999E-2</c:v>
                </c:pt>
                <c:pt idx="974">
                  <c:v>1.62666666666667E-2</c:v>
                </c:pt>
                <c:pt idx="975">
                  <c:v>1.6166666666666701E-2</c:v>
                </c:pt>
                <c:pt idx="976">
                  <c:v>1.6066666666666701E-2</c:v>
                </c:pt>
                <c:pt idx="977">
                  <c:v>1.6033333333333299E-2</c:v>
                </c:pt>
                <c:pt idx="978">
                  <c:v>1.5800000000000002E-2</c:v>
                </c:pt>
                <c:pt idx="979">
                  <c:v>1.5733333333333301E-2</c:v>
                </c:pt>
                <c:pt idx="980">
                  <c:v>1.5733333333333301E-2</c:v>
                </c:pt>
                <c:pt idx="981">
                  <c:v>1.56666666666667E-2</c:v>
                </c:pt>
                <c:pt idx="982">
                  <c:v>1.5566666666666701E-2</c:v>
                </c:pt>
                <c:pt idx="983">
                  <c:v>1.5566666666666701E-2</c:v>
                </c:pt>
                <c:pt idx="984">
                  <c:v>1.5599999999999999E-2</c:v>
                </c:pt>
                <c:pt idx="985">
                  <c:v>1.55333333333333E-2</c:v>
                </c:pt>
                <c:pt idx="986">
                  <c:v>1.5633333333333301E-2</c:v>
                </c:pt>
                <c:pt idx="987">
                  <c:v>1.5599999999999999E-2</c:v>
                </c:pt>
                <c:pt idx="988">
                  <c:v>1.5633333333333301E-2</c:v>
                </c:pt>
                <c:pt idx="989">
                  <c:v>1.5599999999999999E-2</c:v>
                </c:pt>
                <c:pt idx="990">
                  <c:v>1.56666666666667E-2</c:v>
                </c:pt>
                <c:pt idx="991">
                  <c:v>1.5599999999999999E-2</c:v>
                </c:pt>
                <c:pt idx="992">
                  <c:v>1.54E-2</c:v>
                </c:pt>
                <c:pt idx="993">
                  <c:v>1.53666666666667E-2</c:v>
                </c:pt>
                <c:pt idx="994">
                  <c:v>1.50666666666667E-2</c:v>
                </c:pt>
                <c:pt idx="995">
                  <c:v>1.4966666666666699E-2</c:v>
                </c:pt>
                <c:pt idx="996">
                  <c:v>1.45666666666667E-2</c:v>
                </c:pt>
                <c:pt idx="997">
                  <c:v>1.44E-2</c:v>
                </c:pt>
                <c:pt idx="998">
                  <c:v>1.41E-2</c:v>
                </c:pt>
                <c:pt idx="999">
                  <c:v>1.3899999999999999E-2</c:v>
                </c:pt>
                <c:pt idx="1000">
                  <c:v>1.3733333333333301E-2</c:v>
                </c:pt>
                <c:pt idx="1001">
                  <c:v>1.3633333333333299E-2</c:v>
                </c:pt>
                <c:pt idx="1002">
                  <c:v>1.36666666666667E-2</c:v>
                </c:pt>
                <c:pt idx="1003">
                  <c:v>1.37E-2</c:v>
                </c:pt>
                <c:pt idx="1004">
                  <c:v>1.37E-2</c:v>
                </c:pt>
                <c:pt idx="1005">
                  <c:v>1.38333333333333E-2</c:v>
                </c:pt>
                <c:pt idx="1006">
                  <c:v>1.40666666666667E-2</c:v>
                </c:pt>
                <c:pt idx="1007">
                  <c:v>1.44333333333333E-2</c:v>
                </c:pt>
                <c:pt idx="1008">
                  <c:v>1.47333333333333E-2</c:v>
                </c:pt>
                <c:pt idx="1009">
                  <c:v>1.50666666666667E-2</c:v>
                </c:pt>
                <c:pt idx="1010">
                  <c:v>1.5299999999999999E-2</c:v>
                </c:pt>
                <c:pt idx="1011">
                  <c:v>1.5599999999999999E-2</c:v>
                </c:pt>
                <c:pt idx="1012">
                  <c:v>1.5800000000000002E-2</c:v>
                </c:pt>
                <c:pt idx="1013">
                  <c:v>1.6166666666666701E-2</c:v>
                </c:pt>
                <c:pt idx="1014">
                  <c:v>1.6366666666666699E-2</c:v>
                </c:pt>
                <c:pt idx="1015">
                  <c:v>1.67E-2</c:v>
                </c:pt>
                <c:pt idx="1016">
                  <c:v>1.69333333333333E-2</c:v>
                </c:pt>
                <c:pt idx="1017">
                  <c:v>1.7066666666666699E-2</c:v>
                </c:pt>
                <c:pt idx="1018">
                  <c:v>1.7266666666666701E-2</c:v>
                </c:pt>
                <c:pt idx="1019">
                  <c:v>1.74666666666667E-2</c:v>
                </c:pt>
                <c:pt idx="1020">
                  <c:v>1.7600000000000001E-2</c:v>
                </c:pt>
                <c:pt idx="1021">
                  <c:v>1.7633333333333299E-2</c:v>
                </c:pt>
                <c:pt idx="1022">
                  <c:v>1.7600000000000001E-2</c:v>
                </c:pt>
                <c:pt idx="1023">
                  <c:v>1.7733333333333299E-2</c:v>
                </c:pt>
                <c:pt idx="1024">
                  <c:v>1.7866666666666701E-2</c:v>
                </c:pt>
                <c:pt idx="1025">
                  <c:v>1.80666666666667E-2</c:v>
                </c:pt>
                <c:pt idx="1026">
                  <c:v>1.81333333333333E-2</c:v>
                </c:pt>
                <c:pt idx="1027">
                  <c:v>1.8366666666666701E-2</c:v>
                </c:pt>
                <c:pt idx="1028">
                  <c:v>1.8333333333333299E-2</c:v>
                </c:pt>
                <c:pt idx="1029">
                  <c:v>1.8366666666666701E-2</c:v>
                </c:pt>
                <c:pt idx="1030">
                  <c:v>1.8333333333333299E-2</c:v>
                </c:pt>
                <c:pt idx="1031">
                  <c:v>1.84E-2</c:v>
                </c:pt>
                <c:pt idx="1032">
                  <c:v>1.8533333333333301E-2</c:v>
                </c:pt>
                <c:pt idx="1033">
                  <c:v>1.86333333333333E-2</c:v>
                </c:pt>
                <c:pt idx="1034">
                  <c:v>1.8766666666666699E-2</c:v>
                </c:pt>
                <c:pt idx="1035">
                  <c:v>1.8833333333333299E-2</c:v>
                </c:pt>
                <c:pt idx="1036">
                  <c:v>1.8866666666666702E-2</c:v>
                </c:pt>
                <c:pt idx="1037">
                  <c:v>1.8966666666666701E-2</c:v>
                </c:pt>
                <c:pt idx="1038">
                  <c:v>1.8966666666666701E-2</c:v>
                </c:pt>
                <c:pt idx="1039">
                  <c:v>1.90666666666667E-2</c:v>
                </c:pt>
                <c:pt idx="1040">
                  <c:v>1.9E-2</c:v>
                </c:pt>
                <c:pt idx="1041">
                  <c:v>1.9099999999999999E-2</c:v>
                </c:pt>
                <c:pt idx="1042">
                  <c:v>1.9199999999999998E-2</c:v>
                </c:pt>
                <c:pt idx="1043">
                  <c:v>1.9266666666666699E-2</c:v>
                </c:pt>
                <c:pt idx="1044">
                  <c:v>1.9533333333333298E-2</c:v>
                </c:pt>
                <c:pt idx="1045">
                  <c:v>1.9599999999999999E-2</c:v>
                </c:pt>
                <c:pt idx="1046">
                  <c:v>1.9800000000000002E-2</c:v>
                </c:pt>
                <c:pt idx="1047">
                  <c:v>1.9966666666666699E-2</c:v>
                </c:pt>
                <c:pt idx="1048">
                  <c:v>2.0133333333333302E-2</c:v>
                </c:pt>
                <c:pt idx="1049">
                  <c:v>2.02666666666667E-2</c:v>
                </c:pt>
                <c:pt idx="1050">
                  <c:v>2.0533333333333299E-2</c:v>
                </c:pt>
                <c:pt idx="1051">
                  <c:v>2.0766666666666701E-2</c:v>
                </c:pt>
                <c:pt idx="1052">
                  <c:v>2.1100000000000001E-2</c:v>
                </c:pt>
                <c:pt idx="1053">
                  <c:v>2.1433333333333301E-2</c:v>
                </c:pt>
                <c:pt idx="1054">
                  <c:v>2.1666666666666699E-2</c:v>
                </c:pt>
                <c:pt idx="1055">
                  <c:v>2.2033333333333301E-2</c:v>
                </c:pt>
                <c:pt idx="1056">
                  <c:v>2.2366666666666701E-2</c:v>
                </c:pt>
                <c:pt idx="1057">
                  <c:v>2.2599999999999999E-2</c:v>
                </c:pt>
                <c:pt idx="1058">
                  <c:v>2.2833333333333299E-2</c:v>
                </c:pt>
                <c:pt idx="1059">
                  <c:v>2.3066666666666701E-2</c:v>
                </c:pt>
                <c:pt idx="1060">
                  <c:v>2.32333333333333E-2</c:v>
                </c:pt>
                <c:pt idx="1061">
                  <c:v>2.3466666666666702E-2</c:v>
                </c:pt>
                <c:pt idx="1062">
                  <c:v>2.3566666666666701E-2</c:v>
                </c:pt>
                <c:pt idx="1063">
                  <c:v>2.36666666666667E-2</c:v>
                </c:pt>
                <c:pt idx="1064">
                  <c:v>2.36666666666667E-2</c:v>
                </c:pt>
                <c:pt idx="1065">
                  <c:v>2.3533333333333298E-2</c:v>
                </c:pt>
                <c:pt idx="1066">
                  <c:v>2.3466666666666702E-2</c:v>
                </c:pt>
                <c:pt idx="1067">
                  <c:v>2.33333333333333E-2</c:v>
                </c:pt>
                <c:pt idx="1068">
                  <c:v>2.32333333333333E-2</c:v>
                </c:pt>
                <c:pt idx="1069">
                  <c:v>2.3099999999999999E-2</c:v>
                </c:pt>
                <c:pt idx="1070">
                  <c:v>2.2933333333333299E-2</c:v>
                </c:pt>
                <c:pt idx="1071">
                  <c:v>2.29E-2</c:v>
                </c:pt>
                <c:pt idx="1072">
                  <c:v>2.2833333333333299E-2</c:v>
                </c:pt>
                <c:pt idx="1073">
                  <c:v>2.2766666666666699E-2</c:v>
                </c:pt>
                <c:pt idx="1074">
                  <c:v>2.26333333333333E-2</c:v>
                </c:pt>
                <c:pt idx="1075">
                  <c:v>2.2599999999999999E-2</c:v>
                </c:pt>
                <c:pt idx="1076">
                  <c:v>2.25666666666667E-2</c:v>
                </c:pt>
                <c:pt idx="1077">
                  <c:v>2.2599999999999999E-2</c:v>
                </c:pt>
                <c:pt idx="1078">
                  <c:v>2.2466666666666701E-2</c:v>
                </c:pt>
                <c:pt idx="1079">
                  <c:v>2.2333333333333299E-2</c:v>
                </c:pt>
                <c:pt idx="1080">
                  <c:v>2.23E-2</c:v>
                </c:pt>
                <c:pt idx="1081">
                  <c:v>2.23E-2</c:v>
                </c:pt>
                <c:pt idx="1082">
                  <c:v>2.23E-2</c:v>
                </c:pt>
                <c:pt idx="1083">
                  <c:v>2.23E-2</c:v>
                </c:pt>
                <c:pt idx="1084">
                  <c:v>2.2266666666666698E-2</c:v>
                </c:pt>
                <c:pt idx="1085">
                  <c:v>2.2233333333333299E-2</c:v>
                </c:pt>
                <c:pt idx="1086">
                  <c:v>2.2233333333333299E-2</c:v>
                </c:pt>
                <c:pt idx="1087">
                  <c:v>2.2166666666666699E-2</c:v>
                </c:pt>
                <c:pt idx="1088">
                  <c:v>2.2166666666666699E-2</c:v>
                </c:pt>
                <c:pt idx="1089">
                  <c:v>2.2100000000000002E-2</c:v>
                </c:pt>
                <c:pt idx="1090">
                  <c:v>2.2100000000000002E-2</c:v>
                </c:pt>
                <c:pt idx="1091">
                  <c:v>2.20666666666667E-2</c:v>
                </c:pt>
                <c:pt idx="1092">
                  <c:v>2.2100000000000002E-2</c:v>
                </c:pt>
                <c:pt idx="1093">
                  <c:v>2.21333333333333E-2</c:v>
                </c:pt>
                <c:pt idx="1094">
                  <c:v>2.21333333333333E-2</c:v>
                </c:pt>
                <c:pt idx="1095">
                  <c:v>2.21333333333333E-2</c:v>
                </c:pt>
                <c:pt idx="1096">
                  <c:v>2.20666666666667E-2</c:v>
                </c:pt>
                <c:pt idx="1097">
                  <c:v>2.20666666666667E-2</c:v>
                </c:pt>
                <c:pt idx="1098">
                  <c:v>2.2100000000000002E-2</c:v>
                </c:pt>
                <c:pt idx="1099">
                  <c:v>2.2200000000000001E-2</c:v>
                </c:pt>
                <c:pt idx="1100">
                  <c:v>2.24E-2</c:v>
                </c:pt>
                <c:pt idx="1101">
                  <c:v>2.2533333333333301E-2</c:v>
                </c:pt>
                <c:pt idx="1102">
                  <c:v>2.26333333333333E-2</c:v>
                </c:pt>
                <c:pt idx="1103">
                  <c:v>2.2833333333333299E-2</c:v>
                </c:pt>
                <c:pt idx="1104">
                  <c:v>2.29E-2</c:v>
                </c:pt>
                <c:pt idx="1105">
                  <c:v>2.3099999999999999E-2</c:v>
                </c:pt>
                <c:pt idx="1106">
                  <c:v>2.33333333333333E-2</c:v>
                </c:pt>
                <c:pt idx="1107">
                  <c:v>2.3366666666666699E-2</c:v>
                </c:pt>
                <c:pt idx="1108">
                  <c:v>2.3533333333333298E-2</c:v>
                </c:pt>
                <c:pt idx="1109">
                  <c:v>2.3733333333333301E-2</c:v>
                </c:pt>
                <c:pt idx="1110">
                  <c:v>2.3900000000000001E-2</c:v>
                </c:pt>
                <c:pt idx="1111">
                  <c:v>2.41E-2</c:v>
                </c:pt>
                <c:pt idx="1112">
                  <c:v>2.41666666666666E-2</c:v>
                </c:pt>
                <c:pt idx="1113">
                  <c:v>2.43666666666667E-2</c:v>
                </c:pt>
                <c:pt idx="1114">
                  <c:v>2.4466666666666699E-2</c:v>
                </c:pt>
                <c:pt idx="1115">
                  <c:v>2.4666666666666701E-2</c:v>
                </c:pt>
                <c:pt idx="1116">
                  <c:v>2.47E-2</c:v>
                </c:pt>
                <c:pt idx="1117">
                  <c:v>2.4833333333333301E-2</c:v>
                </c:pt>
                <c:pt idx="1118">
                  <c:v>2.50333333333333E-2</c:v>
                </c:pt>
                <c:pt idx="1119">
                  <c:v>2.5100000000000001E-2</c:v>
                </c:pt>
                <c:pt idx="1120">
                  <c:v>2.5266666666666701E-2</c:v>
                </c:pt>
                <c:pt idx="1121">
                  <c:v>2.54666666666667E-2</c:v>
                </c:pt>
                <c:pt idx="1122">
                  <c:v>2.5700000000000001E-2</c:v>
                </c:pt>
                <c:pt idx="1123">
                  <c:v>2.5866666666666701E-2</c:v>
                </c:pt>
                <c:pt idx="1124">
                  <c:v>2.5933333333333301E-2</c:v>
                </c:pt>
                <c:pt idx="1125">
                  <c:v>2.61333333333333E-2</c:v>
                </c:pt>
                <c:pt idx="1126">
                  <c:v>2.62333333333333E-2</c:v>
                </c:pt>
                <c:pt idx="1127">
                  <c:v>2.6366666666666701E-2</c:v>
                </c:pt>
                <c:pt idx="1128">
                  <c:v>2.65666666666667E-2</c:v>
                </c:pt>
                <c:pt idx="1129">
                  <c:v>2.66666666666667E-2</c:v>
                </c:pt>
                <c:pt idx="1130">
                  <c:v>2.6700000000000002E-2</c:v>
                </c:pt>
                <c:pt idx="1131">
                  <c:v>2.6700000000000002E-2</c:v>
                </c:pt>
                <c:pt idx="1132">
                  <c:v>2.6599999999999999E-2</c:v>
                </c:pt>
                <c:pt idx="1133">
                  <c:v>2.66666666666667E-2</c:v>
                </c:pt>
                <c:pt idx="1134">
                  <c:v>2.65666666666667E-2</c:v>
                </c:pt>
                <c:pt idx="1135">
                  <c:v>2.6499999999999999E-2</c:v>
                </c:pt>
                <c:pt idx="1136">
                  <c:v>2.6533333333333301E-2</c:v>
                </c:pt>
                <c:pt idx="1137">
                  <c:v>2.6366666666666701E-2</c:v>
                </c:pt>
                <c:pt idx="1138">
                  <c:v>2.6333333333333299E-2</c:v>
                </c:pt>
                <c:pt idx="1139">
                  <c:v>2.63E-2</c:v>
                </c:pt>
                <c:pt idx="1140">
                  <c:v>2.63E-2</c:v>
                </c:pt>
                <c:pt idx="1141">
                  <c:v>2.62333333333333E-2</c:v>
                </c:pt>
                <c:pt idx="1142">
                  <c:v>2.6200000000000001E-2</c:v>
                </c:pt>
                <c:pt idx="1143">
                  <c:v>2.6166666666666699E-2</c:v>
                </c:pt>
                <c:pt idx="1144">
                  <c:v>2.61333333333333E-2</c:v>
                </c:pt>
                <c:pt idx="1145">
                  <c:v>2.61333333333333E-2</c:v>
                </c:pt>
                <c:pt idx="1146">
                  <c:v>2.6166666666666699E-2</c:v>
                </c:pt>
                <c:pt idx="1147">
                  <c:v>2.62333333333333E-2</c:v>
                </c:pt>
                <c:pt idx="1148">
                  <c:v>2.6466666666666701E-2</c:v>
                </c:pt>
                <c:pt idx="1149">
                  <c:v>2.6633333333333301E-2</c:v>
                </c:pt>
                <c:pt idx="1150">
                  <c:v>2.66666666666667E-2</c:v>
                </c:pt>
                <c:pt idx="1151">
                  <c:v>2.6866666666666698E-2</c:v>
                </c:pt>
                <c:pt idx="1152">
                  <c:v>2.6933333333333299E-2</c:v>
                </c:pt>
                <c:pt idx="1153">
                  <c:v>2.69E-2</c:v>
                </c:pt>
                <c:pt idx="1154">
                  <c:v>2.6966666666666701E-2</c:v>
                </c:pt>
                <c:pt idx="1155">
                  <c:v>2.7033333333333302E-2</c:v>
                </c:pt>
                <c:pt idx="1156">
                  <c:v>2.7133333333333301E-2</c:v>
                </c:pt>
                <c:pt idx="1157">
                  <c:v>2.7266666666666699E-2</c:v>
                </c:pt>
                <c:pt idx="1158">
                  <c:v>2.7466666666666702E-2</c:v>
                </c:pt>
                <c:pt idx="1159">
                  <c:v>2.7633333333333301E-2</c:v>
                </c:pt>
                <c:pt idx="1160">
                  <c:v>2.8033333333333299E-2</c:v>
                </c:pt>
                <c:pt idx="1161">
                  <c:v>2.8566666666666699E-2</c:v>
                </c:pt>
                <c:pt idx="1162">
                  <c:v>2.8966666666666599E-2</c:v>
                </c:pt>
                <c:pt idx="1163">
                  <c:v>2.9000000000000001E-2</c:v>
                </c:pt>
                <c:pt idx="1164">
                  <c:v>2.8566666666666699E-2</c:v>
                </c:pt>
                <c:pt idx="1165">
                  <c:v>2.82666666666667E-2</c:v>
                </c:pt>
                <c:pt idx="1166">
                  <c:v>2.8199999999999999E-2</c:v>
                </c:pt>
                <c:pt idx="1167">
                  <c:v>2.8066666666666702E-2</c:v>
                </c:pt>
                <c:pt idx="1168">
                  <c:v>2.8233333333333301E-2</c:v>
                </c:pt>
                <c:pt idx="1169">
                  <c:v>2.8299999999999999E-2</c:v>
                </c:pt>
                <c:pt idx="1170">
                  <c:v>2.8466666666666599E-2</c:v>
                </c:pt>
                <c:pt idx="1171">
                  <c:v>2.8466666666666699E-2</c:v>
                </c:pt>
                <c:pt idx="1172">
                  <c:v>2.8566666666666699E-2</c:v>
                </c:pt>
                <c:pt idx="1173">
                  <c:v>2.84333333333333E-2</c:v>
                </c:pt>
                <c:pt idx="1174">
                  <c:v>2.84333333333333E-2</c:v>
                </c:pt>
                <c:pt idx="1175">
                  <c:v>2.83666666666667E-2</c:v>
                </c:pt>
                <c:pt idx="1176">
                  <c:v>2.8400000000000002E-2</c:v>
                </c:pt>
                <c:pt idx="1177">
                  <c:v>2.83666666666667E-2</c:v>
                </c:pt>
                <c:pt idx="1178">
                  <c:v>2.83666666666667E-2</c:v>
                </c:pt>
                <c:pt idx="1179">
                  <c:v>2.8466666666666699E-2</c:v>
                </c:pt>
                <c:pt idx="1180">
                  <c:v>2.8500000000000001E-2</c:v>
                </c:pt>
                <c:pt idx="1181">
                  <c:v>2.8533333333333299E-2</c:v>
                </c:pt>
                <c:pt idx="1182">
                  <c:v>2.8466666666666699E-2</c:v>
                </c:pt>
                <c:pt idx="1183">
                  <c:v>2.8533333333333299E-2</c:v>
                </c:pt>
                <c:pt idx="1184">
                  <c:v>2.87E-2</c:v>
                </c:pt>
                <c:pt idx="1185">
                  <c:v>2.87E-2</c:v>
                </c:pt>
                <c:pt idx="1186">
                  <c:v>2.8933333333333401E-2</c:v>
                </c:pt>
                <c:pt idx="1187">
                  <c:v>2.8899999999999999E-2</c:v>
                </c:pt>
                <c:pt idx="1188">
                  <c:v>2.89666666666667E-2</c:v>
                </c:pt>
                <c:pt idx="1189">
                  <c:v>2.88666666666667E-2</c:v>
                </c:pt>
                <c:pt idx="1190">
                  <c:v>2.88666666666667E-2</c:v>
                </c:pt>
                <c:pt idx="1191">
                  <c:v>2.87E-2</c:v>
                </c:pt>
                <c:pt idx="1192">
                  <c:v>2.8666666666666701E-2</c:v>
                </c:pt>
                <c:pt idx="1193">
                  <c:v>2.86E-2</c:v>
                </c:pt>
                <c:pt idx="1194">
                  <c:v>2.8666666666666701E-2</c:v>
                </c:pt>
                <c:pt idx="1195">
                  <c:v>2.8633333333333299E-2</c:v>
                </c:pt>
                <c:pt idx="1196">
                  <c:v>2.8466666666666599E-2</c:v>
                </c:pt>
                <c:pt idx="1197">
                  <c:v>2.8366666666666599E-2</c:v>
                </c:pt>
                <c:pt idx="1198">
                  <c:v>2.8199999999999999E-2</c:v>
                </c:pt>
                <c:pt idx="1199">
                  <c:v>2.8033333333333299E-2</c:v>
                </c:pt>
                <c:pt idx="1200">
                  <c:v>2.7900000000000001E-2</c:v>
                </c:pt>
                <c:pt idx="1201">
                  <c:v>2.78333333333333E-2</c:v>
                </c:pt>
                <c:pt idx="1202">
                  <c:v>2.7566666666666701E-2</c:v>
                </c:pt>
                <c:pt idx="1203">
                  <c:v>2.73333333333333E-2</c:v>
                </c:pt>
                <c:pt idx="1204">
                  <c:v>2.7099999999999999E-2</c:v>
                </c:pt>
                <c:pt idx="1205">
                  <c:v>2.6933333333333299E-2</c:v>
                </c:pt>
                <c:pt idx="1206">
                  <c:v>2.7033333333333302E-2</c:v>
                </c:pt>
                <c:pt idx="1207">
                  <c:v>2.7033333333333302E-2</c:v>
                </c:pt>
                <c:pt idx="1208">
                  <c:v>2.6933333333333299E-2</c:v>
                </c:pt>
                <c:pt idx="1209">
                  <c:v>2.6833333333333299E-2</c:v>
                </c:pt>
                <c:pt idx="1210">
                  <c:v>2.6766666666666699E-2</c:v>
                </c:pt>
                <c:pt idx="1211">
                  <c:v>2.6633333333333301E-2</c:v>
                </c:pt>
                <c:pt idx="1212">
                  <c:v>2.6466666666666701E-2</c:v>
                </c:pt>
                <c:pt idx="1213">
                  <c:v>2.6266666666666699E-2</c:v>
                </c:pt>
                <c:pt idx="1214">
                  <c:v>2.61333333333333E-2</c:v>
                </c:pt>
                <c:pt idx="1215">
                  <c:v>2.59666666666667E-2</c:v>
                </c:pt>
                <c:pt idx="1216">
                  <c:v>2.5866666666666701E-2</c:v>
                </c:pt>
                <c:pt idx="1217">
                  <c:v>2.5766666666666702E-2</c:v>
                </c:pt>
                <c:pt idx="1218">
                  <c:v>2.5700000000000001E-2</c:v>
                </c:pt>
                <c:pt idx="1219">
                  <c:v>2.58E-2</c:v>
                </c:pt>
                <c:pt idx="1220">
                  <c:v>2.5899999999999999E-2</c:v>
                </c:pt>
                <c:pt idx="1221">
                  <c:v>2.5933333333333301E-2</c:v>
                </c:pt>
                <c:pt idx="1222">
                  <c:v>2.5999999999999999E-2</c:v>
                </c:pt>
                <c:pt idx="1223">
                  <c:v>2.60666666666667E-2</c:v>
                </c:pt>
                <c:pt idx="1224">
                  <c:v>2.6200000000000001E-2</c:v>
                </c:pt>
                <c:pt idx="1225">
                  <c:v>2.63E-2</c:v>
                </c:pt>
                <c:pt idx="1226">
                  <c:v>2.6433333333333298E-2</c:v>
                </c:pt>
                <c:pt idx="1227">
                  <c:v>2.6599999999999999E-2</c:v>
                </c:pt>
                <c:pt idx="1228">
                  <c:v>2.67333333333333E-2</c:v>
                </c:pt>
                <c:pt idx="1229">
                  <c:v>2.6800000000000001E-2</c:v>
                </c:pt>
                <c:pt idx="1230">
                  <c:v>2.6866666666666601E-2</c:v>
                </c:pt>
                <c:pt idx="1231">
                  <c:v>2.7E-2</c:v>
                </c:pt>
                <c:pt idx="1232">
                  <c:v>2.7233333333333401E-2</c:v>
                </c:pt>
                <c:pt idx="1233">
                  <c:v>2.7400000000000001E-2</c:v>
                </c:pt>
                <c:pt idx="1234">
                  <c:v>2.7566666666666701E-2</c:v>
                </c:pt>
                <c:pt idx="1235">
                  <c:v>2.7699999999999999E-2</c:v>
                </c:pt>
                <c:pt idx="1236">
                  <c:v>2.79333333333333E-2</c:v>
                </c:pt>
                <c:pt idx="1237">
                  <c:v>2.8133333333333298E-2</c:v>
                </c:pt>
                <c:pt idx="1238">
                  <c:v>2.8333333333333301E-2</c:v>
                </c:pt>
                <c:pt idx="1239">
                  <c:v>2.8466666666666699E-2</c:v>
                </c:pt>
                <c:pt idx="1240">
                  <c:v>2.8666666666666701E-2</c:v>
                </c:pt>
                <c:pt idx="1241">
                  <c:v>2.8533333333333299E-2</c:v>
                </c:pt>
                <c:pt idx="1242">
                  <c:v>2.8500000000000001E-2</c:v>
                </c:pt>
                <c:pt idx="1243">
                  <c:v>2.8400000000000002E-2</c:v>
                </c:pt>
                <c:pt idx="1244">
                  <c:v>2.8166666666666701E-2</c:v>
                </c:pt>
                <c:pt idx="1245">
                  <c:v>2.78333333333333E-2</c:v>
                </c:pt>
                <c:pt idx="1246">
                  <c:v>2.7366666666666699E-2</c:v>
                </c:pt>
                <c:pt idx="1247">
                  <c:v>2.6633333333333301E-2</c:v>
                </c:pt>
                <c:pt idx="1248">
                  <c:v>2.6033333333333301E-2</c:v>
                </c:pt>
                <c:pt idx="1249">
                  <c:v>2.5333333333333301E-2</c:v>
                </c:pt>
                <c:pt idx="1250">
                  <c:v>2.4899999999999999E-2</c:v>
                </c:pt>
                <c:pt idx="1251">
                  <c:v>2.4333333333333301E-2</c:v>
                </c:pt>
                <c:pt idx="1252">
                  <c:v>2.39333333333333E-2</c:v>
                </c:pt>
                <c:pt idx="1253">
                  <c:v>2.3566666666666701E-2</c:v>
                </c:pt>
                <c:pt idx="1254">
                  <c:v>2.3099999999999999E-2</c:v>
                </c:pt>
                <c:pt idx="1255">
                  <c:v>2.2766666666666699E-2</c:v>
                </c:pt>
                <c:pt idx="1256">
                  <c:v>2.2433333333333302E-2</c:v>
                </c:pt>
                <c:pt idx="1257">
                  <c:v>2.2233333333333299E-2</c:v>
                </c:pt>
                <c:pt idx="1258">
                  <c:v>2.2033333333333301E-2</c:v>
                </c:pt>
                <c:pt idx="1259">
                  <c:v>2.20666666666667E-2</c:v>
                </c:pt>
                <c:pt idx="1260">
                  <c:v>2.2033333333333301E-2</c:v>
                </c:pt>
                <c:pt idx="1261">
                  <c:v>2.1833333333333298E-2</c:v>
                </c:pt>
                <c:pt idx="1262">
                  <c:v>2.16333333333333E-2</c:v>
                </c:pt>
                <c:pt idx="1263">
                  <c:v>2.1399999999999999E-2</c:v>
                </c:pt>
                <c:pt idx="1264">
                  <c:v>2.1299999999999999E-2</c:v>
                </c:pt>
                <c:pt idx="1265">
                  <c:v>2.1299999999999999E-2</c:v>
                </c:pt>
                <c:pt idx="1266">
                  <c:v>2.13666666666667E-2</c:v>
                </c:pt>
                <c:pt idx="1267">
                  <c:v>2.13666666666667E-2</c:v>
                </c:pt>
                <c:pt idx="1268">
                  <c:v>2.1433333333333301E-2</c:v>
                </c:pt>
                <c:pt idx="1269">
                  <c:v>2.14666666666667E-2</c:v>
                </c:pt>
                <c:pt idx="1270">
                  <c:v>2.13666666666666E-2</c:v>
                </c:pt>
                <c:pt idx="1271">
                  <c:v>2.1299999999999999E-2</c:v>
                </c:pt>
                <c:pt idx="1272">
                  <c:v>2.1399999999999999E-2</c:v>
                </c:pt>
                <c:pt idx="1273">
                  <c:v>2.1499999999999998E-2</c:v>
                </c:pt>
                <c:pt idx="1274">
                  <c:v>2.1533333333333401E-2</c:v>
                </c:pt>
                <c:pt idx="1275">
                  <c:v>2.1566666666666699E-2</c:v>
                </c:pt>
                <c:pt idx="1276">
                  <c:v>2.14666666666667E-2</c:v>
                </c:pt>
                <c:pt idx="1277">
                  <c:v>2.1299999999999999E-2</c:v>
                </c:pt>
                <c:pt idx="1278">
                  <c:v>2.10333333333333E-2</c:v>
                </c:pt>
                <c:pt idx="1279">
                  <c:v>2.08666666666667E-2</c:v>
                </c:pt>
                <c:pt idx="1280">
                  <c:v>2.0799999999999999E-2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438-4AB8-B893-1C14E4E1A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76370776"/>
        <c:axId val="476371168"/>
      </c:lineChart>
      <c:catAx>
        <c:axId val="4763707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6371168"/>
        <c:crosses val="autoZero"/>
        <c:auto val="1"/>
        <c:lblAlgn val="ctr"/>
        <c:lblOffset val="100"/>
        <c:noMultiLvlLbl val="0"/>
      </c:catAx>
      <c:valAx>
        <c:axId val="4763711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6370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69437486741299"/>
          <c:y val="8.27456511518571E-2"/>
          <c:w val="0.84714907079988699"/>
          <c:h val="0.7798337831184359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Data!$C$1:$C$2</c:f>
              <c:strCache>
                <c:ptCount val="2"/>
                <c:pt idx="0">
                  <c:v>Fibrin (norm)</c:v>
                </c:pt>
              </c:strCache>
            </c:strRef>
          </c:tx>
          <c:spPr>
            <a:ln w="19050" cap="rnd">
              <a:solidFill>
                <a:srgbClr val="FF66FF"/>
              </a:solidFill>
              <a:round/>
            </a:ln>
            <a:effectLst/>
          </c:spPr>
          <c:marker>
            <c:symbol val="none"/>
          </c:marker>
          <c:xVal>
            <c:numRef>
              <c:f>Data!$A$10:$A$3260</c:f>
              <c:numCache>
                <c:formatCode>General</c:formatCode>
                <c:ptCount val="3251"/>
                <c:pt idx="0">
                  <c:v>3993</c:v>
                </c:pt>
                <c:pt idx="1">
                  <c:v>3992</c:v>
                </c:pt>
                <c:pt idx="2">
                  <c:v>3991</c:v>
                </c:pt>
                <c:pt idx="3">
                  <c:v>3990</c:v>
                </c:pt>
                <c:pt idx="4">
                  <c:v>3989</c:v>
                </c:pt>
                <c:pt idx="5">
                  <c:v>3988</c:v>
                </c:pt>
                <c:pt idx="6">
                  <c:v>3987</c:v>
                </c:pt>
                <c:pt idx="7">
                  <c:v>3986</c:v>
                </c:pt>
                <c:pt idx="8">
                  <c:v>3985</c:v>
                </c:pt>
                <c:pt idx="9">
                  <c:v>3984</c:v>
                </c:pt>
                <c:pt idx="10">
                  <c:v>3983</c:v>
                </c:pt>
                <c:pt idx="11">
                  <c:v>3982</c:v>
                </c:pt>
                <c:pt idx="12">
                  <c:v>3981</c:v>
                </c:pt>
                <c:pt idx="13">
                  <c:v>3980</c:v>
                </c:pt>
                <c:pt idx="14">
                  <c:v>3979</c:v>
                </c:pt>
                <c:pt idx="15">
                  <c:v>3978</c:v>
                </c:pt>
                <c:pt idx="16">
                  <c:v>3977</c:v>
                </c:pt>
                <c:pt idx="17">
                  <c:v>3976</c:v>
                </c:pt>
                <c:pt idx="18">
                  <c:v>3975</c:v>
                </c:pt>
                <c:pt idx="19">
                  <c:v>3974</c:v>
                </c:pt>
                <c:pt idx="20">
                  <c:v>3973</c:v>
                </c:pt>
                <c:pt idx="21">
                  <c:v>3972</c:v>
                </c:pt>
                <c:pt idx="22">
                  <c:v>3971</c:v>
                </c:pt>
                <c:pt idx="23">
                  <c:v>3970</c:v>
                </c:pt>
                <c:pt idx="24">
                  <c:v>3969</c:v>
                </c:pt>
                <c:pt idx="25">
                  <c:v>3968</c:v>
                </c:pt>
                <c:pt idx="26">
                  <c:v>3967</c:v>
                </c:pt>
                <c:pt idx="27">
                  <c:v>3966</c:v>
                </c:pt>
                <c:pt idx="28">
                  <c:v>3965</c:v>
                </c:pt>
                <c:pt idx="29">
                  <c:v>3964</c:v>
                </c:pt>
                <c:pt idx="30">
                  <c:v>3963</c:v>
                </c:pt>
                <c:pt idx="31">
                  <c:v>3962</c:v>
                </c:pt>
                <c:pt idx="32">
                  <c:v>3961</c:v>
                </c:pt>
                <c:pt idx="33">
                  <c:v>3960</c:v>
                </c:pt>
                <c:pt idx="34">
                  <c:v>3959</c:v>
                </c:pt>
                <c:pt idx="35">
                  <c:v>3958</c:v>
                </c:pt>
                <c:pt idx="36">
                  <c:v>3957</c:v>
                </c:pt>
                <c:pt idx="37">
                  <c:v>3956</c:v>
                </c:pt>
                <c:pt idx="38">
                  <c:v>3955</c:v>
                </c:pt>
                <c:pt idx="39">
                  <c:v>3954</c:v>
                </c:pt>
                <c:pt idx="40">
                  <c:v>3953</c:v>
                </c:pt>
                <c:pt idx="41">
                  <c:v>3952</c:v>
                </c:pt>
                <c:pt idx="42">
                  <c:v>3951</c:v>
                </c:pt>
                <c:pt idx="43">
                  <c:v>3950</c:v>
                </c:pt>
                <c:pt idx="44">
                  <c:v>3949</c:v>
                </c:pt>
                <c:pt idx="45">
                  <c:v>3948</c:v>
                </c:pt>
                <c:pt idx="46">
                  <c:v>3947</c:v>
                </c:pt>
                <c:pt idx="47">
                  <c:v>3946</c:v>
                </c:pt>
                <c:pt idx="48">
                  <c:v>3945</c:v>
                </c:pt>
                <c:pt idx="49">
                  <c:v>3944</c:v>
                </c:pt>
                <c:pt idx="50">
                  <c:v>3943</c:v>
                </c:pt>
                <c:pt idx="51">
                  <c:v>3942</c:v>
                </c:pt>
                <c:pt idx="52">
                  <c:v>3941</c:v>
                </c:pt>
                <c:pt idx="53">
                  <c:v>3940</c:v>
                </c:pt>
                <c:pt idx="54">
                  <c:v>3939</c:v>
                </c:pt>
                <c:pt idx="55">
                  <c:v>3938</c:v>
                </c:pt>
                <c:pt idx="56">
                  <c:v>3937</c:v>
                </c:pt>
                <c:pt idx="57">
                  <c:v>3936</c:v>
                </c:pt>
                <c:pt idx="58">
                  <c:v>3935</c:v>
                </c:pt>
                <c:pt idx="59">
                  <c:v>3934</c:v>
                </c:pt>
                <c:pt idx="60">
                  <c:v>3933</c:v>
                </c:pt>
                <c:pt idx="61">
                  <c:v>3932</c:v>
                </c:pt>
                <c:pt idx="62">
                  <c:v>3931</c:v>
                </c:pt>
                <c:pt idx="63">
                  <c:v>3930</c:v>
                </c:pt>
                <c:pt idx="64">
                  <c:v>3929</c:v>
                </c:pt>
                <c:pt idx="65">
                  <c:v>3928</c:v>
                </c:pt>
                <c:pt idx="66">
                  <c:v>3927</c:v>
                </c:pt>
                <c:pt idx="67">
                  <c:v>3926</c:v>
                </c:pt>
                <c:pt idx="68">
                  <c:v>3925</c:v>
                </c:pt>
                <c:pt idx="69">
                  <c:v>3924</c:v>
                </c:pt>
                <c:pt idx="70">
                  <c:v>3923</c:v>
                </c:pt>
                <c:pt idx="71">
                  <c:v>3922</c:v>
                </c:pt>
                <c:pt idx="72">
                  <c:v>3921</c:v>
                </c:pt>
                <c:pt idx="73">
                  <c:v>3920</c:v>
                </c:pt>
                <c:pt idx="74">
                  <c:v>3919</c:v>
                </c:pt>
                <c:pt idx="75">
                  <c:v>3918</c:v>
                </c:pt>
                <c:pt idx="76">
                  <c:v>3917</c:v>
                </c:pt>
                <c:pt idx="77">
                  <c:v>3916</c:v>
                </c:pt>
                <c:pt idx="78">
                  <c:v>3915</c:v>
                </c:pt>
                <c:pt idx="79">
                  <c:v>3914</c:v>
                </c:pt>
                <c:pt idx="80">
                  <c:v>3913</c:v>
                </c:pt>
                <c:pt idx="81">
                  <c:v>3912</c:v>
                </c:pt>
                <c:pt idx="82">
                  <c:v>3911</c:v>
                </c:pt>
                <c:pt idx="83">
                  <c:v>3910</c:v>
                </c:pt>
                <c:pt idx="84">
                  <c:v>3909</c:v>
                </c:pt>
                <c:pt idx="85">
                  <c:v>3908</c:v>
                </c:pt>
                <c:pt idx="86">
                  <c:v>3907</c:v>
                </c:pt>
                <c:pt idx="87">
                  <c:v>3906</c:v>
                </c:pt>
                <c:pt idx="88">
                  <c:v>3905</c:v>
                </c:pt>
                <c:pt idx="89">
                  <c:v>3904</c:v>
                </c:pt>
                <c:pt idx="90">
                  <c:v>3903</c:v>
                </c:pt>
                <c:pt idx="91">
                  <c:v>3902</c:v>
                </c:pt>
                <c:pt idx="92">
                  <c:v>3901</c:v>
                </c:pt>
                <c:pt idx="93">
                  <c:v>3900</c:v>
                </c:pt>
                <c:pt idx="94">
                  <c:v>3899</c:v>
                </c:pt>
                <c:pt idx="95">
                  <c:v>3898</c:v>
                </c:pt>
                <c:pt idx="96">
                  <c:v>3897</c:v>
                </c:pt>
                <c:pt idx="97">
                  <c:v>3896</c:v>
                </c:pt>
                <c:pt idx="98">
                  <c:v>3895</c:v>
                </c:pt>
                <c:pt idx="99">
                  <c:v>3894</c:v>
                </c:pt>
                <c:pt idx="100">
                  <c:v>3893</c:v>
                </c:pt>
                <c:pt idx="101">
                  <c:v>3892</c:v>
                </c:pt>
                <c:pt idx="102">
                  <c:v>3891</c:v>
                </c:pt>
                <c:pt idx="103">
                  <c:v>3890</c:v>
                </c:pt>
                <c:pt idx="104">
                  <c:v>3889</c:v>
                </c:pt>
                <c:pt idx="105">
                  <c:v>3888</c:v>
                </c:pt>
                <c:pt idx="106">
                  <c:v>3887</c:v>
                </c:pt>
                <c:pt idx="107">
                  <c:v>3886</c:v>
                </c:pt>
                <c:pt idx="108">
                  <c:v>3885</c:v>
                </c:pt>
                <c:pt idx="109">
                  <c:v>3884</c:v>
                </c:pt>
                <c:pt idx="110">
                  <c:v>3883</c:v>
                </c:pt>
                <c:pt idx="111">
                  <c:v>3882</c:v>
                </c:pt>
                <c:pt idx="112">
                  <c:v>3881</c:v>
                </c:pt>
                <c:pt idx="113">
                  <c:v>3880</c:v>
                </c:pt>
                <c:pt idx="114">
                  <c:v>3879</c:v>
                </c:pt>
                <c:pt idx="115">
                  <c:v>3878</c:v>
                </c:pt>
                <c:pt idx="116">
                  <c:v>3877</c:v>
                </c:pt>
                <c:pt idx="117">
                  <c:v>3876</c:v>
                </c:pt>
                <c:pt idx="118">
                  <c:v>3875</c:v>
                </c:pt>
                <c:pt idx="119">
                  <c:v>3874</c:v>
                </c:pt>
                <c:pt idx="120">
                  <c:v>3873</c:v>
                </c:pt>
                <c:pt idx="121">
                  <c:v>3872</c:v>
                </c:pt>
                <c:pt idx="122">
                  <c:v>3871</c:v>
                </c:pt>
                <c:pt idx="123">
                  <c:v>3870</c:v>
                </c:pt>
                <c:pt idx="124">
                  <c:v>3869</c:v>
                </c:pt>
                <c:pt idx="125">
                  <c:v>3868</c:v>
                </c:pt>
                <c:pt idx="126">
                  <c:v>3867</c:v>
                </c:pt>
                <c:pt idx="127">
                  <c:v>3866</c:v>
                </c:pt>
                <c:pt idx="128">
                  <c:v>3865</c:v>
                </c:pt>
                <c:pt idx="129">
                  <c:v>3864</c:v>
                </c:pt>
                <c:pt idx="130">
                  <c:v>3863</c:v>
                </c:pt>
                <c:pt idx="131">
                  <c:v>3862</c:v>
                </c:pt>
                <c:pt idx="132">
                  <c:v>3861</c:v>
                </c:pt>
                <c:pt idx="133">
                  <c:v>3860</c:v>
                </c:pt>
                <c:pt idx="134">
                  <c:v>3859</c:v>
                </c:pt>
                <c:pt idx="135">
                  <c:v>3858</c:v>
                </c:pt>
                <c:pt idx="136">
                  <c:v>3857</c:v>
                </c:pt>
                <c:pt idx="137">
                  <c:v>3856</c:v>
                </c:pt>
                <c:pt idx="138">
                  <c:v>3855</c:v>
                </c:pt>
                <c:pt idx="139">
                  <c:v>3854</c:v>
                </c:pt>
                <c:pt idx="140">
                  <c:v>3853</c:v>
                </c:pt>
                <c:pt idx="141">
                  <c:v>3852</c:v>
                </c:pt>
                <c:pt idx="142">
                  <c:v>3851</c:v>
                </c:pt>
                <c:pt idx="143">
                  <c:v>3850</c:v>
                </c:pt>
                <c:pt idx="144">
                  <c:v>3849</c:v>
                </c:pt>
                <c:pt idx="145">
                  <c:v>3848</c:v>
                </c:pt>
                <c:pt idx="146">
                  <c:v>3847</c:v>
                </c:pt>
                <c:pt idx="147">
                  <c:v>3846</c:v>
                </c:pt>
                <c:pt idx="148">
                  <c:v>3845</c:v>
                </c:pt>
                <c:pt idx="149">
                  <c:v>3844</c:v>
                </c:pt>
                <c:pt idx="150">
                  <c:v>3843</c:v>
                </c:pt>
                <c:pt idx="151">
                  <c:v>3842</c:v>
                </c:pt>
                <c:pt idx="152">
                  <c:v>3841</c:v>
                </c:pt>
                <c:pt idx="153">
                  <c:v>3840</c:v>
                </c:pt>
                <c:pt idx="154">
                  <c:v>3839</c:v>
                </c:pt>
                <c:pt idx="155">
                  <c:v>3838</c:v>
                </c:pt>
                <c:pt idx="156">
                  <c:v>3837</c:v>
                </c:pt>
                <c:pt idx="157">
                  <c:v>3836</c:v>
                </c:pt>
                <c:pt idx="158">
                  <c:v>3835</c:v>
                </c:pt>
                <c:pt idx="159">
                  <c:v>3834</c:v>
                </c:pt>
                <c:pt idx="160">
                  <c:v>3833</c:v>
                </c:pt>
                <c:pt idx="161">
                  <c:v>3832</c:v>
                </c:pt>
                <c:pt idx="162">
                  <c:v>3831</c:v>
                </c:pt>
                <c:pt idx="163">
                  <c:v>3830</c:v>
                </c:pt>
                <c:pt idx="164">
                  <c:v>3829</c:v>
                </c:pt>
                <c:pt idx="165">
                  <c:v>3828</c:v>
                </c:pt>
                <c:pt idx="166">
                  <c:v>3827</c:v>
                </c:pt>
                <c:pt idx="167">
                  <c:v>3826</c:v>
                </c:pt>
                <c:pt idx="168">
                  <c:v>3825</c:v>
                </c:pt>
                <c:pt idx="169">
                  <c:v>3824</c:v>
                </c:pt>
                <c:pt idx="170">
                  <c:v>3823</c:v>
                </c:pt>
                <c:pt idx="171">
                  <c:v>3822</c:v>
                </c:pt>
                <c:pt idx="172">
                  <c:v>3821</c:v>
                </c:pt>
                <c:pt idx="173">
                  <c:v>3820</c:v>
                </c:pt>
                <c:pt idx="174">
                  <c:v>3819</c:v>
                </c:pt>
                <c:pt idx="175">
                  <c:v>3818</c:v>
                </c:pt>
                <c:pt idx="176">
                  <c:v>3817</c:v>
                </c:pt>
                <c:pt idx="177">
                  <c:v>3816</c:v>
                </c:pt>
                <c:pt idx="178">
                  <c:v>3815</c:v>
                </c:pt>
                <c:pt idx="179">
                  <c:v>3814</c:v>
                </c:pt>
                <c:pt idx="180">
                  <c:v>3813</c:v>
                </c:pt>
                <c:pt idx="181">
                  <c:v>3812</c:v>
                </c:pt>
                <c:pt idx="182">
                  <c:v>3811</c:v>
                </c:pt>
                <c:pt idx="183">
                  <c:v>3810</c:v>
                </c:pt>
                <c:pt idx="184">
                  <c:v>3809</c:v>
                </c:pt>
                <c:pt idx="185">
                  <c:v>3808</c:v>
                </c:pt>
                <c:pt idx="186">
                  <c:v>3807</c:v>
                </c:pt>
                <c:pt idx="187">
                  <c:v>3806</c:v>
                </c:pt>
                <c:pt idx="188">
                  <c:v>3805</c:v>
                </c:pt>
                <c:pt idx="189">
                  <c:v>3804</c:v>
                </c:pt>
                <c:pt idx="190">
                  <c:v>3803</c:v>
                </c:pt>
                <c:pt idx="191">
                  <c:v>3802</c:v>
                </c:pt>
                <c:pt idx="192">
                  <c:v>3801</c:v>
                </c:pt>
                <c:pt idx="193">
                  <c:v>3800</c:v>
                </c:pt>
                <c:pt idx="194">
                  <c:v>3799</c:v>
                </c:pt>
                <c:pt idx="195">
                  <c:v>3798</c:v>
                </c:pt>
                <c:pt idx="196">
                  <c:v>3797</c:v>
                </c:pt>
                <c:pt idx="197">
                  <c:v>3796</c:v>
                </c:pt>
                <c:pt idx="198">
                  <c:v>3795</c:v>
                </c:pt>
                <c:pt idx="199">
                  <c:v>3794</c:v>
                </c:pt>
                <c:pt idx="200">
                  <c:v>3793</c:v>
                </c:pt>
                <c:pt idx="201">
                  <c:v>3792</c:v>
                </c:pt>
                <c:pt idx="202">
                  <c:v>3791</c:v>
                </c:pt>
                <c:pt idx="203">
                  <c:v>3790</c:v>
                </c:pt>
                <c:pt idx="204">
                  <c:v>3789</c:v>
                </c:pt>
                <c:pt idx="205">
                  <c:v>3788</c:v>
                </c:pt>
                <c:pt idx="206">
                  <c:v>3787</c:v>
                </c:pt>
                <c:pt idx="207">
                  <c:v>3786</c:v>
                </c:pt>
                <c:pt idx="208">
                  <c:v>3785</c:v>
                </c:pt>
                <c:pt idx="209">
                  <c:v>3784</c:v>
                </c:pt>
                <c:pt idx="210">
                  <c:v>3783</c:v>
                </c:pt>
                <c:pt idx="211">
                  <c:v>3782</c:v>
                </c:pt>
                <c:pt idx="212">
                  <c:v>3781</c:v>
                </c:pt>
                <c:pt idx="213">
                  <c:v>3780</c:v>
                </c:pt>
                <c:pt idx="214">
                  <c:v>3779</c:v>
                </c:pt>
                <c:pt idx="215">
                  <c:v>3778</c:v>
                </c:pt>
                <c:pt idx="216">
                  <c:v>3777</c:v>
                </c:pt>
                <c:pt idx="217">
                  <c:v>3776</c:v>
                </c:pt>
                <c:pt idx="218">
                  <c:v>3775</c:v>
                </c:pt>
                <c:pt idx="219">
                  <c:v>3774</c:v>
                </c:pt>
                <c:pt idx="220">
                  <c:v>3773</c:v>
                </c:pt>
                <c:pt idx="221">
                  <c:v>3772</c:v>
                </c:pt>
                <c:pt idx="222">
                  <c:v>3771</c:v>
                </c:pt>
                <c:pt idx="223">
                  <c:v>3770</c:v>
                </c:pt>
                <c:pt idx="224">
                  <c:v>3769</c:v>
                </c:pt>
                <c:pt idx="225">
                  <c:v>3768</c:v>
                </c:pt>
                <c:pt idx="226">
                  <c:v>3767</c:v>
                </c:pt>
                <c:pt idx="227">
                  <c:v>3766</c:v>
                </c:pt>
                <c:pt idx="228">
                  <c:v>3765</c:v>
                </c:pt>
                <c:pt idx="229">
                  <c:v>3764</c:v>
                </c:pt>
                <c:pt idx="230">
                  <c:v>3763</c:v>
                </c:pt>
                <c:pt idx="231">
                  <c:v>3762</c:v>
                </c:pt>
                <c:pt idx="232">
                  <c:v>3761</c:v>
                </c:pt>
                <c:pt idx="233">
                  <c:v>3760</c:v>
                </c:pt>
                <c:pt idx="234">
                  <c:v>3759</c:v>
                </c:pt>
                <c:pt idx="235">
                  <c:v>3758</c:v>
                </c:pt>
                <c:pt idx="236">
                  <c:v>3757</c:v>
                </c:pt>
                <c:pt idx="237">
                  <c:v>3756</c:v>
                </c:pt>
                <c:pt idx="238">
                  <c:v>3755</c:v>
                </c:pt>
                <c:pt idx="239">
                  <c:v>3754</c:v>
                </c:pt>
                <c:pt idx="240">
                  <c:v>3753</c:v>
                </c:pt>
                <c:pt idx="241">
                  <c:v>3752</c:v>
                </c:pt>
                <c:pt idx="242">
                  <c:v>3751</c:v>
                </c:pt>
                <c:pt idx="243">
                  <c:v>3750</c:v>
                </c:pt>
                <c:pt idx="244">
                  <c:v>3749</c:v>
                </c:pt>
                <c:pt idx="245">
                  <c:v>3748</c:v>
                </c:pt>
                <c:pt idx="246">
                  <c:v>3747</c:v>
                </c:pt>
                <c:pt idx="247">
                  <c:v>3746</c:v>
                </c:pt>
                <c:pt idx="248">
                  <c:v>3745</c:v>
                </c:pt>
                <c:pt idx="249">
                  <c:v>3744</c:v>
                </c:pt>
                <c:pt idx="250">
                  <c:v>3743</c:v>
                </c:pt>
                <c:pt idx="251">
                  <c:v>3742</c:v>
                </c:pt>
                <c:pt idx="252">
                  <c:v>3741</c:v>
                </c:pt>
                <c:pt idx="253">
                  <c:v>3740</c:v>
                </c:pt>
                <c:pt idx="254">
                  <c:v>3739</c:v>
                </c:pt>
                <c:pt idx="255">
                  <c:v>3738</c:v>
                </c:pt>
                <c:pt idx="256">
                  <c:v>3737</c:v>
                </c:pt>
                <c:pt idx="257">
                  <c:v>3736</c:v>
                </c:pt>
                <c:pt idx="258">
                  <c:v>3735</c:v>
                </c:pt>
                <c:pt idx="259">
                  <c:v>3734</c:v>
                </c:pt>
                <c:pt idx="260">
                  <c:v>3733</c:v>
                </c:pt>
                <c:pt idx="261">
                  <c:v>3732</c:v>
                </c:pt>
                <c:pt idx="262">
                  <c:v>3731</c:v>
                </c:pt>
                <c:pt idx="263">
                  <c:v>3730</c:v>
                </c:pt>
                <c:pt idx="264">
                  <c:v>3729</c:v>
                </c:pt>
                <c:pt idx="265">
                  <c:v>3728</c:v>
                </c:pt>
                <c:pt idx="266">
                  <c:v>3727</c:v>
                </c:pt>
                <c:pt idx="267">
                  <c:v>3726</c:v>
                </c:pt>
                <c:pt idx="268">
                  <c:v>3725</c:v>
                </c:pt>
                <c:pt idx="269">
                  <c:v>3724</c:v>
                </c:pt>
                <c:pt idx="270">
                  <c:v>3723</c:v>
                </c:pt>
                <c:pt idx="271">
                  <c:v>3722</c:v>
                </c:pt>
                <c:pt idx="272">
                  <c:v>3721</c:v>
                </c:pt>
                <c:pt idx="273">
                  <c:v>3720</c:v>
                </c:pt>
                <c:pt idx="274">
                  <c:v>3719</c:v>
                </c:pt>
                <c:pt idx="275">
                  <c:v>3718</c:v>
                </c:pt>
                <c:pt idx="276">
                  <c:v>3717</c:v>
                </c:pt>
                <c:pt idx="277">
                  <c:v>3716</c:v>
                </c:pt>
                <c:pt idx="278">
                  <c:v>3715</c:v>
                </c:pt>
                <c:pt idx="279">
                  <c:v>3714</c:v>
                </c:pt>
                <c:pt idx="280">
                  <c:v>3713</c:v>
                </c:pt>
                <c:pt idx="281">
                  <c:v>3712</c:v>
                </c:pt>
                <c:pt idx="282">
                  <c:v>3711</c:v>
                </c:pt>
                <c:pt idx="283">
                  <c:v>3710</c:v>
                </c:pt>
                <c:pt idx="284">
                  <c:v>3709</c:v>
                </c:pt>
                <c:pt idx="285">
                  <c:v>3708</c:v>
                </c:pt>
                <c:pt idx="286">
                  <c:v>3707</c:v>
                </c:pt>
                <c:pt idx="287">
                  <c:v>3706</c:v>
                </c:pt>
                <c:pt idx="288">
                  <c:v>3705</c:v>
                </c:pt>
                <c:pt idx="289">
                  <c:v>3704</c:v>
                </c:pt>
                <c:pt idx="290">
                  <c:v>3703</c:v>
                </c:pt>
                <c:pt idx="291">
                  <c:v>3702</c:v>
                </c:pt>
                <c:pt idx="292">
                  <c:v>3701</c:v>
                </c:pt>
                <c:pt idx="293">
                  <c:v>3700</c:v>
                </c:pt>
                <c:pt idx="294">
                  <c:v>3699</c:v>
                </c:pt>
                <c:pt idx="295">
                  <c:v>3698</c:v>
                </c:pt>
                <c:pt idx="296">
                  <c:v>3697</c:v>
                </c:pt>
                <c:pt idx="297">
                  <c:v>3696</c:v>
                </c:pt>
                <c:pt idx="298">
                  <c:v>3695</c:v>
                </c:pt>
                <c:pt idx="299">
                  <c:v>3694</c:v>
                </c:pt>
                <c:pt idx="300">
                  <c:v>3693</c:v>
                </c:pt>
                <c:pt idx="301">
                  <c:v>3692</c:v>
                </c:pt>
                <c:pt idx="302">
                  <c:v>3691</c:v>
                </c:pt>
                <c:pt idx="303">
                  <c:v>3690</c:v>
                </c:pt>
                <c:pt idx="304">
                  <c:v>3689</c:v>
                </c:pt>
                <c:pt idx="305">
                  <c:v>3688</c:v>
                </c:pt>
                <c:pt idx="306">
                  <c:v>3687</c:v>
                </c:pt>
                <c:pt idx="307">
                  <c:v>3686</c:v>
                </c:pt>
                <c:pt idx="308">
                  <c:v>3685</c:v>
                </c:pt>
                <c:pt idx="309">
                  <c:v>3684</c:v>
                </c:pt>
                <c:pt idx="310">
                  <c:v>3683</c:v>
                </c:pt>
                <c:pt idx="311">
                  <c:v>3682</c:v>
                </c:pt>
                <c:pt idx="312">
                  <c:v>3681</c:v>
                </c:pt>
                <c:pt idx="313">
                  <c:v>3680</c:v>
                </c:pt>
                <c:pt idx="314">
                  <c:v>3679</c:v>
                </c:pt>
                <c:pt idx="315">
                  <c:v>3678</c:v>
                </c:pt>
                <c:pt idx="316">
                  <c:v>3677</c:v>
                </c:pt>
                <c:pt idx="317">
                  <c:v>3676</c:v>
                </c:pt>
                <c:pt idx="318">
                  <c:v>3675</c:v>
                </c:pt>
                <c:pt idx="319">
                  <c:v>3674</c:v>
                </c:pt>
                <c:pt idx="320">
                  <c:v>3673</c:v>
                </c:pt>
                <c:pt idx="321">
                  <c:v>3672</c:v>
                </c:pt>
                <c:pt idx="322">
                  <c:v>3671</c:v>
                </c:pt>
                <c:pt idx="323">
                  <c:v>3670</c:v>
                </c:pt>
                <c:pt idx="324">
                  <c:v>3669</c:v>
                </c:pt>
                <c:pt idx="325">
                  <c:v>3668</c:v>
                </c:pt>
                <c:pt idx="326">
                  <c:v>3667</c:v>
                </c:pt>
                <c:pt idx="327">
                  <c:v>3666</c:v>
                </c:pt>
                <c:pt idx="328">
                  <c:v>3665</c:v>
                </c:pt>
                <c:pt idx="329">
                  <c:v>3664</c:v>
                </c:pt>
                <c:pt idx="330">
                  <c:v>3663</c:v>
                </c:pt>
                <c:pt idx="331">
                  <c:v>3662</c:v>
                </c:pt>
                <c:pt idx="332">
                  <c:v>3661</c:v>
                </c:pt>
                <c:pt idx="333">
                  <c:v>3660</c:v>
                </c:pt>
                <c:pt idx="334">
                  <c:v>3659</c:v>
                </c:pt>
                <c:pt idx="335">
                  <c:v>3658</c:v>
                </c:pt>
                <c:pt idx="336">
                  <c:v>3657</c:v>
                </c:pt>
                <c:pt idx="337">
                  <c:v>3656</c:v>
                </c:pt>
                <c:pt idx="338">
                  <c:v>3655</c:v>
                </c:pt>
                <c:pt idx="339">
                  <c:v>3654</c:v>
                </c:pt>
                <c:pt idx="340">
                  <c:v>3653</c:v>
                </c:pt>
                <c:pt idx="341">
                  <c:v>3652</c:v>
                </c:pt>
                <c:pt idx="342">
                  <c:v>3651</c:v>
                </c:pt>
                <c:pt idx="343">
                  <c:v>3650</c:v>
                </c:pt>
                <c:pt idx="344">
                  <c:v>3649</c:v>
                </c:pt>
                <c:pt idx="345">
                  <c:v>3648</c:v>
                </c:pt>
                <c:pt idx="346">
                  <c:v>3647</c:v>
                </c:pt>
                <c:pt idx="347">
                  <c:v>3646</c:v>
                </c:pt>
                <c:pt idx="348">
                  <c:v>3645</c:v>
                </c:pt>
                <c:pt idx="349">
                  <c:v>3644</c:v>
                </c:pt>
                <c:pt idx="350">
                  <c:v>3643</c:v>
                </c:pt>
                <c:pt idx="351">
                  <c:v>3642</c:v>
                </c:pt>
                <c:pt idx="352">
                  <c:v>3641</c:v>
                </c:pt>
                <c:pt idx="353">
                  <c:v>3640</c:v>
                </c:pt>
                <c:pt idx="354">
                  <c:v>3639</c:v>
                </c:pt>
                <c:pt idx="355">
                  <c:v>3638</c:v>
                </c:pt>
                <c:pt idx="356">
                  <c:v>3637</c:v>
                </c:pt>
                <c:pt idx="357">
                  <c:v>3636</c:v>
                </c:pt>
                <c:pt idx="358">
                  <c:v>3635</c:v>
                </c:pt>
                <c:pt idx="359">
                  <c:v>3634</c:v>
                </c:pt>
                <c:pt idx="360">
                  <c:v>3633</c:v>
                </c:pt>
                <c:pt idx="361">
                  <c:v>3632</c:v>
                </c:pt>
                <c:pt idx="362">
                  <c:v>3631</c:v>
                </c:pt>
                <c:pt idx="363">
                  <c:v>3630</c:v>
                </c:pt>
                <c:pt idx="364">
                  <c:v>3629</c:v>
                </c:pt>
                <c:pt idx="365">
                  <c:v>3628</c:v>
                </c:pt>
                <c:pt idx="366">
                  <c:v>3627</c:v>
                </c:pt>
                <c:pt idx="367">
                  <c:v>3626</c:v>
                </c:pt>
                <c:pt idx="368">
                  <c:v>3625</c:v>
                </c:pt>
                <c:pt idx="369">
                  <c:v>3624</c:v>
                </c:pt>
                <c:pt idx="370">
                  <c:v>3623</c:v>
                </c:pt>
                <c:pt idx="371">
                  <c:v>3622</c:v>
                </c:pt>
                <c:pt idx="372">
                  <c:v>3621</c:v>
                </c:pt>
                <c:pt idx="373">
                  <c:v>3620</c:v>
                </c:pt>
                <c:pt idx="374">
                  <c:v>3619</c:v>
                </c:pt>
                <c:pt idx="375">
                  <c:v>3618</c:v>
                </c:pt>
                <c:pt idx="376">
                  <c:v>3617</c:v>
                </c:pt>
                <c:pt idx="377">
                  <c:v>3616</c:v>
                </c:pt>
                <c:pt idx="378">
                  <c:v>3615</c:v>
                </c:pt>
                <c:pt idx="379">
                  <c:v>3614</c:v>
                </c:pt>
                <c:pt idx="380">
                  <c:v>3613</c:v>
                </c:pt>
                <c:pt idx="381">
                  <c:v>3612</c:v>
                </c:pt>
                <c:pt idx="382">
                  <c:v>3611</c:v>
                </c:pt>
                <c:pt idx="383">
                  <c:v>3610</c:v>
                </c:pt>
                <c:pt idx="384">
                  <c:v>3609</c:v>
                </c:pt>
                <c:pt idx="385">
                  <c:v>3608</c:v>
                </c:pt>
                <c:pt idx="386">
                  <c:v>3607</c:v>
                </c:pt>
                <c:pt idx="387">
                  <c:v>3606</c:v>
                </c:pt>
                <c:pt idx="388">
                  <c:v>3605</c:v>
                </c:pt>
                <c:pt idx="389">
                  <c:v>3604</c:v>
                </c:pt>
                <c:pt idx="390">
                  <c:v>3603</c:v>
                </c:pt>
                <c:pt idx="391">
                  <c:v>3602</c:v>
                </c:pt>
                <c:pt idx="392">
                  <c:v>3601</c:v>
                </c:pt>
                <c:pt idx="393">
                  <c:v>3600</c:v>
                </c:pt>
                <c:pt idx="394">
                  <c:v>3599</c:v>
                </c:pt>
                <c:pt idx="395">
                  <c:v>3598</c:v>
                </c:pt>
                <c:pt idx="396">
                  <c:v>3597</c:v>
                </c:pt>
                <c:pt idx="397">
                  <c:v>3596</c:v>
                </c:pt>
                <c:pt idx="398">
                  <c:v>3595</c:v>
                </c:pt>
                <c:pt idx="399">
                  <c:v>3594</c:v>
                </c:pt>
                <c:pt idx="400">
                  <c:v>3593</c:v>
                </c:pt>
                <c:pt idx="401">
                  <c:v>3592</c:v>
                </c:pt>
                <c:pt idx="402">
                  <c:v>3591</c:v>
                </c:pt>
                <c:pt idx="403">
                  <c:v>3590</c:v>
                </c:pt>
                <c:pt idx="404">
                  <c:v>3589</c:v>
                </c:pt>
                <c:pt idx="405">
                  <c:v>3588</c:v>
                </c:pt>
                <c:pt idx="406">
                  <c:v>3587</c:v>
                </c:pt>
                <c:pt idx="407">
                  <c:v>3586</c:v>
                </c:pt>
                <c:pt idx="408">
                  <c:v>3585</c:v>
                </c:pt>
                <c:pt idx="409">
                  <c:v>3584</c:v>
                </c:pt>
                <c:pt idx="410">
                  <c:v>3583</c:v>
                </c:pt>
                <c:pt idx="411">
                  <c:v>3582</c:v>
                </c:pt>
                <c:pt idx="412">
                  <c:v>3581</c:v>
                </c:pt>
                <c:pt idx="413">
                  <c:v>3580</c:v>
                </c:pt>
                <c:pt idx="414">
                  <c:v>3579</c:v>
                </c:pt>
                <c:pt idx="415">
                  <c:v>3578</c:v>
                </c:pt>
                <c:pt idx="416">
                  <c:v>3577</c:v>
                </c:pt>
                <c:pt idx="417">
                  <c:v>3576</c:v>
                </c:pt>
                <c:pt idx="418">
                  <c:v>3575</c:v>
                </c:pt>
                <c:pt idx="419">
                  <c:v>3574</c:v>
                </c:pt>
                <c:pt idx="420">
                  <c:v>3573</c:v>
                </c:pt>
                <c:pt idx="421">
                  <c:v>3572</c:v>
                </c:pt>
                <c:pt idx="422">
                  <c:v>3571</c:v>
                </c:pt>
                <c:pt idx="423">
                  <c:v>3570</c:v>
                </c:pt>
                <c:pt idx="424">
                  <c:v>3569</c:v>
                </c:pt>
                <c:pt idx="425">
                  <c:v>3568</c:v>
                </c:pt>
                <c:pt idx="426">
                  <c:v>3567</c:v>
                </c:pt>
                <c:pt idx="427">
                  <c:v>3566</c:v>
                </c:pt>
                <c:pt idx="428">
                  <c:v>3565</c:v>
                </c:pt>
                <c:pt idx="429">
                  <c:v>3564</c:v>
                </c:pt>
                <c:pt idx="430">
                  <c:v>3563</c:v>
                </c:pt>
                <c:pt idx="431">
                  <c:v>3562</c:v>
                </c:pt>
                <c:pt idx="432">
                  <c:v>3561</c:v>
                </c:pt>
                <c:pt idx="433">
                  <c:v>3560</c:v>
                </c:pt>
                <c:pt idx="434">
                  <c:v>3559</c:v>
                </c:pt>
                <c:pt idx="435">
                  <c:v>3558</c:v>
                </c:pt>
                <c:pt idx="436">
                  <c:v>3557</c:v>
                </c:pt>
                <c:pt idx="437">
                  <c:v>3556</c:v>
                </c:pt>
                <c:pt idx="438">
                  <c:v>3555</c:v>
                </c:pt>
                <c:pt idx="439">
                  <c:v>3554</c:v>
                </c:pt>
                <c:pt idx="440">
                  <c:v>3553</c:v>
                </c:pt>
                <c:pt idx="441">
                  <c:v>3552</c:v>
                </c:pt>
                <c:pt idx="442">
                  <c:v>3551</c:v>
                </c:pt>
                <c:pt idx="443">
                  <c:v>3550</c:v>
                </c:pt>
                <c:pt idx="444">
                  <c:v>3549</c:v>
                </c:pt>
                <c:pt idx="445">
                  <c:v>3548</c:v>
                </c:pt>
                <c:pt idx="446">
                  <c:v>3547</c:v>
                </c:pt>
                <c:pt idx="447">
                  <c:v>3546</c:v>
                </c:pt>
                <c:pt idx="448">
                  <c:v>3545</c:v>
                </c:pt>
                <c:pt idx="449">
                  <c:v>3544</c:v>
                </c:pt>
                <c:pt idx="450">
                  <c:v>3543</c:v>
                </c:pt>
                <c:pt idx="451">
                  <c:v>3542</c:v>
                </c:pt>
                <c:pt idx="452">
                  <c:v>3541</c:v>
                </c:pt>
                <c:pt idx="453">
                  <c:v>3540</c:v>
                </c:pt>
                <c:pt idx="454">
                  <c:v>3539</c:v>
                </c:pt>
                <c:pt idx="455">
                  <c:v>3538</c:v>
                </c:pt>
                <c:pt idx="456">
                  <c:v>3537</c:v>
                </c:pt>
                <c:pt idx="457">
                  <c:v>3536</c:v>
                </c:pt>
                <c:pt idx="458">
                  <c:v>3535</c:v>
                </c:pt>
                <c:pt idx="459">
                  <c:v>3534</c:v>
                </c:pt>
                <c:pt idx="460">
                  <c:v>3533</c:v>
                </c:pt>
                <c:pt idx="461">
                  <c:v>3532</c:v>
                </c:pt>
                <c:pt idx="462">
                  <c:v>3531</c:v>
                </c:pt>
                <c:pt idx="463">
                  <c:v>3530</c:v>
                </c:pt>
                <c:pt idx="464">
                  <c:v>3529</c:v>
                </c:pt>
                <c:pt idx="465">
                  <c:v>3528</c:v>
                </c:pt>
                <c:pt idx="466">
                  <c:v>3527</c:v>
                </c:pt>
                <c:pt idx="467">
                  <c:v>3526</c:v>
                </c:pt>
                <c:pt idx="468">
                  <c:v>3525</c:v>
                </c:pt>
                <c:pt idx="469">
                  <c:v>3524</c:v>
                </c:pt>
                <c:pt idx="470">
                  <c:v>3523</c:v>
                </c:pt>
                <c:pt idx="471">
                  <c:v>3522</c:v>
                </c:pt>
                <c:pt idx="472">
                  <c:v>3521</c:v>
                </c:pt>
                <c:pt idx="473">
                  <c:v>3520</c:v>
                </c:pt>
                <c:pt idx="474">
                  <c:v>3519</c:v>
                </c:pt>
                <c:pt idx="475">
                  <c:v>3518</c:v>
                </c:pt>
                <c:pt idx="476">
                  <c:v>3517</c:v>
                </c:pt>
                <c:pt idx="477">
                  <c:v>3516</c:v>
                </c:pt>
                <c:pt idx="478">
                  <c:v>3515</c:v>
                </c:pt>
                <c:pt idx="479">
                  <c:v>3514</c:v>
                </c:pt>
                <c:pt idx="480">
                  <c:v>3513</c:v>
                </c:pt>
                <c:pt idx="481">
                  <c:v>3512</c:v>
                </c:pt>
                <c:pt idx="482">
                  <c:v>3511</c:v>
                </c:pt>
                <c:pt idx="483">
                  <c:v>3510</c:v>
                </c:pt>
                <c:pt idx="484">
                  <c:v>3509</c:v>
                </c:pt>
                <c:pt idx="485">
                  <c:v>3508</c:v>
                </c:pt>
                <c:pt idx="486">
                  <c:v>3507</c:v>
                </c:pt>
                <c:pt idx="487">
                  <c:v>3506</c:v>
                </c:pt>
                <c:pt idx="488">
                  <c:v>3505</c:v>
                </c:pt>
                <c:pt idx="489">
                  <c:v>3504</c:v>
                </c:pt>
                <c:pt idx="490">
                  <c:v>3503</c:v>
                </c:pt>
                <c:pt idx="491">
                  <c:v>3502</c:v>
                </c:pt>
                <c:pt idx="492">
                  <c:v>3501</c:v>
                </c:pt>
                <c:pt idx="493">
                  <c:v>3500</c:v>
                </c:pt>
                <c:pt idx="494">
                  <c:v>3499</c:v>
                </c:pt>
                <c:pt idx="495">
                  <c:v>3498</c:v>
                </c:pt>
                <c:pt idx="496">
                  <c:v>3497</c:v>
                </c:pt>
                <c:pt idx="497">
                  <c:v>3496</c:v>
                </c:pt>
                <c:pt idx="498">
                  <c:v>3495</c:v>
                </c:pt>
                <c:pt idx="499">
                  <c:v>3494</c:v>
                </c:pt>
                <c:pt idx="500">
                  <c:v>3493</c:v>
                </c:pt>
                <c:pt idx="501">
                  <c:v>3492</c:v>
                </c:pt>
                <c:pt idx="502">
                  <c:v>3491</c:v>
                </c:pt>
                <c:pt idx="503">
                  <c:v>3490</c:v>
                </c:pt>
                <c:pt idx="504">
                  <c:v>3489</c:v>
                </c:pt>
                <c:pt idx="505">
                  <c:v>3488</c:v>
                </c:pt>
                <c:pt idx="506">
                  <c:v>3487</c:v>
                </c:pt>
                <c:pt idx="507">
                  <c:v>3486</c:v>
                </c:pt>
                <c:pt idx="508">
                  <c:v>3485</c:v>
                </c:pt>
                <c:pt idx="509">
                  <c:v>3484</c:v>
                </c:pt>
                <c:pt idx="510">
                  <c:v>3483</c:v>
                </c:pt>
                <c:pt idx="511">
                  <c:v>3482</c:v>
                </c:pt>
                <c:pt idx="512">
                  <c:v>3481</c:v>
                </c:pt>
                <c:pt idx="513">
                  <c:v>3480</c:v>
                </c:pt>
                <c:pt idx="514">
                  <c:v>3479</c:v>
                </c:pt>
                <c:pt idx="515">
                  <c:v>3478</c:v>
                </c:pt>
                <c:pt idx="516">
                  <c:v>3477</c:v>
                </c:pt>
                <c:pt idx="517">
                  <c:v>3476</c:v>
                </c:pt>
                <c:pt idx="518">
                  <c:v>3475</c:v>
                </c:pt>
                <c:pt idx="519">
                  <c:v>3474</c:v>
                </c:pt>
                <c:pt idx="520">
                  <c:v>3473</c:v>
                </c:pt>
                <c:pt idx="521">
                  <c:v>3472</c:v>
                </c:pt>
                <c:pt idx="522">
                  <c:v>3471</c:v>
                </c:pt>
                <c:pt idx="523">
                  <c:v>3470</c:v>
                </c:pt>
                <c:pt idx="524">
                  <c:v>3469</c:v>
                </c:pt>
                <c:pt idx="525">
                  <c:v>3468</c:v>
                </c:pt>
                <c:pt idx="526">
                  <c:v>3467</c:v>
                </c:pt>
                <c:pt idx="527">
                  <c:v>3466</c:v>
                </c:pt>
                <c:pt idx="528">
                  <c:v>3465</c:v>
                </c:pt>
                <c:pt idx="529">
                  <c:v>3464</c:v>
                </c:pt>
                <c:pt idx="530">
                  <c:v>3463</c:v>
                </c:pt>
                <c:pt idx="531">
                  <c:v>3462</c:v>
                </c:pt>
                <c:pt idx="532">
                  <c:v>3461</c:v>
                </c:pt>
                <c:pt idx="533">
                  <c:v>3460</c:v>
                </c:pt>
                <c:pt idx="534">
                  <c:v>3459</c:v>
                </c:pt>
                <c:pt idx="535">
                  <c:v>3458</c:v>
                </c:pt>
                <c:pt idx="536">
                  <c:v>3457</c:v>
                </c:pt>
                <c:pt idx="537">
                  <c:v>3456</c:v>
                </c:pt>
                <c:pt idx="538">
                  <c:v>3455</c:v>
                </c:pt>
                <c:pt idx="539">
                  <c:v>3454</c:v>
                </c:pt>
                <c:pt idx="540">
                  <c:v>3453</c:v>
                </c:pt>
                <c:pt idx="541">
                  <c:v>3452</c:v>
                </c:pt>
                <c:pt idx="542">
                  <c:v>3451</c:v>
                </c:pt>
                <c:pt idx="543">
                  <c:v>3450</c:v>
                </c:pt>
                <c:pt idx="544">
                  <c:v>3449</c:v>
                </c:pt>
                <c:pt idx="545">
                  <c:v>3448</c:v>
                </c:pt>
                <c:pt idx="546">
                  <c:v>3447</c:v>
                </c:pt>
                <c:pt idx="547">
                  <c:v>3446</c:v>
                </c:pt>
                <c:pt idx="548">
                  <c:v>3445</c:v>
                </c:pt>
                <c:pt idx="549">
                  <c:v>3444</c:v>
                </c:pt>
                <c:pt idx="550">
                  <c:v>3443</c:v>
                </c:pt>
                <c:pt idx="551">
                  <c:v>3442</c:v>
                </c:pt>
                <c:pt idx="552">
                  <c:v>3441</c:v>
                </c:pt>
                <c:pt idx="553">
                  <c:v>3440</c:v>
                </c:pt>
                <c:pt idx="554">
                  <c:v>3439</c:v>
                </c:pt>
                <c:pt idx="555">
                  <c:v>3438</c:v>
                </c:pt>
                <c:pt idx="556">
                  <c:v>3437</c:v>
                </c:pt>
                <c:pt idx="557">
                  <c:v>3436</c:v>
                </c:pt>
                <c:pt idx="558">
                  <c:v>3435</c:v>
                </c:pt>
                <c:pt idx="559">
                  <c:v>3434</c:v>
                </c:pt>
                <c:pt idx="560">
                  <c:v>3433</c:v>
                </c:pt>
                <c:pt idx="561">
                  <c:v>3432</c:v>
                </c:pt>
                <c:pt idx="562">
                  <c:v>3431</c:v>
                </c:pt>
                <c:pt idx="563">
                  <c:v>3430</c:v>
                </c:pt>
                <c:pt idx="564">
                  <c:v>3429</c:v>
                </c:pt>
                <c:pt idx="565">
                  <c:v>3428</c:v>
                </c:pt>
                <c:pt idx="566">
                  <c:v>3427</c:v>
                </c:pt>
                <c:pt idx="567">
                  <c:v>3426</c:v>
                </c:pt>
                <c:pt idx="568">
                  <c:v>3425</c:v>
                </c:pt>
                <c:pt idx="569">
                  <c:v>3424</c:v>
                </c:pt>
                <c:pt idx="570">
                  <c:v>3423</c:v>
                </c:pt>
                <c:pt idx="571">
                  <c:v>3422</c:v>
                </c:pt>
                <c:pt idx="572">
                  <c:v>3421</c:v>
                </c:pt>
                <c:pt idx="573">
                  <c:v>3420</c:v>
                </c:pt>
                <c:pt idx="574">
                  <c:v>3419</c:v>
                </c:pt>
                <c:pt idx="575">
                  <c:v>3418</c:v>
                </c:pt>
                <c:pt idx="576">
                  <c:v>3417</c:v>
                </c:pt>
                <c:pt idx="577">
                  <c:v>3416</c:v>
                </c:pt>
                <c:pt idx="578">
                  <c:v>3415</c:v>
                </c:pt>
                <c:pt idx="579">
                  <c:v>3414</c:v>
                </c:pt>
                <c:pt idx="580">
                  <c:v>3413</c:v>
                </c:pt>
                <c:pt idx="581">
                  <c:v>3412</c:v>
                </c:pt>
                <c:pt idx="582">
                  <c:v>3411</c:v>
                </c:pt>
                <c:pt idx="583">
                  <c:v>3410</c:v>
                </c:pt>
                <c:pt idx="584">
                  <c:v>3409</c:v>
                </c:pt>
                <c:pt idx="585">
                  <c:v>3408</c:v>
                </c:pt>
                <c:pt idx="586">
                  <c:v>3407</c:v>
                </c:pt>
                <c:pt idx="587">
                  <c:v>3406</c:v>
                </c:pt>
                <c:pt idx="588">
                  <c:v>3405</c:v>
                </c:pt>
                <c:pt idx="589">
                  <c:v>3404</c:v>
                </c:pt>
                <c:pt idx="590">
                  <c:v>3403</c:v>
                </c:pt>
                <c:pt idx="591">
                  <c:v>3402</c:v>
                </c:pt>
                <c:pt idx="592">
                  <c:v>3401</c:v>
                </c:pt>
                <c:pt idx="593">
                  <c:v>3400</c:v>
                </c:pt>
                <c:pt idx="594">
                  <c:v>3399</c:v>
                </c:pt>
                <c:pt idx="595">
                  <c:v>3398</c:v>
                </c:pt>
                <c:pt idx="596">
                  <c:v>3397</c:v>
                </c:pt>
                <c:pt idx="597">
                  <c:v>3396</c:v>
                </c:pt>
                <c:pt idx="598">
                  <c:v>3395</c:v>
                </c:pt>
                <c:pt idx="599">
                  <c:v>3394</c:v>
                </c:pt>
                <c:pt idx="600">
                  <c:v>3393</c:v>
                </c:pt>
                <c:pt idx="601">
                  <c:v>3392</c:v>
                </c:pt>
                <c:pt idx="602">
                  <c:v>3391</c:v>
                </c:pt>
                <c:pt idx="603">
                  <c:v>3390</c:v>
                </c:pt>
                <c:pt idx="604">
                  <c:v>3389</c:v>
                </c:pt>
                <c:pt idx="605">
                  <c:v>3388</c:v>
                </c:pt>
                <c:pt idx="606">
                  <c:v>3387</c:v>
                </c:pt>
                <c:pt idx="607">
                  <c:v>3386</c:v>
                </c:pt>
                <c:pt idx="608">
                  <c:v>3385</c:v>
                </c:pt>
                <c:pt idx="609">
                  <c:v>3384</c:v>
                </c:pt>
                <c:pt idx="610">
                  <c:v>3383</c:v>
                </c:pt>
                <c:pt idx="611">
                  <c:v>3382</c:v>
                </c:pt>
                <c:pt idx="612">
                  <c:v>3381</c:v>
                </c:pt>
                <c:pt idx="613">
                  <c:v>3380</c:v>
                </c:pt>
                <c:pt idx="614">
                  <c:v>3379</c:v>
                </c:pt>
                <c:pt idx="615">
                  <c:v>3378</c:v>
                </c:pt>
                <c:pt idx="616">
                  <c:v>3377</c:v>
                </c:pt>
                <c:pt idx="617">
                  <c:v>3376</c:v>
                </c:pt>
                <c:pt idx="618">
                  <c:v>3375</c:v>
                </c:pt>
                <c:pt idx="619">
                  <c:v>3374</c:v>
                </c:pt>
                <c:pt idx="620">
                  <c:v>3373</c:v>
                </c:pt>
                <c:pt idx="621">
                  <c:v>3372</c:v>
                </c:pt>
                <c:pt idx="622">
                  <c:v>3371</c:v>
                </c:pt>
                <c:pt idx="623">
                  <c:v>3370</c:v>
                </c:pt>
                <c:pt idx="624">
                  <c:v>3369</c:v>
                </c:pt>
                <c:pt idx="625">
                  <c:v>3368</c:v>
                </c:pt>
                <c:pt idx="626">
                  <c:v>3367</c:v>
                </c:pt>
                <c:pt idx="627">
                  <c:v>3366</c:v>
                </c:pt>
                <c:pt idx="628">
                  <c:v>3365</c:v>
                </c:pt>
                <c:pt idx="629">
                  <c:v>3364</c:v>
                </c:pt>
                <c:pt idx="630">
                  <c:v>3363</c:v>
                </c:pt>
                <c:pt idx="631">
                  <c:v>3362</c:v>
                </c:pt>
                <c:pt idx="632">
                  <c:v>3361</c:v>
                </c:pt>
                <c:pt idx="633">
                  <c:v>3360</c:v>
                </c:pt>
                <c:pt idx="634">
                  <c:v>3359</c:v>
                </c:pt>
                <c:pt idx="635">
                  <c:v>3358</c:v>
                </c:pt>
                <c:pt idx="636">
                  <c:v>3357</c:v>
                </c:pt>
                <c:pt idx="637">
                  <c:v>3356</c:v>
                </c:pt>
                <c:pt idx="638">
                  <c:v>3355</c:v>
                </c:pt>
                <c:pt idx="639">
                  <c:v>3354</c:v>
                </c:pt>
                <c:pt idx="640">
                  <c:v>3353</c:v>
                </c:pt>
                <c:pt idx="641">
                  <c:v>3352</c:v>
                </c:pt>
                <c:pt idx="642">
                  <c:v>3351</c:v>
                </c:pt>
                <c:pt idx="643">
                  <c:v>3350</c:v>
                </c:pt>
                <c:pt idx="644">
                  <c:v>3349</c:v>
                </c:pt>
                <c:pt idx="645">
                  <c:v>3348</c:v>
                </c:pt>
                <c:pt idx="646">
                  <c:v>3347</c:v>
                </c:pt>
                <c:pt idx="647">
                  <c:v>3346</c:v>
                </c:pt>
                <c:pt idx="648">
                  <c:v>3345</c:v>
                </c:pt>
                <c:pt idx="649">
                  <c:v>3344</c:v>
                </c:pt>
                <c:pt idx="650">
                  <c:v>3343</c:v>
                </c:pt>
                <c:pt idx="651">
                  <c:v>3342</c:v>
                </c:pt>
                <c:pt idx="652">
                  <c:v>3341</c:v>
                </c:pt>
                <c:pt idx="653">
                  <c:v>3340</c:v>
                </c:pt>
                <c:pt idx="654">
                  <c:v>3339</c:v>
                </c:pt>
                <c:pt idx="655">
                  <c:v>3338</c:v>
                </c:pt>
                <c:pt idx="656">
                  <c:v>3337</c:v>
                </c:pt>
                <c:pt idx="657">
                  <c:v>3336</c:v>
                </c:pt>
                <c:pt idx="658">
                  <c:v>3335</c:v>
                </c:pt>
                <c:pt idx="659">
                  <c:v>3334</c:v>
                </c:pt>
                <c:pt idx="660">
                  <c:v>3333</c:v>
                </c:pt>
                <c:pt idx="661">
                  <c:v>3332</c:v>
                </c:pt>
                <c:pt idx="662">
                  <c:v>3331</c:v>
                </c:pt>
                <c:pt idx="663">
                  <c:v>3330</c:v>
                </c:pt>
                <c:pt idx="664">
                  <c:v>3329</c:v>
                </c:pt>
                <c:pt idx="665">
                  <c:v>3328</c:v>
                </c:pt>
                <c:pt idx="666">
                  <c:v>3327</c:v>
                </c:pt>
                <c:pt idx="667">
                  <c:v>3326</c:v>
                </c:pt>
                <c:pt idx="668">
                  <c:v>3325</c:v>
                </c:pt>
                <c:pt idx="669">
                  <c:v>3324</c:v>
                </c:pt>
                <c:pt idx="670">
                  <c:v>3323</c:v>
                </c:pt>
                <c:pt idx="671">
                  <c:v>3322</c:v>
                </c:pt>
                <c:pt idx="672">
                  <c:v>3321</c:v>
                </c:pt>
                <c:pt idx="673">
                  <c:v>3320</c:v>
                </c:pt>
                <c:pt idx="674">
                  <c:v>3319</c:v>
                </c:pt>
                <c:pt idx="675">
                  <c:v>3318</c:v>
                </c:pt>
                <c:pt idx="676">
                  <c:v>3317</c:v>
                </c:pt>
                <c:pt idx="677">
                  <c:v>3316</c:v>
                </c:pt>
                <c:pt idx="678">
                  <c:v>3315</c:v>
                </c:pt>
                <c:pt idx="679">
                  <c:v>3314</c:v>
                </c:pt>
                <c:pt idx="680">
                  <c:v>3313</c:v>
                </c:pt>
                <c:pt idx="681">
                  <c:v>3312</c:v>
                </c:pt>
                <c:pt idx="682">
                  <c:v>3311</c:v>
                </c:pt>
                <c:pt idx="683">
                  <c:v>3310</c:v>
                </c:pt>
                <c:pt idx="684">
                  <c:v>3309</c:v>
                </c:pt>
                <c:pt idx="685">
                  <c:v>3308</c:v>
                </c:pt>
                <c:pt idx="686">
                  <c:v>3307</c:v>
                </c:pt>
                <c:pt idx="687">
                  <c:v>3306</c:v>
                </c:pt>
                <c:pt idx="688">
                  <c:v>3305</c:v>
                </c:pt>
                <c:pt idx="689">
                  <c:v>3304</c:v>
                </c:pt>
                <c:pt idx="690">
                  <c:v>3303</c:v>
                </c:pt>
                <c:pt idx="691">
                  <c:v>3302</c:v>
                </c:pt>
                <c:pt idx="692">
                  <c:v>3301</c:v>
                </c:pt>
                <c:pt idx="693">
                  <c:v>3300</c:v>
                </c:pt>
                <c:pt idx="694">
                  <c:v>3299</c:v>
                </c:pt>
                <c:pt idx="695">
                  <c:v>3298</c:v>
                </c:pt>
                <c:pt idx="696">
                  <c:v>3297</c:v>
                </c:pt>
                <c:pt idx="697">
                  <c:v>3296</c:v>
                </c:pt>
                <c:pt idx="698">
                  <c:v>3295</c:v>
                </c:pt>
                <c:pt idx="699">
                  <c:v>3294</c:v>
                </c:pt>
                <c:pt idx="700">
                  <c:v>3293</c:v>
                </c:pt>
                <c:pt idx="701">
                  <c:v>3292</c:v>
                </c:pt>
                <c:pt idx="702">
                  <c:v>3291</c:v>
                </c:pt>
                <c:pt idx="703">
                  <c:v>3290</c:v>
                </c:pt>
                <c:pt idx="704">
                  <c:v>3289</c:v>
                </c:pt>
                <c:pt idx="705">
                  <c:v>3288</c:v>
                </c:pt>
                <c:pt idx="706">
                  <c:v>3287</c:v>
                </c:pt>
                <c:pt idx="707">
                  <c:v>3286</c:v>
                </c:pt>
                <c:pt idx="708">
                  <c:v>3285</c:v>
                </c:pt>
                <c:pt idx="709">
                  <c:v>3284</c:v>
                </c:pt>
                <c:pt idx="710">
                  <c:v>3283</c:v>
                </c:pt>
                <c:pt idx="711">
                  <c:v>3282</c:v>
                </c:pt>
                <c:pt idx="712">
                  <c:v>3281</c:v>
                </c:pt>
                <c:pt idx="713">
                  <c:v>3280</c:v>
                </c:pt>
                <c:pt idx="714">
                  <c:v>3279</c:v>
                </c:pt>
                <c:pt idx="715">
                  <c:v>3278</c:v>
                </c:pt>
                <c:pt idx="716">
                  <c:v>3277</c:v>
                </c:pt>
                <c:pt idx="717">
                  <c:v>3276</c:v>
                </c:pt>
                <c:pt idx="718">
                  <c:v>3275</c:v>
                </c:pt>
                <c:pt idx="719">
                  <c:v>3274</c:v>
                </c:pt>
                <c:pt idx="720">
                  <c:v>3273</c:v>
                </c:pt>
                <c:pt idx="721">
                  <c:v>3272</c:v>
                </c:pt>
                <c:pt idx="722">
                  <c:v>3271</c:v>
                </c:pt>
                <c:pt idx="723">
                  <c:v>3270</c:v>
                </c:pt>
                <c:pt idx="724">
                  <c:v>3269</c:v>
                </c:pt>
                <c:pt idx="725">
                  <c:v>3268</c:v>
                </c:pt>
                <c:pt idx="726">
                  <c:v>3267</c:v>
                </c:pt>
                <c:pt idx="727">
                  <c:v>3266</c:v>
                </c:pt>
                <c:pt idx="728">
                  <c:v>3265</c:v>
                </c:pt>
                <c:pt idx="729">
                  <c:v>3264</c:v>
                </c:pt>
                <c:pt idx="730">
                  <c:v>3263</c:v>
                </c:pt>
                <c:pt idx="731">
                  <c:v>3262</c:v>
                </c:pt>
                <c:pt idx="732">
                  <c:v>3261</c:v>
                </c:pt>
                <c:pt idx="733">
                  <c:v>3260</c:v>
                </c:pt>
                <c:pt idx="734">
                  <c:v>3259</c:v>
                </c:pt>
                <c:pt idx="735">
                  <c:v>3258</c:v>
                </c:pt>
                <c:pt idx="736">
                  <c:v>3257</c:v>
                </c:pt>
                <c:pt idx="737">
                  <c:v>3256</c:v>
                </c:pt>
                <c:pt idx="738">
                  <c:v>3255</c:v>
                </c:pt>
                <c:pt idx="739">
                  <c:v>3254</c:v>
                </c:pt>
                <c:pt idx="740">
                  <c:v>3253</c:v>
                </c:pt>
                <c:pt idx="741">
                  <c:v>3252</c:v>
                </c:pt>
                <c:pt idx="742">
                  <c:v>3251</c:v>
                </c:pt>
                <c:pt idx="743">
                  <c:v>3250</c:v>
                </c:pt>
                <c:pt idx="744">
                  <c:v>3249</c:v>
                </c:pt>
                <c:pt idx="745">
                  <c:v>3248</c:v>
                </c:pt>
                <c:pt idx="746">
                  <c:v>3247</c:v>
                </c:pt>
                <c:pt idx="747">
                  <c:v>3246</c:v>
                </c:pt>
                <c:pt idx="748">
                  <c:v>3245</c:v>
                </c:pt>
                <c:pt idx="749">
                  <c:v>3244</c:v>
                </c:pt>
                <c:pt idx="750">
                  <c:v>3243</c:v>
                </c:pt>
                <c:pt idx="751">
                  <c:v>3242</c:v>
                </c:pt>
                <c:pt idx="752">
                  <c:v>3241</c:v>
                </c:pt>
                <c:pt idx="753">
                  <c:v>3240</c:v>
                </c:pt>
                <c:pt idx="754">
                  <c:v>3239</c:v>
                </c:pt>
                <c:pt idx="755">
                  <c:v>3238</c:v>
                </c:pt>
                <c:pt idx="756">
                  <c:v>3237</c:v>
                </c:pt>
                <c:pt idx="757">
                  <c:v>3236</c:v>
                </c:pt>
                <c:pt idx="758">
                  <c:v>3235</c:v>
                </c:pt>
                <c:pt idx="759">
                  <c:v>3234</c:v>
                </c:pt>
                <c:pt idx="760">
                  <c:v>3233</c:v>
                </c:pt>
                <c:pt idx="761">
                  <c:v>3232</c:v>
                </c:pt>
                <c:pt idx="762">
                  <c:v>3231</c:v>
                </c:pt>
                <c:pt idx="763">
                  <c:v>3230</c:v>
                </c:pt>
                <c:pt idx="764">
                  <c:v>3229</c:v>
                </c:pt>
                <c:pt idx="765">
                  <c:v>3228</c:v>
                </c:pt>
                <c:pt idx="766">
                  <c:v>3227</c:v>
                </c:pt>
                <c:pt idx="767">
                  <c:v>3226</c:v>
                </c:pt>
                <c:pt idx="768">
                  <c:v>3225</c:v>
                </c:pt>
                <c:pt idx="769">
                  <c:v>3224</c:v>
                </c:pt>
                <c:pt idx="770">
                  <c:v>3223</c:v>
                </c:pt>
                <c:pt idx="771">
                  <c:v>3222</c:v>
                </c:pt>
                <c:pt idx="772">
                  <c:v>3221</c:v>
                </c:pt>
                <c:pt idx="773">
                  <c:v>3220</c:v>
                </c:pt>
                <c:pt idx="774">
                  <c:v>3219</c:v>
                </c:pt>
                <c:pt idx="775">
                  <c:v>3218</c:v>
                </c:pt>
                <c:pt idx="776">
                  <c:v>3217</c:v>
                </c:pt>
                <c:pt idx="777">
                  <c:v>3216</c:v>
                </c:pt>
                <c:pt idx="778">
                  <c:v>3215</c:v>
                </c:pt>
                <c:pt idx="779">
                  <c:v>3214</c:v>
                </c:pt>
                <c:pt idx="780">
                  <c:v>3213</c:v>
                </c:pt>
                <c:pt idx="781">
                  <c:v>3212</c:v>
                </c:pt>
                <c:pt idx="782">
                  <c:v>3211</c:v>
                </c:pt>
                <c:pt idx="783">
                  <c:v>3210</c:v>
                </c:pt>
                <c:pt idx="784">
                  <c:v>3209</c:v>
                </c:pt>
                <c:pt idx="785">
                  <c:v>3208</c:v>
                </c:pt>
                <c:pt idx="786">
                  <c:v>3207</c:v>
                </c:pt>
                <c:pt idx="787">
                  <c:v>3206</c:v>
                </c:pt>
                <c:pt idx="788">
                  <c:v>3205</c:v>
                </c:pt>
                <c:pt idx="789">
                  <c:v>3204</c:v>
                </c:pt>
                <c:pt idx="790">
                  <c:v>3203</c:v>
                </c:pt>
                <c:pt idx="791">
                  <c:v>3202</c:v>
                </c:pt>
                <c:pt idx="792">
                  <c:v>3201</c:v>
                </c:pt>
                <c:pt idx="793">
                  <c:v>3200</c:v>
                </c:pt>
                <c:pt idx="794">
                  <c:v>3199</c:v>
                </c:pt>
                <c:pt idx="795">
                  <c:v>3198</c:v>
                </c:pt>
                <c:pt idx="796">
                  <c:v>3197</c:v>
                </c:pt>
                <c:pt idx="797">
                  <c:v>3196</c:v>
                </c:pt>
                <c:pt idx="798">
                  <c:v>3195</c:v>
                </c:pt>
                <c:pt idx="799">
                  <c:v>3194</c:v>
                </c:pt>
                <c:pt idx="800">
                  <c:v>3193</c:v>
                </c:pt>
                <c:pt idx="801">
                  <c:v>3192</c:v>
                </c:pt>
                <c:pt idx="802">
                  <c:v>3191</c:v>
                </c:pt>
                <c:pt idx="803">
                  <c:v>3190</c:v>
                </c:pt>
                <c:pt idx="804">
                  <c:v>3189</c:v>
                </c:pt>
                <c:pt idx="805">
                  <c:v>3188</c:v>
                </c:pt>
                <c:pt idx="806">
                  <c:v>3187</c:v>
                </c:pt>
                <c:pt idx="807">
                  <c:v>3186</c:v>
                </c:pt>
                <c:pt idx="808">
                  <c:v>3185</c:v>
                </c:pt>
                <c:pt idx="809">
                  <c:v>3184</c:v>
                </c:pt>
                <c:pt idx="810">
                  <c:v>3183</c:v>
                </c:pt>
                <c:pt idx="811">
                  <c:v>3182</c:v>
                </c:pt>
                <c:pt idx="812">
                  <c:v>3181</c:v>
                </c:pt>
                <c:pt idx="813">
                  <c:v>3180</c:v>
                </c:pt>
                <c:pt idx="814">
                  <c:v>3179</c:v>
                </c:pt>
                <c:pt idx="815">
                  <c:v>3178</c:v>
                </c:pt>
                <c:pt idx="816">
                  <c:v>3177</c:v>
                </c:pt>
                <c:pt idx="817">
                  <c:v>3176</c:v>
                </c:pt>
                <c:pt idx="818">
                  <c:v>3175</c:v>
                </c:pt>
                <c:pt idx="819">
                  <c:v>3174</c:v>
                </c:pt>
                <c:pt idx="820">
                  <c:v>3173</c:v>
                </c:pt>
                <c:pt idx="821">
                  <c:v>3172</c:v>
                </c:pt>
                <c:pt idx="822">
                  <c:v>3171</c:v>
                </c:pt>
                <c:pt idx="823">
                  <c:v>3170</c:v>
                </c:pt>
                <c:pt idx="824">
                  <c:v>3169</c:v>
                </c:pt>
                <c:pt idx="825">
                  <c:v>3168</c:v>
                </c:pt>
                <c:pt idx="826">
                  <c:v>3167</c:v>
                </c:pt>
                <c:pt idx="827">
                  <c:v>3166</c:v>
                </c:pt>
                <c:pt idx="828">
                  <c:v>3165</c:v>
                </c:pt>
                <c:pt idx="829">
                  <c:v>3164</c:v>
                </c:pt>
                <c:pt idx="830">
                  <c:v>3163</c:v>
                </c:pt>
                <c:pt idx="831">
                  <c:v>3162</c:v>
                </c:pt>
                <c:pt idx="832">
                  <c:v>3161</c:v>
                </c:pt>
                <c:pt idx="833">
                  <c:v>3160</c:v>
                </c:pt>
                <c:pt idx="834">
                  <c:v>3159</c:v>
                </c:pt>
                <c:pt idx="835">
                  <c:v>3158</c:v>
                </c:pt>
                <c:pt idx="836">
                  <c:v>3157</c:v>
                </c:pt>
                <c:pt idx="837">
                  <c:v>3156</c:v>
                </c:pt>
                <c:pt idx="838">
                  <c:v>3155</c:v>
                </c:pt>
                <c:pt idx="839">
                  <c:v>3154</c:v>
                </c:pt>
                <c:pt idx="840">
                  <c:v>3153</c:v>
                </c:pt>
                <c:pt idx="841">
                  <c:v>3152</c:v>
                </c:pt>
                <c:pt idx="842">
                  <c:v>3151</c:v>
                </c:pt>
                <c:pt idx="843">
                  <c:v>3150</c:v>
                </c:pt>
                <c:pt idx="844">
                  <c:v>3149</c:v>
                </c:pt>
                <c:pt idx="845">
                  <c:v>3148</c:v>
                </c:pt>
                <c:pt idx="846">
                  <c:v>3147</c:v>
                </c:pt>
                <c:pt idx="847">
                  <c:v>3146</c:v>
                </c:pt>
                <c:pt idx="848">
                  <c:v>3145</c:v>
                </c:pt>
                <c:pt idx="849">
                  <c:v>3144</c:v>
                </c:pt>
                <c:pt idx="850">
                  <c:v>3143</c:v>
                </c:pt>
                <c:pt idx="851">
                  <c:v>3142</c:v>
                </c:pt>
                <c:pt idx="852">
                  <c:v>3141</c:v>
                </c:pt>
                <c:pt idx="853">
                  <c:v>3140</c:v>
                </c:pt>
                <c:pt idx="854">
                  <c:v>3139</c:v>
                </c:pt>
                <c:pt idx="855">
                  <c:v>3138</c:v>
                </c:pt>
                <c:pt idx="856">
                  <c:v>3137</c:v>
                </c:pt>
                <c:pt idx="857">
                  <c:v>3136</c:v>
                </c:pt>
                <c:pt idx="858">
                  <c:v>3135</c:v>
                </c:pt>
                <c:pt idx="859">
                  <c:v>3134</c:v>
                </c:pt>
                <c:pt idx="860">
                  <c:v>3133</c:v>
                </c:pt>
                <c:pt idx="861">
                  <c:v>3132</c:v>
                </c:pt>
                <c:pt idx="862">
                  <c:v>3131</c:v>
                </c:pt>
                <c:pt idx="863">
                  <c:v>3130</c:v>
                </c:pt>
                <c:pt idx="864">
                  <c:v>3129</c:v>
                </c:pt>
                <c:pt idx="865">
                  <c:v>3128</c:v>
                </c:pt>
                <c:pt idx="866">
                  <c:v>3127</c:v>
                </c:pt>
                <c:pt idx="867">
                  <c:v>3126</c:v>
                </c:pt>
                <c:pt idx="868">
                  <c:v>3125</c:v>
                </c:pt>
                <c:pt idx="869">
                  <c:v>3124</c:v>
                </c:pt>
                <c:pt idx="870">
                  <c:v>3123</c:v>
                </c:pt>
                <c:pt idx="871">
                  <c:v>3122</c:v>
                </c:pt>
                <c:pt idx="872">
                  <c:v>3121</c:v>
                </c:pt>
                <c:pt idx="873">
                  <c:v>3120</c:v>
                </c:pt>
                <c:pt idx="874">
                  <c:v>3119</c:v>
                </c:pt>
                <c:pt idx="875">
                  <c:v>3118</c:v>
                </c:pt>
                <c:pt idx="876">
                  <c:v>3117</c:v>
                </c:pt>
                <c:pt idx="877">
                  <c:v>3116</c:v>
                </c:pt>
                <c:pt idx="878">
                  <c:v>3115</c:v>
                </c:pt>
                <c:pt idx="879">
                  <c:v>3114</c:v>
                </c:pt>
                <c:pt idx="880">
                  <c:v>3113</c:v>
                </c:pt>
                <c:pt idx="881">
                  <c:v>3112</c:v>
                </c:pt>
                <c:pt idx="882">
                  <c:v>3111</c:v>
                </c:pt>
                <c:pt idx="883">
                  <c:v>3110</c:v>
                </c:pt>
                <c:pt idx="884">
                  <c:v>3109</c:v>
                </c:pt>
                <c:pt idx="885">
                  <c:v>3108</c:v>
                </c:pt>
                <c:pt idx="886">
                  <c:v>3107</c:v>
                </c:pt>
                <c:pt idx="887">
                  <c:v>3106</c:v>
                </c:pt>
                <c:pt idx="888">
                  <c:v>3105</c:v>
                </c:pt>
                <c:pt idx="889">
                  <c:v>3104</c:v>
                </c:pt>
                <c:pt idx="890">
                  <c:v>3103</c:v>
                </c:pt>
                <c:pt idx="891">
                  <c:v>3102</c:v>
                </c:pt>
                <c:pt idx="892">
                  <c:v>3101</c:v>
                </c:pt>
                <c:pt idx="893">
                  <c:v>3100</c:v>
                </c:pt>
                <c:pt idx="894">
                  <c:v>3099</c:v>
                </c:pt>
                <c:pt idx="895">
                  <c:v>3098</c:v>
                </c:pt>
                <c:pt idx="896">
                  <c:v>3097</c:v>
                </c:pt>
                <c:pt idx="897">
                  <c:v>3096</c:v>
                </c:pt>
                <c:pt idx="898">
                  <c:v>3095</c:v>
                </c:pt>
                <c:pt idx="899">
                  <c:v>3094</c:v>
                </c:pt>
                <c:pt idx="900">
                  <c:v>3093</c:v>
                </c:pt>
                <c:pt idx="901">
                  <c:v>3092</c:v>
                </c:pt>
                <c:pt idx="902">
                  <c:v>3091</c:v>
                </c:pt>
                <c:pt idx="903">
                  <c:v>3090</c:v>
                </c:pt>
                <c:pt idx="904">
                  <c:v>3089</c:v>
                </c:pt>
                <c:pt idx="905">
                  <c:v>3088</c:v>
                </c:pt>
                <c:pt idx="906">
                  <c:v>3087</c:v>
                </c:pt>
                <c:pt idx="907">
                  <c:v>3086</c:v>
                </c:pt>
                <c:pt idx="908">
                  <c:v>3085</c:v>
                </c:pt>
                <c:pt idx="909">
                  <c:v>3084</c:v>
                </c:pt>
                <c:pt idx="910">
                  <c:v>3083</c:v>
                </c:pt>
                <c:pt idx="911">
                  <c:v>3082</c:v>
                </c:pt>
                <c:pt idx="912">
                  <c:v>3081</c:v>
                </c:pt>
                <c:pt idx="913">
                  <c:v>3080</c:v>
                </c:pt>
                <c:pt idx="914">
                  <c:v>3079</c:v>
                </c:pt>
                <c:pt idx="915">
                  <c:v>3078</c:v>
                </c:pt>
                <c:pt idx="916">
                  <c:v>3077</c:v>
                </c:pt>
                <c:pt idx="917">
                  <c:v>3076</c:v>
                </c:pt>
                <c:pt idx="918">
                  <c:v>3075</c:v>
                </c:pt>
                <c:pt idx="919">
                  <c:v>3074</c:v>
                </c:pt>
                <c:pt idx="920">
                  <c:v>3073</c:v>
                </c:pt>
                <c:pt idx="921">
                  <c:v>3072</c:v>
                </c:pt>
                <c:pt idx="922">
                  <c:v>3071</c:v>
                </c:pt>
                <c:pt idx="923">
                  <c:v>3070</c:v>
                </c:pt>
                <c:pt idx="924">
                  <c:v>3069</c:v>
                </c:pt>
                <c:pt idx="925">
                  <c:v>3068</c:v>
                </c:pt>
                <c:pt idx="926">
                  <c:v>3067</c:v>
                </c:pt>
                <c:pt idx="927">
                  <c:v>3066</c:v>
                </c:pt>
                <c:pt idx="928">
                  <c:v>3065</c:v>
                </c:pt>
                <c:pt idx="929">
                  <c:v>3064</c:v>
                </c:pt>
                <c:pt idx="930">
                  <c:v>3063</c:v>
                </c:pt>
                <c:pt idx="931">
                  <c:v>3062</c:v>
                </c:pt>
                <c:pt idx="932">
                  <c:v>3061</c:v>
                </c:pt>
                <c:pt idx="933">
                  <c:v>3060</c:v>
                </c:pt>
                <c:pt idx="934">
                  <c:v>3059</c:v>
                </c:pt>
                <c:pt idx="935">
                  <c:v>3058</c:v>
                </c:pt>
                <c:pt idx="936">
                  <c:v>3057</c:v>
                </c:pt>
                <c:pt idx="937">
                  <c:v>3056</c:v>
                </c:pt>
                <c:pt idx="938">
                  <c:v>3055</c:v>
                </c:pt>
                <c:pt idx="939">
                  <c:v>3054</c:v>
                </c:pt>
                <c:pt idx="940">
                  <c:v>3053</c:v>
                </c:pt>
                <c:pt idx="941">
                  <c:v>3052</c:v>
                </c:pt>
                <c:pt idx="942">
                  <c:v>3051</c:v>
                </c:pt>
                <c:pt idx="943">
                  <c:v>3050</c:v>
                </c:pt>
                <c:pt idx="944">
                  <c:v>3049</c:v>
                </c:pt>
                <c:pt idx="945">
                  <c:v>3048</c:v>
                </c:pt>
                <c:pt idx="946">
                  <c:v>3047</c:v>
                </c:pt>
                <c:pt idx="947">
                  <c:v>3046</c:v>
                </c:pt>
                <c:pt idx="948">
                  <c:v>3045</c:v>
                </c:pt>
                <c:pt idx="949">
                  <c:v>3044</c:v>
                </c:pt>
                <c:pt idx="950">
                  <c:v>3043</c:v>
                </c:pt>
                <c:pt idx="951">
                  <c:v>3042</c:v>
                </c:pt>
                <c:pt idx="952">
                  <c:v>3041</c:v>
                </c:pt>
                <c:pt idx="953">
                  <c:v>3040</c:v>
                </c:pt>
                <c:pt idx="954">
                  <c:v>3039</c:v>
                </c:pt>
                <c:pt idx="955">
                  <c:v>3038</c:v>
                </c:pt>
                <c:pt idx="956">
                  <c:v>3037</c:v>
                </c:pt>
                <c:pt idx="957">
                  <c:v>3036</c:v>
                </c:pt>
                <c:pt idx="958">
                  <c:v>3035</c:v>
                </c:pt>
                <c:pt idx="959">
                  <c:v>3034</c:v>
                </c:pt>
                <c:pt idx="960">
                  <c:v>3033</c:v>
                </c:pt>
                <c:pt idx="961">
                  <c:v>3032</c:v>
                </c:pt>
                <c:pt idx="962">
                  <c:v>3031</c:v>
                </c:pt>
                <c:pt idx="963">
                  <c:v>3030</c:v>
                </c:pt>
                <c:pt idx="964">
                  <c:v>3029</c:v>
                </c:pt>
                <c:pt idx="965">
                  <c:v>3028</c:v>
                </c:pt>
                <c:pt idx="966">
                  <c:v>3027</c:v>
                </c:pt>
                <c:pt idx="967">
                  <c:v>3026</c:v>
                </c:pt>
                <c:pt idx="968">
                  <c:v>3025</c:v>
                </c:pt>
                <c:pt idx="969">
                  <c:v>3024</c:v>
                </c:pt>
                <c:pt idx="970">
                  <c:v>3023</c:v>
                </c:pt>
                <c:pt idx="971">
                  <c:v>3022</c:v>
                </c:pt>
                <c:pt idx="972">
                  <c:v>3021</c:v>
                </c:pt>
                <c:pt idx="973">
                  <c:v>3020</c:v>
                </c:pt>
                <c:pt idx="974">
                  <c:v>3019</c:v>
                </c:pt>
                <c:pt idx="975">
                  <c:v>3018</c:v>
                </c:pt>
                <c:pt idx="976">
                  <c:v>3017</c:v>
                </c:pt>
                <c:pt idx="977">
                  <c:v>3016</c:v>
                </c:pt>
                <c:pt idx="978">
                  <c:v>3015</c:v>
                </c:pt>
                <c:pt idx="979">
                  <c:v>3014</c:v>
                </c:pt>
                <c:pt idx="980">
                  <c:v>3013</c:v>
                </c:pt>
                <c:pt idx="981">
                  <c:v>3012</c:v>
                </c:pt>
                <c:pt idx="982">
                  <c:v>3011</c:v>
                </c:pt>
                <c:pt idx="983">
                  <c:v>3010</c:v>
                </c:pt>
                <c:pt idx="984">
                  <c:v>3009</c:v>
                </c:pt>
                <c:pt idx="985">
                  <c:v>3008</c:v>
                </c:pt>
                <c:pt idx="986">
                  <c:v>3007</c:v>
                </c:pt>
                <c:pt idx="987">
                  <c:v>3006</c:v>
                </c:pt>
                <c:pt idx="988">
                  <c:v>3005</c:v>
                </c:pt>
                <c:pt idx="989">
                  <c:v>3004</c:v>
                </c:pt>
                <c:pt idx="990">
                  <c:v>3003</c:v>
                </c:pt>
                <c:pt idx="991">
                  <c:v>3002</c:v>
                </c:pt>
                <c:pt idx="992">
                  <c:v>3001</c:v>
                </c:pt>
                <c:pt idx="993">
                  <c:v>3000</c:v>
                </c:pt>
                <c:pt idx="994">
                  <c:v>2999</c:v>
                </c:pt>
                <c:pt idx="995">
                  <c:v>2998</c:v>
                </c:pt>
                <c:pt idx="996">
                  <c:v>2997</c:v>
                </c:pt>
                <c:pt idx="997">
                  <c:v>2996</c:v>
                </c:pt>
                <c:pt idx="998">
                  <c:v>2995</c:v>
                </c:pt>
                <c:pt idx="999">
                  <c:v>2994</c:v>
                </c:pt>
                <c:pt idx="1000">
                  <c:v>2993</c:v>
                </c:pt>
                <c:pt idx="1001">
                  <c:v>2992</c:v>
                </c:pt>
                <c:pt idx="1002">
                  <c:v>2991</c:v>
                </c:pt>
                <c:pt idx="1003">
                  <c:v>2990</c:v>
                </c:pt>
                <c:pt idx="1004">
                  <c:v>2989</c:v>
                </c:pt>
                <c:pt idx="1005">
                  <c:v>2988</c:v>
                </c:pt>
                <c:pt idx="1006">
                  <c:v>2987</c:v>
                </c:pt>
                <c:pt idx="1007">
                  <c:v>2986</c:v>
                </c:pt>
                <c:pt idx="1008">
                  <c:v>2985</c:v>
                </c:pt>
                <c:pt idx="1009">
                  <c:v>2984</c:v>
                </c:pt>
                <c:pt idx="1010">
                  <c:v>2983</c:v>
                </c:pt>
                <c:pt idx="1011">
                  <c:v>2982</c:v>
                </c:pt>
                <c:pt idx="1012">
                  <c:v>2981</c:v>
                </c:pt>
                <c:pt idx="1013">
                  <c:v>2980</c:v>
                </c:pt>
                <c:pt idx="1014">
                  <c:v>2979</c:v>
                </c:pt>
                <c:pt idx="1015">
                  <c:v>2978</c:v>
                </c:pt>
                <c:pt idx="1016">
                  <c:v>2977</c:v>
                </c:pt>
                <c:pt idx="1017">
                  <c:v>2976</c:v>
                </c:pt>
                <c:pt idx="1018">
                  <c:v>2975</c:v>
                </c:pt>
                <c:pt idx="1019">
                  <c:v>2974</c:v>
                </c:pt>
                <c:pt idx="1020">
                  <c:v>2973</c:v>
                </c:pt>
                <c:pt idx="1021">
                  <c:v>2972</c:v>
                </c:pt>
                <c:pt idx="1022">
                  <c:v>2971</c:v>
                </c:pt>
                <c:pt idx="1023">
                  <c:v>2970</c:v>
                </c:pt>
                <c:pt idx="1024">
                  <c:v>2969</c:v>
                </c:pt>
                <c:pt idx="1025">
                  <c:v>2968</c:v>
                </c:pt>
                <c:pt idx="1026">
                  <c:v>2967</c:v>
                </c:pt>
                <c:pt idx="1027">
                  <c:v>2966</c:v>
                </c:pt>
                <c:pt idx="1028">
                  <c:v>2965</c:v>
                </c:pt>
                <c:pt idx="1029">
                  <c:v>2964</c:v>
                </c:pt>
                <c:pt idx="1030">
                  <c:v>2963</c:v>
                </c:pt>
                <c:pt idx="1031">
                  <c:v>2962</c:v>
                </c:pt>
                <c:pt idx="1032">
                  <c:v>2961</c:v>
                </c:pt>
                <c:pt idx="1033">
                  <c:v>2960</c:v>
                </c:pt>
                <c:pt idx="1034">
                  <c:v>2959</c:v>
                </c:pt>
                <c:pt idx="1035">
                  <c:v>2958</c:v>
                </c:pt>
                <c:pt idx="1036">
                  <c:v>2957</c:v>
                </c:pt>
                <c:pt idx="1037">
                  <c:v>2956</c:v>
                </c:pt>
                <c:pt idx="1038">
                  <c:v>2955</c:v>
                </c:pt>
                <c:pt idx="1039">
                  <c:v>2954</c:v>
                </c:pt>
                <c:pt idx="1040">
                  <c:v>2953</c:v>
                </c:pt>
                <c:pt idx="1041">
                  <c:v>2952</c:v>
                </c:pt>
                <c:pt idx="1042">
                  <c:v>2951</c:v>
                </c:pt>
                <c:pt idx="1043">
                  <c:v>2950</c:v>
                </c:pt>
                <c:pt idx="1044">
                  <c:v>2949</c:v>
                </c:pt>
                <c:pt idx="1045">
                  <c:v>2948</c:v>
                </c:pt>
                <c:pt idx="1046">
                  <c:v>2947</c:v>
                </c:pt>
                <c:pt idx="1047">
                  <c:v>2946</c:v>
                </c:pt>
                <c:pt idx="1048">
                  <c:v>2945</c:v>
                </c:pt>
                <c:pt idx="1049">
                  <c:v>2944</c:v>
                </c:pt>
                <c:pt idx="1050">
                  <c:v>2943</c:v>
                </c:pt>
                <c:pt idx="1051">
                  <c:v>2942</c:v>
                </c:pt>
                <c:pt idx="1052">
                  <c:v>2941</c:v>
                </c:pt>
                <c:pt idx="1053">
                  <c:v>2940</c:v>
                </c:pt>
                <c:pt idx="1054">
                  <c:v>2939</c:v>
                </c:pt>
                <c:pt idx="1055">
                  <c:v>2938</c:v>
                </c:pt>
                <c:pt idx="1056">
                  <c:v>2937</c:v>
                </c:pt>
                <c:pt idx="1057">
                  <c:v>2936</c:v>
                </c:pt>
                <c:pt idx="1058">
                  <c:v>2935</c:v>
                </c:pt>
                <c:pt idx="1059">
                  <c:v>2934</c:v>
                </c:pt>
                <c:pt idx="1060">
                  <c:v>2933</c:v>
                </c:pt>
                <c:pt idx="1061">
                  <c:v>2932</c:v>
                </c:pt>
                <c:pt idx="1062">
                  <c:v>2931</c:v>
                </c:pt>
                <c:pt idx="1063">
                  <c:v>2930</c:v>
                </c:pt>
                <c:pt idx="1064">
                  <c:v>2929</c:v>
                </c:pt>
                <c:pt idx="1065">
                  <c:v>2928</c:v>
                </c:pt>
                <c:pt idx="1066">
                  <c:v>2927</c:v>
                </c:pt>
                <c:pt idx="1067">
                  <c:v>2926</c:v>
                </c:pt>
                <c:pt idx="1068">
                  <c:v>2925</c:v>
                </c:pt>
                <c:pt idx="1069">
                  <c:v>2924</c:v>
                </c:pt>
                <c:pt idx="1070">
                  <c:v>2923</c:v>
                </c:pt>
                <c:pt idx="1071">
                  <c:v>2922</c:v>
                </c:pt>
                <c:pt idx="1072">
                  <c:v>2921</c:v>
                </c:pt>
                <c:pt idx="1073">
                  <c:v>2920</c:v>
                </c:pt>
                <c:pt idx="1074">
                  <c:v>2919</c:v>
                </c:pt>
                <c:pt idx="1075">
                  <c:v>2918</c:v>
                </c:pt>
                <c:pt idx="1076">
                  <c:v>2917</c:v>
                </c:pt>
                <c:pt idx="1077">
                  <c:v>2916</c:v>
                </c:pt>
                <c:pt idx="1078">
                  <c:v>2915</c:v>
                </c:pt>
                <c:pt idx="1079">
                  <c:v>2914</c:v>
                </c:pt>
                <c:pt idx="1080">
                  <c:v>2913</c:v>
                </c:pt>
                <c:pt idx="1081">
                  <c:v>2912</c:v>
                </c:pt>
                <c:pt idx="1082">
                  <c:v>2911</c:v>
                </c:pt>
                <c:pt idx="1083">
                  <c:v>2910</c:v>
                </c:pt>
                <c:pt idx="1084">
                  <c:v>2909</c:v>
                </c:pt>
                <c:pt idx="1085">
                  <c:v>2908</c:v>
                </c:pt>
                <c:pt idx="1086">
                  <c:v>2907</c:v>
                </c:pt>
                <c:pt idx="1087">
                  <c:v>2906</c:v>
                </c:pt>
                <c:pt idx="1088">
                  <c:v>2905</c:v>
                </c:pt>
                <c:pt idx="1089">
                  <c:v>2904</c:v>
                </c:pt>
                <c:pt idx="1090">
                  <c:v>2903</c:v>
                </c:pt>
                <c:pt idx="1091">
                  <c:v>2902</c:v>
                </c:pt>
                <c:pt idx="1092">
                  <c:v>2901</c:v>
                </c:pt>
                <c:pt idx="1093">
                  <c:v>2900</c:v>
                </c:pt>
                <c:pt idx="1094">
                  <c:v>2899</c:v>
                </c:pt>
                <c:pt idx="1095">
                  <c:v>2898</c:v>
                </c:pt>
                <c:pt idx="1096">
                  <c:v>2897</c:v>
                </c:pt>
                <c:pt idx="1097">
                  <c:v>2896</c:v>
                </c:pt>
                <c:pt idx="1098">
                  <c:v>2895</c:v>
                </c:pt>
                <c:pt idx="1099">
                  <c:v>2894</c:v>
                </c:pt>
                <c:pt idx="1100">
                  <c:v>2893</c:v>
                </c:pt>
                <c:pt idx="1101">
                  <c:v>2892</c:v>
                </c:pt>
                <c:pt idx="1102">
                  <c:v>2891</c:v>
                </c:pt>
                <c:pt idx="1103">
                  <c:v>2890</c:v>
                </c:pt>
                <c:pt idx="1104">
                  <c:v>2889</c:v>
                </c:pt>
                <c:pt idx="1105">
                  <c:v>2888</c:v>
                </c:pt>
                <c:pt idx="1106">
                  <c:v>2887</c:v>
                </c:pt>
                <c:pt idx="1107">
                  <c:v>2886</c:v>
                </c:pt>
                <c:pt idx="1108">
                  <c:v>2885</c:v>
                </c:pt>
                <c:pt idx="1109">
                  <c:v>2884</c:v>
                </c:pt>
                <c:pt idx="1110">
                  <c:v>2883</c:v>
                </c:pt>
                <c:pt idx="1111">
                  <c:v>2882</c:v>
                </c:pt>
                <c:pt idx="1112">
                  <c:v>2881</c:v>
                </c:pt>
                <c:pt idx="1113">
                  <c:v>2880</c:v>
                </c:pt>
                <c:pt idx="1114">
                  <c:v>2879</c:v>
                </c:pt>
                <c:pt idx="1115">
                  <c:v>2878</c:v>
                </c:pt>
                <c:pt idx="1116">
                  <c:v>2877</c:v>
                </c:pt>
                <c:pt idx="1117">
                  <c:v>2876</c:v>
                </c:pt>
                <c:pt idx="1118">
                  <c:v>2875</c:v>
                </c:pt>
                <c:pt idx="1119">
                  <c:v>2874</c:v>
                </c:pt>
                <c:pt idx="1120">
                  <c:v>2873</c:v>
                </c:pt>
                <c:pt idx="1121">
                  <c:v>2872</c:v>
                </c:pt>
                <c:pt idx="1122">
                  <c:v>2871</c:v>
                </c:pt>
                <c:pt idx="1123">
                  <c:v>2870</c:v>
                </c:pt>
                <c:pt idx="1124">
                  <c:v>2869</c:v>
                </c:pt>
                <c:pt idx="1125">
                  <c:v>2868</c:v>
                </c:pt>
                <c:pt idx="1126">
                  <c:v>2867</c:v>
                </c:pt>
                <c:pt idx="1127">
                  <c:v>2866</c:v>
                </c:pt>
                <c:pt idx="1128">
                  <c:v>2865</c:v>
                </c:pt>
                <c:pt idx="1129">
                  <c:v>2864</c:v>
                </c:pt>
                <c:pt idx="1130">
                  <c:v>2863</c:v>
                </c:pt>
                <c:pt idx="1131">
                  <c:v>2862</c:v>
                </c:pt>
                <c:pt idx="1132">
                  <c:v>2861</c:v>
                </c:pt>
                <c:pt idx="1133">
                  <c:v>2860</c:v>
                </c:pt>
                <c:pt idx="1134">
                  <c:v>2859</c:v>
                </c:pt>
                <c:pt idx="1135">
                  <c:v>2858</c:v>
                </c:pt>
                <c:pt idx="1136">
                  <c:v>2857</c:v>
                </c:pt>
                <c:pt idx="1137">
                  <c:v>2856</c:v>
                </c:pt>
                <c:pt idx="1138">
                  <c:v>2855</c:v>
                </c:pt>
                <c:pt idx="1139">
                  <c:v>2854</c:v>
                </c:pt>
                <c:pt idx="1140">
                  <c:v>2853</c:v>
                </c:pt>
                <c:pt idx="1141">
                  <c:v>2852</c:v>
                </c:pt>
                <c:pt idx="1142">
                  <c:v>2851</c:v>
                </c:pt>
                <c:pt idx="1143">
                  <c:v>2850</c:v>
                </c:pt>
                <c:pt idx="1144">
                  <c:v>2849</c:v>
                </c:pt>
                <c:pt idx="1145">
                  <c:v>2848</c:v>
                </c:pt>
                <c:pt idx="1146">
                  <c:v>2847</c:v>
                </c:pt>
                <c:pt idx="1147">
                  <c:v>2846</c:v>
                </c:pt>
                <c:pt idx="1148">
                  <c:v>2845</c:v>
                </c:pt>
                <c:pt idx="1149">
                  <c:v>2844</c:v>
                </c:pt>
                <c:pt idx="1150">
                  <c:v>2843</c:v>
                </c:pt>
                <c:pt idx="1151">
                  <c:v>2842</c:v>
                </c:pt>
                <c:pt idx="1152">
                  <c:v>2841</c:v>
                </c:pt>
                <c:pt idx="1153">
                  <c:v>2840</c:v>
                </c:pt>
                <c:pt idx="1154">
                  <c:v>2839</c:v>
                </c:pt>
                <c:pt idx="1155">
                  <c:v>2838</c:v>
                </c:pt>
                <c:pt idx="1156">
                  <c:v>2837</c:v>
                </c:pt>
                <c:pt idx="1157">
                  <c:v>2836</c:v>
                </c:pt>
                <c:pt idx="1158">
                  <c:v>2835</c:v>
                </c:pt>
                <c:pt idx="1159">
                  <c:v>2834</c:v>
                </c:pt>
                <c:pt idx="1160">
                  <c:v>2833</c:v>
                </c:pt>
                <c:pt idx="1161">
                  <c:v>2832</c:v>
                </c:pt>
                <c:pt idx="1162">
                  <c:v>2831</c:v>
                </c:pt>
                <c:pt idx="1163">
                  <c:v>2830</c:v>
                </c:pt>
                <c:pt idx="1164">
                  <c:v>2829</c:v>
                </c:pt>
                <c:pt idx="1165">
                  <c:v>2828</c:v>
                </c:pt>
                <c:pt idx="1166">
                  <c:v>2827</c:v>
                </c:pt>
                <c:pt idx="1167">
                  <c:v>2826</c:v>
                </c:pt>
                <c:pt idx="1168">
                  <c:v>2825</c:v>
                </c:pt>
                <c:pt idx="1169">
                  <c:v>2824</c:v>
                </c:pt>
                <c:pt idx="1170">
                  <c:v>2823</c:v>
                </c:pt>
                <c:pt idx="1171">
                  <c:v>2822</c:v>
                </c:pt>
                <c:pt idx="1172">
                  <c:v>2821</c:v>
                </c:pt>
                <c:pt idx="1173">
                  <c:v>2820</c:v>
                </c:pt>
                <c:pt idx="1174">
                  <c:v>2819</c:v>
                </c:pt>
                <c:pt idx="1175">
                  <c:v>2818</c:v>
                </c:pt>
                <c:pt idx="1176">
                  <c:v>2817</c:v>
                </c:pt>
                <c:pt idx="1177">
                  <c:v>2816</c:v>
                </c:pt>
                <c:pt idx="1178">
                  <c:v>2815</c:v>
                </c:pt>
                <c:pt idx="1179">
                  <c:v>2814</c:v>
                </c:pt>
                <c:pt idx="1180">
                  <c:v>2813</c:v>
                </c:pt>
                <c:pt idx="1181">
                  <c:v>2812</c:v>
                </c:pt>
                <c:pt idx="1182">
                  <c:v>2811</c:v>
                </c:pt>
                <c:pt idx="1183">
                  <c:v>2810</c:v>
                </c:pt>
                <c:pt idx="1184">
                  <c:v>2809</c:v>
                </c:pt>
                <c:pt idx="1185">
                  <c:v>2808</c:v>
                </c:pt>
                <c:pt idx="1186">
                  <c:v>2807</c:v>
                </c:pt>
                <c:pt idx="1187">
                  <c:v>2806</c:v>
                </c:pt>
                <c:pt idx="1188">
                  <c:v>2805</c:v>
                </c:pt>
                <c:pt idx="1189">
                  <c:v>2804</c:v>
                </c:pt>
                <c:pt idx="1190">
                  <c:v>2803</c:v>
                </c:pt>
                <c:pt idx="1191">
                  <c:v>2802</c:v>
                </c:pt>
                <c:pt idx="1192">
                  <c:v>2801</c:v>
                </c:pt>
                <c:pt idx="1193">
                  <c:v>2800</c:v>
                </c:pt>
                <c:pt idx="1194">
                  <c:v>2799</c:v>
                </c:pt>
                <c:pt idx="1195">
                  <c:v>2798</c:v>
                </c:pt>
                <c:pt idx="1196">
                  <c:v>2797</c:v>
                </c:pt>
                <c:pt idx="1197">
                  <c:v>2796</c:v>
                </c:pt>
                <c:pt idx="1198">
                  <c:v>2795</c:v>
                </c:pt>
                <c:pt idx="1199">
                  <c:v>2794</c:v>
                </c:pt>
                <c:pt idx="1200">
                  <c:v>2793</c:v>
                </c:pt>
                <c:pt idx="1201">
                  <c:v>2792</c:v>
                </c:pt>
                <c:pt idx="1202">
                  <c:v>2791</c:v>
                </c:pt>
                <c:pt idx="1203">
                  <c:v>2790</c:v>
                </c:pt>
                <c:pt idx="1204">
                  <c:v>2789</c:v>
                </c:pt>
                <c:pt idx="1205">
                  <c:v>2788</c:v>
                </c:pt>
                <c:pt idx="1206">
                  <c:v>2787</c:v>
                </c:pt>
                <c:pt idx="1207">
                  <c:v>2786</c:v>
                </c:pt>
                <c:pt idx="1208">
                  <c:v>2785</c:v>
                </c:pt>
                <c:pt idx="1209">
                  <c:v>2784</c:v>
                </c:pt>
                <c:pt idx="1210">
                  <c:v>2783</c:v>
                </c:pt>
                <c:pt idx="1211">
                  <c:v>2782</c:v>
                </c:pt>
                <c:pt idx="1212">
                  <c:v>2781</c:v>
                </c:pt>
                <c:pt idx="1213">
                  <c:v>2780</c:v>
                </c:pt>
                <c:pt idx="1214">
                  <c:v>2779</c:v>
                </c:pt>
                <c:pt idx="1215">
                  <c:v>2778</c:v>
                </c:pt>
                <c:pt idx="1216">
                  <c:v>2777</c:v>
                </c:pt>
                <c:pt idx="1217">
                  <c:v>2776</c:v>
                </c:pt>
                <c:pt idx="1218">
                  <c:v>2775</c:v>
                </c:pt>
                <c:pt idx="1219">
                  <c:v>2774</c:v>
                </c:pt>
                <c:pt idx="1220">
                  <c:v>2773</c:v>
                </c:pt>
                <c:pt idx="1221">
                  <c:v>2772</c:v>
                </c:pt>
                <c:pt idx="1222">
                  <c:v>2771</c:v>
                </c:pt>
                <c:pt idx="1223">
                  <c:v>2770</c:v>
                </c:pt>
                <c:pt idx="1224">
                  <c:v>2769</c:v>
                </c:pt>
                <c:pt idx="1225">
                  <c:v>2768</c:v>
                </c:pt>
                <c:pt idx="1226">
                  <c:v>2767</c:v>
                </c:pt>
                <c:pt idx="1227">
                  <c:v>2766</c:v>
                </c:pt>
                <c:pt idx="1228">
                  <c:v>2765</c:v>
                </c:pt>
                <c:pt idx="1229">
                  <c:v>2764</c:v>
                </c:pt>
                <c:pt idx="1230">
                  <c:v>2763</c:v>
                </c:pt>
                <c:pt idx="1231">
                  <c:v>2762</c:v>
                </c:pt>
                <c:pt idx="1232">
                  <c:v>2761</c:v>
                </c:pt>
                <c:pt idx="1233">
                  <c:v>2760</c:v>
                </c:pt>
                <c:pt idx="1234">
                  <c:v>2759</c:v>
                </c:pt>
                <c:pt idx="1235">
                  <c:v>2758</c:v>
                </c:pt>
                <c:pt idx="1236">
                  <c:v>2757</c:v>
                </c:pt>
                <c:pt idx="1237">
                  <c:v>2756</c:v>
                </c:pt>
                <c:pt idx="1238">
                  <c:v>2755</c:v>
                </c:pt>
                <c:pt idx="1239">
                  <c:v>2754</c:v>
                </c:pt>
                <c:pt idx="1240">
                  <c:v>2753</c:v>
                </c:pt>
                <c:pt idx="1241">
                  <c:v>2752</c:v>
                </c:pt>
                <c:pt idx="1242">
                  <c:v>2751</c:v>
                </c:pt>
                <c:pt idx="1243">
                  <c:v>2750</c:v>
                </c:pt>
                <c:pt idx="1244">
                  <c:v>2749</c:v>
                </c:pt>
                <c:pt idx="1245">
                  <c:v>2748</c:v>
                </c:pt>
                <c:pt idx="1246">
                  <c:v>2747</c:v>
                </c:pt>
                <c:pt idx="1247">
                  <c:v>2746</c:v>
                </c:pt>
                <c:pt idx="1248">
                  <c:v>2745</c:v>
                </c:pt>
                <c:pt idx="1249">
                  <c:v>2744</c:v>
                </c:pt>
                <c:pt idx="1250">
                  <c:v>2743</c:v>
                </c:pt>
                <c:pt idx="1251">
                  <c:v>2742</c:v>
                </c:pt>
                <c:pt idx="1252">
                  <c:v>2741</c:v>
                </c:pt>
                <c:pt idx="1253">
                  <c:v>2740</c:v>
                </c:pt>
                <c:pt idx="1254">
                  <c:v>2739</c:v>
                </c:pt>
                <c:pt idx="1255">
                  <c:v>2738</c:v>
                </c:pt>
                <c:pt idx="1256">
                  <c:v>2737</c:v>
                </c:pt>
                <c:pt idx="1257">
                  <c:v>2736</c:v>
                </c:pt>
                <c:pt idx="1258">
                  <c:v>2735</c:v>
                </c:pt>
                <c:pt idx="1259">
                  <c:v>2734</c:v>
                </c:pt>
                <c:pt idx="1260">
                  <c:v>2733</c:v>
                </c:pt>
                <c:pt idx="1261">
                  <c:v>2732</c:v>
                </c:pt>
                <c:pt idx="1262">
                  <c:v>2731</c:v>
                </c:pt>
                <c:pt idx="1263">
                  <c:v>2730</c:v>
                </c:pt>
                <c:pt idx="1264">
                  <c:v>2729</c:v>
                </c:pt>
                <c:pt idx="1265">
                  <c:v>2728</c:v>
                </c:pt>
                <c:pt idx="1266">
                  <c:v>2727</c:v>
                </c:pt>
                <c:pt idx="1267">
                  <c:v>2726</c:v>
                </c:pt>
                <c:pt idx="1268">
                  <c:v>2725</c:v>
                </c:pt>
                <c:pt idx="1269">
                  <c:v>2724</c:v>
                </c:pt>
                <c:pt idx="1270">
                  <c:v>2723</c:v>
                </c:pt>
                <c:pt idx="1271">
                  <c:v>2722</c:v>
                </c:pt>
                <c:pt idx="1272">
                  <c:v>2721</c:v>
                </c:pt>
                <c:pt idx="1273">
                  <c:v>2720</c:v>
                </c:pt>
                <c:pt idx="1274">
                  <c:v>2719</c:v>
                </c:pt>
                <c:pt idx="1275">
                  <c:v>2718</c:v>
                </c:pt>
                <c:pt idx="1276">
                  <c:v>2717</c:v>
                </c:pt>
                <c:pt idx="1277">
                  <c:v>2716</c:v>
                </c:pt>
                <c:pt idx="1278">
                  <c:v>2715</c:v>
                </c:pt>
                <c:pt idx="1279">
                  <c:v>2714</c:v>
                </c:pt>
                <c:pt idx="1280">
                  <c:v>2713</c:v>
                </c:pt>
                <c:pt idx="1281">
                  <c:v>2712</c:v>
                </c:pt>
                <c:pt idx="1282">
                  <c:v>2711</c:v>
                </c:pt>
                <c:pt idx="1283">
                  <c:v>2710</c:v>
                </c:pt>
                <c:pt idx="1284">
                  <c:v>2709</c:v>
                </c:pt>
                <c:pt idx="1285">
                  <c:v>2708</c:v>
                </c:pt>
                <c:pt idx="1286">
                  <c:v>2707</c:v>
                </c:pt>
                <c:pt idx="1287">
                  <c:v>2706</c:v>
                </c:pt>
                <c:pt idx="1288">
                  <c:v>2705</c:v>
                </c:pt>
                <c:pt idx="1289">
                  <c:v>2704</c:v>
                </c:pt>
                <c:pt idx="1290">
                  <c:v>2703</c:v>
                </c:pt>
                <c:pt idx="1291">
                  <c:v>2702</c:v>
                </c:pt>
                <c:pt idx="1292">
                  <c:v>2701</c:v>
                </c:pt>
                <c:pt idx="1293">
                  <c:v>2700</c:v>
                </c:pt>
                <c:pt idx="1294">
                  <c:v>2699</c:v>
                </c:pt>
                <c:pt idx="1295">
                  <c:v>2698</c:v>
                </c:pt>
                <c:pt idx="1296">
                  <c:v>2697</c:v>
                </c:pt>
                <c:pt idx="1297">
                  <c:v>2696</c:v>
                </c:pt>
                <c:pt idx="1298">
                  <c:v>2695</c:v>
                </c:pt>
                <c:pt idx="1299">
                  <c:v>2694</c:v>
                </c:pt>
                <c:pt idx="1300">
                  <c:v>2693</c:v>
                </c:pt>
                <c:pt idx="1301">
                  <c:v>2692</c:v>
                </c:pt>
                <c:pt idx="1302">
                  <c:v>2691</c:v>
                </c:pt>
                <c:pt idx="1303">
                  <c:v>2690</c:v>
                </c:pt>
                <c:pt idx="1304">
                  <c:v>2689</c:v>
                </c:pt>
                <c:pt idx="1305">
                  <c:v>2688</c:v>
                </c:pt>
                <c:pt idx="1306">
                  <c:v>2687</c:v>
                </c:pt>
                <c:pt idx="1307">
                  <c:v>2686</c:v>
                </c:pt>
                <c:pt idx="1308">
                  <c:v>2685</c:v>
                </c:pt>
                <c:pt idx="1309">
                  <c:v>2684</c:v>
                </c:pt>
                <c:pt idx="1310">
                  <c:v>2683</c:v>
                </c:pt>
                <c:pt idx="1311">
                  <c:v>2682</c:v>
                </c:pt>
                <c:pt idx="1312">
                  <c:v>2681</c:v>
                </c:pt>
                <c:pt idx="1313">
                  <c:v>2680</c:v>
                </c:pt>
                <c:pt idx="1314">
                  <c:v>2679</c:v>
                </c:pt>
                <c:pt idx="1315">
                  <c:v>2678</c:v>
                </c:pt>
                <c:pt idx="1316">
                  <c:v>2677</c:v>
                </c:pt>
                <c:pt idx="1317">
                  <c:v>2676</c:v>
                </c:pt>
                <c:pt idx="1318">
                  <c:v>2675</c:v>
                </c:pt>
                <c:pt idx="1319">
                  <c:v>2674</c:v>
                </c:pt>
                <c:pt idx="1320">
                  <c:v>2673</c:v>
                </c:pt>
                <c:pt idx="1321">
                  <c:v>2672</c:v>
                </c:pt>
                <c:pt idx="1322">
                  <c:v>2671</c:v>
                </c:pt>
                <c:pt idx="1323">
                  <c:v>2670</c:v>
                </c:pt>
                <c:pt idx="1324">
                  <c:v>2669</c:v>
                </c:pt>
                <c:pt idx="1325">
                  <c:v>2668</c:v>
                </c:pt>
                <c:pt idx="1326">
                  <c:v>2667</c:v>
                </c:pt>
                <c:pt idx="1327">
                  <c:v>2666</c:v>
                </c:pt>
                <c:pt idx="1328">
                  <c:v>2665</c:v>
                </c:pt>
                <c:pt idx="1329">
                  <c:v>2664</c:v>
                </c:pt>
                <c:pt idx="1330">
                  <c:v>2663</c:v>
                </c:pt>
                <c:pt idx="1331">
                  <c:v>2662</c:v>
                </c:pt>
                <c:pt idx="1332">
                  <c:v>2661</c:v>
                </c:pt>
                <c:pt idx="1333">
                  <c:v>2660</c:v>
                </c:pt>
                <c:pt idx="1334">
                  <c:v>2659</c:v>
                </c:pt>
                <c:pt idx="1335">
                  <c:v>2658</c:v>
                </c:pt>
                <c:pt idx="1336">
                  <c:v>2657</c:v>
                </c:pt>
                <c:pt idx="1337">
                  <c:v>2656</c:v>
                </c:pt>
                <c:pt idx="1338">
                  <c:v>2655</c:v>
                </c:pt>
                <c:pt idx="1339">
                  <c:v>2654</c:v>
                </c:pt>
                <c:pt idx="1340">
                  <c:v>2653</c:v>
                </c:pt>
                <c:pt idx="1341">
                  <c:v>2652</c:v>
                </c:pt>
                <c:pt idx="1342">
                  <c:v>2651</c:v>
                </c:pt>
                <c:pt idx="1343">
                  <c:v>2650</c:v>
                </c:pt>
                <c:pt idx="1344">
                  <c:v>2649</c:v>
                </c:pt>
                <c:pt idx="1345">
                  <c:v>2648</c:v>
                </c:pt>
                <c:pt idx="1346">
                  <c:v>2647</c:v>
                </c:pt>
                <c:pt idx="1347">
                  <c:v>2646</c:v>
                </c:pt>
                <c:pt idx="1348">
                  <c:v>2645</c:v>
                </c:pt>
                <c:pt idx="1349">
                  <c:v>2644</c:v>
                </c:pt>
                <c:pt idx="1350">
                  <c:v>2643</c:v>
                </c:pt>
                <c:pt idx="1351">
                  <c:v>2642</c:v>
                </c:pt>
                <c:pt idx="1352">
                  <c:v>2641</c:v>
                </c:pt>
                <c:pt idx="1353">
                  <c:v>2640</c:v>
                </c:pt>
                <c:pt idx="1354">
                  <c:v>2639</c:v>
                </c:pt>
                <c:pt idx="1355">
                  <c:v>2638</c:v>
                </c:pt>
                <c:pt idx="1356">
                  <c:v>2637</c:v>
                </c:pt>
                <c:pt idx="1357">
                  <c:v>2636</c:v>
                </c:pt>
                <c:pt idx="1358">
                  <c:v>2635</c:v>
                </c:pt>
                <c:pt idx="1359">
                  <c:v>2634</c:v>
                </c:pt>
                <c:pt idx="1360">
                  <c:v>2633</c:v>
                </c:pt>
                <c:pt idx="1361">
                  <c:v>2632</c:v>
                </c:pt>
                <c:pt idx="1362">
                  <c:v>2631</c:v>
                </c:pt>
                <c:pt idx="1363">
                  <c:v>2630</c:v>
                </c:pt>
                <c:pt idx="1364">
                  <c:v>2629</c:v>
                </c:pt>
                <c:pt idx="1365">
                  <c:v>2628</c:v>
                </c:pt>
                <c:pt idx="1366">
                  <c:v>2627</c:v>
                </c:pt>
                <c:pt idx="1367">
                  <c:v>2626</c:v>
                </c:pt>
                <c:pt idx="1368">
                  <c:v>2625</c:v>
                </c:pt>
                <c:pt idx="1369">
                  <c:v>2624</c:v>
                </c:pt>
                <c:pt idx="1370">
                  <c:v>2623</c:v>
                </c:pt>
                <c:pt idx="1371">
                  <c:v>2622</c:v>
                </c:pt>
                <c:pt idx="1372">
                  <c:v>2621</c:v>
                </c:pt>
                <c:pt idx="1373">
                  <c:v>2620</c:v>
                </c:pt>
                <c:pt idx="1374">
                  <c:v>2619</c:v>
                </c:pt>
                <c:pt idx="1375">
                  <c:v>2618</c:v>
                </c:pt>
                <c:pt idx="1376">
                  <c:v>2617</c:v>
                </c:pt>
                <c:pt idx="1377">
                  <c:v>2616</c:v>
                </c:pt>
                <c:pt idx="1378">
                  <c:v>2615</c:v>
                </c:pt>
                <c:pt idx="1379">
                  <c:v>2614</c:v>
                </c:pt>
                <c:pt idx="1380">
                  <c:v>2613</c:v>
                </c:pt>
                <c:pt idx="1381">
                  <c:v>2612</c:v>
                </c:pt>
                <c:pt idx="1382">
                  <c:v>2611</c:v>
                </c:pt>
                <c:pt idx="1383">
                  <c:v>2610</c:v>
                </c:pt>
                <c:pt idx="1384">
                  <c:v>2609</c:v>
                </c:pt>
                <c:pt idx="1385">
                  <c:v>2608</c:v>
                </c:pt>
                <c:pt idx="1386">
                  <c:v>2607</c:v>
                </c:pt>
                <c:pt idx="1387">
                  <c:v>2606</c:v>
                </c:pt>
                <c:pt idx="1388">
                  <c:v>2605</c:v>
                </c:pt>
                <c:pt idx="1389">
                  <c:v>2604</c:v>
                </c:pt>
                <c:pt idx="1390">
                  <c:v>2603</c:v>
                </c:pt>
                <c:pt idx="1391">
                  <c:v>2602</c:v>
                </c:pt>
                <c:pt idx="1392">
                  <c:v>2601</c:v>
                </c:pt>
                <c:pt idx="1393">
                  <c:v>2600</c:v>
                </c:pt>
                <c:pt idx="1394">
                  <c:v>2599</c:v>
                </c:pt>
                <c:pt idx="1395">
                  <c:v>2598</c:v>
                </c:pt>
                <c:pt idx="1396">
                  <c:v>2597</c:v>
                </c:pt>
                <c:pt idx="1397">
                  <c:v>2596</c:v>
                </c:pt>
                <c:pt idx="1398">
                  <c:v>2595</c:v>
                </c:pt>
                <c:pt idx="1399">
                  <c:v>2594</c:v>
                </c:pt>
                <c:pt idx="1400">
                  <c:v>2593</c:v>
                </c:pt>
                <c:pt idx="1401">
                  <c:v>2592</c:v>
                </c:pt>
                <c:pt idx="1402">
                  <c:v>2591</c:v>
                </c:pt>
                <c:pt idx="1403">
                  <c:v>2590</c:v>
                </c:pt>
                <c:pt idx="1404">
                  <c:v>2589</c:v>
                </c:pt>
                <c:pt idx="1405">
                  <c:v>2588</c:v>
                </c:pt>
                <c:pt idx="1406">
                  <c:v>2587</c:v>
                </c:pt>
                <c:pt idx="1407">
                  <c:v>2586</c:v>
                </c:pt>
                <c:pt idx="1408">
                  <c:v>2585</c:v>
                </c:pt>
                <c:pt idx="1409">
                  <c:v>2584</c:v>
                </c:pt>
                <c:pt idx="1410">
                  <c:v>2583</c:v>
                </c:pt>
                <c:pt idx="1411">
                  <c:v>2582</c:v>
                </c:pt>
                <c:pt idx="1412">
                  <c:v>2581</c:v>
                </c:pt>
                <c:pt idx="1413">
                  <c:v>2580</c:v>
                </c:pt>
                <c:pt idx="1414">
                  <c:v>2579</c:v>
                </c:pt>
                <c:pt idx="1415">
                  <c:v>2578</c:v>
                </c:pt>
                <c:pt idx="1416">
                  <c:v>2577</c:v>
                </c:pt>
                <c:pt idx="1417">
                  <c:v>2576</c:v>
                </c:pt>
                <c:pt idx="1418">
                  <c:v>2575</c:v>
                </c:pt>
                <c:pt idx="1419">
                  <c:v>2574</c:v>
                </c:pt>
                <c:pt idx="1420">
                  <c:v>2573</c:v>
                </c:pt>
                <c:pt idx="1421">
                  <c:v>2572</c:v>
                </c:pt>
                <c:pt idx="1422">
                  <c:v>2571</c:v>
                </c:pt>
                <c:pt idx="1423">
                  <c:v>2570</c:v>
                </c:pt>
                <c:pt idx="1424">
                  <c:v>2569</c:v>
                </c:pt>
                <c:pt idx="1425">
                  <c:v>2568</c:v>
                </c:pt>
                <c:pt idx="1426">
                  <c:v>2567</c:v>
                </c:pt>
                <c:pt idx="1427">
                  <c:v>2566</c:v>
                </c:pt>
                <c:pt idx="1428">
                  <c:v>2565</c:v>
                </c:pt>
                <c:pt idx="1429">
                  <c:v>2564</c:v>
                </c:pt>
                <c:pt idx="1430">
                  <c:v>2563</c:v>
                </c:pt>
                <c:pt idx="1431">
                  <c:v>2562</c:v>
                </c:pt>
                <c:pt idx="1432">
                  <c:v>2561</c:v>
                </c:pt>
                <c:pt idx="1433">
                  <c:v>2560</c:v>
                </c:pt>
                <c:pt idx="1434">
                  <c:v>2559</c:v>
                </c:pt>
                <c:pt idx="1435">
                  <c:v>2558</c:v>
                </c:pt>
                <c:pt idx="1436">
                  <c:v>2557</c:v>
                </c:pt>
                <c:pt idx="1437">
                  <c:v>2556</c:v>
                </c:pt>
                <c:pt idx="1438">
                  <c:v>2555</c:v>
                </c:pt>
                <c:pt idx="1439">
                  <c:v>2554</c:v>
                </c:pt>
                <c:pt idx="1440">
                  <c:v>2553</c:v>
                </c:pt>
                <c:pt idx="1441">
                  <c:v>2552</c:v>
                </c:pt>
                <c:pt idx="1442">
                  <c:v>2551</c:v>
                </c:pt>
                <c:pt idx="1443">
                  <c:v>2550</c:v>
                </c:pt>
                <c:pt idx="1444">
                  <c:v>2549</c:v>
                </c:pt>
                <c:pt idx="1445">
                  <c:v>2548</c:v>
                </c:pt>
                <c:pt idx="1446">
                  <c:v>2547</c:v>
                </c:pt>
                <c:pt idx="1447">
                  <c:v>2546</c:v>
                </c:pt>
                <c:pt idx="1448">
                  <c:v>2545</c:v>
                </c:pt>
                <c:pt idx="1449">
                  <c:v>2544</c:v>
                </c:pt>
                <c:pt idx="1450">
                  <c:v>2543</c:v>
                </c:pt>
                <c:pt idx="1451">
                  <c:v>2542</c:v>
                </c:pt>
                <c:pt idx="1452">
                  <c:v>2541</c:v>
                </c:pt>
                <c:pt idx="1453">
                  <c:v>2540</c:v>
                </c:pt>
                <c:pt idx="1454">
                  <c:v>2539</c:v>
                </c:pt>
                <c:pt idx="1455">
                  <c:v>2538</c:v>
                </c:pt>
                <c:pt idx="1456">
                  <c:v>2537</c:v>
                </c:pt>
                <c:pt idx="1457">
                  <c:v>2536</c:v>
                </c:pt>
                <c:pt idx="1458">
                  <c:v>2535</c:v>
                </c:pt>
                <c:pt idx="1459">
                  <c:v>2534</c:v>
                </c:pt>
                <c:pt idx="1460">
                  <c:v>2533</c:v>
                </c:pt>
                <c:pt idx="1461">
                  <c:v>2532</c:v>
                </c:pt>
                <c:pt idx="1462">
                  <c:v>2531</c:v>
                </c:pt>
                <c:pt idx="1463">
                  <c:v>2530</c:v>
                </c:pt>
                <c:pt idx="1464">
                  <c:v>2529</c:v>
                </c:pt>
                <c:pt idx="1465">
                  <c:v>2528</c:v>
                </c:pt>
                <c:pt idx="1466">
                  <c:v>2527</c:v>
                </c:pt>
                <c:pt idx="1467">
                  <c:v>2526</c:v>
                </c:pt>
                <c:pt idx="1468">
                  <c:v>2525</c:v>
                </c:pt>
                <c:pt idx="1469">
                  <c:v>2524</c:v>
                </c:pt>
                <c:pt idx="1470">
                  <c:v>2523</c:v>
                </c:pt>
                <c:pt idx="1471">
                  <c:v>2522</c:v>
                </c:pt>
                <c:pt idx="1472">
                  <c:v>2521</c:v>
                </c:pt>
                <c:pt idx="1473">
                  <c:v>2520</c:v>
                </c:pt>
                <c:pt idx="1474">
                  <c:v>2519</c:v>
                </c:pt>
                <c:pt idx="1475">
                  <c:v>2518</c:v>
                </c:pt>
                <c:pt idx="1476">
                  <c:v>2517</c:v>
                </c:pt>
                <c:pt idx="1477">
                  <c:v>2516</c:v>
                </c:pt>
                <c:pt idx="1478">
                  <c:v>2515</c:v>
                </c:pt>
                <c:pt idx="1479">
                  <c:v>2514</c:v>
                </c:pt>
                <c:pt idx="1480">
                  <c:v>2513</c:v>
                </c:pt>
                <c:pt idx="1481">
                  <c:v>2512</c:v>
                </c:pt>
                <c:pt idx="1482">
                  <c:v>2511</c:v>
                </c:pt>
                <c:pt idx="1483">
                  <c:v>2510</c:v>
                </c:pt>
                <c:pt idx="1484">
                  <c:v>2509</c:v>
                </c:pt>
                <c:pt idx="1485">
                  <c:v>2508</c:v>
                </c:pt>
                <c:pt idx="1486">
                  <c:v>2507</c:v>
                </c:pt>
                <c:pt idx="1487">
                  <c:v>2506</c:v>
                </c:pt>
                <c:pt idx="1488">
                  <c:v>2505</c:v>
                </c:pt>
                <c:pt idx="1489">
                  <c:v>2504</c:v>
                </c:pt>
                <c:pt idx="1490">
                  <c:v>2503</c:v>
                </c:pt>
                <c:pt idx="1491">
                  <c:v>2502</c:v>
                </c:pt>
                <c:pt idx="1492">
                  <c:v>2501</c:v>
                </c:pt>
                <c:pt idx="1493">
                  <c:v>2500</c:v>
                </c:pt>
                <c:pt idx="1494">
                  <c:v>2499</c:v>
                </c:pt>
                <c:pt idx="1495">
                  <c:v>2498</c:v>
                </c:pt>
                <c:pt idx="1496">
                  <c:v>2497</c:v>
                </c:pt>
                <c:pt idx="1497">
                  <c:v>2496</c:v>
                </c:pt>
                <c:pt idx="1498">
                  <c:v>2495</c:v>
                </c:pt>
                <c:pt idx="1499">
                  <c:v>2494</c:v>
                </c:pt>
                <c:pt idx="1500">
                  <c:v>2493</c:v>
                </c:pt>
                <c:pt idx="1501">
                  <c:v>2492</c:v>
                </c:pt>
                <c:pt idx="1502">
                  <c:v>2491</c:v>
                </c:pt>
                <c:pt idx="1503">
                  <c:v>2490</c:v>
                </c:pt>
                <c:pt idx="1504">
                  <c:v>2489</c:v>
                </c:pt>
                <c:pt idx="1505">
                  <c:v>2488</c:v>
                </c:pt>
                <c:pt idx="1506">
                  <c:v>2487</c:v>
                </c:pt>
                <c:pt idx="1507">
                  <c:v>2486</c:v>
                </c:pt>
                <c:pt idx="1508">
                  <c:v>2485</c:v>
                </c:pt>
                <c:pt idx="1509">
                  <c:v>2484</c:v>
                </c:pt>
                <c:pt idx="1510">
                  <c:v>2483</c:v>
                </c:pt>
                <c:pt idx="1511">
                  <c:v>2482</c:v>
                </c:pt>
                <c:pt idx="1512">
                  <c:v>2481</c:v>
                </c:pt>
                <c:pt idx="1513">
                  <c:v>2480</c:v>
                </c:pt>
                <c:pt idx="1514">
                  <c:v>2479</c:v>
                </c:pt>
                <c:pt idx="1515">
                  <c:v>2478</c:v>
                </c:pt>
                <c:pt idx="1516">
                  <c:v>2477</c:v>
                </c:pt>
                <c:pt idx="1517">
                  <c:v>2476</c:v>
                </c:pt>
                <c:pt idx="1518">
                  <c:v>2475</c:v>
                </c:pt>
                <c:pt idx="1519">
                  <c:v>2474</c:v>
                </c:pt>
                <c:pt idx="1520">
                  <c:v>2473</c:v>
                </c:pt>
                <c:pt idx="1521">
                  <c:v>2472</c:v>
                </c:pt>
                <c:pt idx="1522">
                  <c:v>2471</c:v>
                </c:pt>
                <c:pt idx="1523">
                  <c:v>2470</c:v>
                </c:pt>
                <c:pt idx="1524">
                  <c:v>2469</c:v>
                </c:pt>
                <c:pt idx="1525">
                  <c:v>2468</c:v>
                </c:pt>
                <c:pt idx="1526">
                  <c:v>2467</c:v>
                </c:pt>
                <c:pt idx="1527">
                  <c:v>2466</c:v>
                </c:pt>
                <c:pt idx="1528">
                  <c:v>2465</c:v>
                </c:pt>
                <c:pt idx="1529">
                  <c:v>2464</c:v>
                </c:pt>
                <c:pt idx="1530">
                  <c:v>2463</c:v>
                </c:pt>
                <c:pt idx="1531">
                  <c:v>2462</c:v>
                </c:pt>
                <c:pt idx="1532">
                  <c:v>2461</c:v>
                </c:pt>
                <c:pt idx="1533">
                  <c:v>2460</c:v>
                </c:pt>
                <c:pt idx="1534">
                  <c:v>2459</c:v>
                </c:pt>
                <c:pt idx="1535">
                  <c:v>2458</c:v>
                </c:pt>
                <c:pt idx="1536">
                  <c:v>2457</c:v>
                </c:pt>
                <c:pt idx="1537">
                  <c:v>2456</c:v>
                </c:pt>
                <c:pt idx="1538">
                  <c:v>2455</c:v>
                </c:pt>
                <c:pt idx="1539">
                  <c:v>2454</c:v>
                </c:pt>
                <c:pt idx="1540">
                  <c:v>2453</c:v>
                </c:pt>
                <c:pt idx="1541">
                  <c:v>2452</c:v>
                </c:pt>
                <c:pt idx="1542">
                  <c:v>2451</c:v>
                </c:pt>
                <c:pt idx="1543">
                  <c:v>2450</c:v>
                </c:pt>
                <c:pt idx="1544">
                  <c:v>2449</c:v>
                </c:pt>
                <c:pt idx="1545">
                  <c:v>2448</c:v>
                </c:pt>
                <c:pt idx="1546">
                  <c:v>2447</c:v>
                </c:pt>
                <c:pt idx="1547">
                  <c:v>2446</c:v>
                </c:pt>
                <c:pt idx="1548">
                  <c:v>2445</c:v>
                </c:pt>
                <c:pt idx="1549">
                  <c:v>2444</c:v>
                </c:pt>
                <c:pt idx="1550">
                  <c:v>2443</c:v>
                </c:pt>
                <c:pt idx="1551">
                  <c:v>2442</c:v>
                </c:pt>
                <c:pt idx="1552">
                  <c:v>2441</c:v>
                </c:pt>
                <c:pt idx="1553">
                  <c:v>2440</c:v>
                </c:pt>
                <c:pt idx="1554">
                  <c:v>2439</c:v>
                </c:pt>
                <c:pt idx="1555">
                  <c:v>2438</c:v>
                </c:pt>
                <c:pt idx="1556">
                  <c:v>2437</c:v>
                </c:pt>
                <c:pt idx="1557">
                  <c:v>2436</c:v>
                </c:pt>
                <c:pt idx="1558">
                  <c:v>2435</c:v>
                </c:pt>
                <c:pt idx="1559">
                  <c:v>2434</c:v>
                </c:pt>
                <c:pt idx="1560">
                  <c:v>2433</c:v>
                </c:pt>
                <c:pt idx="1561">
                  <c:v>2432</c:v>
                </c:pt>
                <c:pt idx="1562">
                  <c:v>2431</c:v>
                </c:pt>
                <c:pt idx="1563">
                  <c:v>2430</c:v>
                </c:pt>
                <c:pt idx="1564">
                  <c:v>2429</c:v>
                </c:pt>
                <c:pt idx="1565">
                  <c:v>2428</c:v>
                </c:pt>
                <c:pt idx="1566">
                  <c:v>2427</c:v>
                </c:pt>
                <c:pt idx="1567">
                  <c:v>2426</c:v>
                </c:pt>
                <c:pt idx="1568">
                  <c:v>2425</c:v>
                </c:pt>
                <c:pt idx="1569">
                  <c:v>2424</c:v>
                </c:pt>
                <c:pt idx="1570">
                  <c:v>2423</c:v>
                </c:pt>
                <c:pt idx="1571">
                  <c:v>2422</c:v>
                </c:pt>
                <c:pt idx="1572">
                  <c:v>2421</c:v>
                </c:pt>
                <c:pt idx="1573">
                  <c:v>2420</c:v>
                </c:pt>
                <c:pt idx="1574">
                  <c:v>2419</c:v>
                </c:pt>
                <c:pt idx="1575">
                  <c:v>2418</c:v>
                </c:pt>
                <c:pt idx="1576">
                  <c:v>2417</c:v>
                </c:pt>
                <c:pt idx="1577">
                  <c:v>2416</c:v>
                </c:pt>
                <c:pt idx="1578">
                  <c:v>2415</c:v>
                </c:pt>
                <c:pt idx="1579">
                  <c:v>2414</c:v>
                </c:pt>
                <c:pt idx="1580">
                  <c:v>2413</c:v>
                </c:pt>
                <c:pt idx="1581">
                  <c:v>2412</c:v>
                </c:pt>
                <c:pt idx="1582">
                  <c:v>2411</c:v>
                </c:pt>
                <c:pt idx="1583">
                  <c:v>2410</c:v>
                </c:pt>
                <c:pt idx="1584">
                  <c:v>2409</c:v>
                </c:pt>
                <c:pt idx="1585">
                  <c:v>2408</c:v>
                </c:pt>
                <c:pt idx="1586">
                  <c:v>2407</c:v>
                </c:pt>
                <c:pt idx="1587">
                  <c:v>2406</c:v>
                </c:pt>
                <c:pt idx="1588">
                  <c:v>2405</c:v>
                </c:pt>
                <c:pt idx="1589">
                  <c:v>2404</c:v>
                </c:pt>
                <c:pt idx="1590">
                  <c:v>2403</c:v>
                </c:pt>
                <c:pt idx="1591">
                  <c:v>2402</c:v>
                </c:pt>
                <c:pt idx="1592">
                  <c:v>2401</c:v>
                </c:pt>
                <c:pt idx="1593">
                  <c:v>2400</c:v>
                </c:pt>
                <c:pt idx="1594">
                  <c:v>2399</c:v>
                </c:pt>
                <c:pt idx="1595">
                  <c:v>2398</c:v>
                </c:pt>
                <c:pt idx="1596">
                  <c:v>2397</c:v>
                </c:pt>
                <c:pt idx="1597">
                  <c:v>2396</c:v>
                </c:pt>
                <c:pt idx="1598">
                  <c:v>2395</c:v>
                </c:pt>
                <c:pt idx="1599">
                  <c:v>2394</c:v>
                </c:pt>
                <c:pt idx="1600">
                  <c:v>2393</c:v>
                </c:pt>
                <c:pt idx="1601">
                  <c:v>2392</c:v>
                </c:pt>
                <c:pt idx="1602">
                  <c:v>2391</c:v>
                </c:pt>
                <c:pt idx="1603">
                  <c:v>2390</c:v>
                </c:pt>
                <c:pt idx="1604">
                  <c:v>2389</c:v>
                </c:pt>
                <c:pt idx="1605">
                  <c:v>2388</c:v>
                </c:pt>
                <c:pt idx="1606">
                  <c:v>2387</c:v>
                </c:pt>
                <c:pt idx="1607">
                  <c:v>2386</c:v>
                </c:pt>
                <c:pt idx="1608">
                  <c:v>2385</c:v>
                </c:pt>
                <c:pt idx="1609">
                  <c:v>2384</c:v>
                </c:pt>
                <c:pt idx="1610">
                  <c:v>2383</c:v>
                </c:pt>
                <c:pt idx="1611">
                  <c:v>2382</c:v>
                </c:pt>
                <c:pt idx="1612">
                  <c:v>2381</c:v>
                </c:pt>
                <c:pt idx="1613">
                  <c:v>2380</c:v>
                </c:pt>
                <c:pt idx="1614">
                  <c:v>2379</c:v>
                </c:pt>
                <c:pt idx="1615">
                  <c:v>2378</c:v>
                </c:pt>
                <c:pt idx="1616">
                  <c:v>2377</c:v>
                </c:pt>
                <c:pt idx="1617">
                  <c:v>2376</c:v>
                </c:pt>
                <c:pt idx="1618">
                  <c:v>2375</c:v>
                </c:pt>
                <c:pt idx="1619">
                  <c:v>2374</c:v>
                </c:pt>
                <c:pt idx="1620">
                  <c:v>2373</c:v>
                </c:pt>
                <c:pt idx="1621">
                  <c:v>2372</c:v>
                </c:pt>
                <c:pt idx="1622">
                  <c:v>2371</c:v>
                </c:pt>
                <c:pt idx="1623">
                  <c:v>2370</c:v>
                </c:pt>
                <c:pt idx="1624">
                  <c:v>2369</c:v>
                </c:pt>
                <c:pt idx="1625">
                  <c:v>2368</c:v>
                </c:pt>
                <c:pt idx="1626">
                  <c:v>2367</c:v>
                </c:pt>
                <c:pt idx="1627">
                  <c:v>2366</c:v>
                </c:pt>
                <c:pt idx="1628">
                  <c:v>2365</c:v>
                </c:pt>
                <c:pt idx="1629">
                  <c:v>2364</c:v>
                </c:pt>
                <c:pt idx="1630">
                  <c:v>2363</c:v>
                </c:pt>
                <c:pt idx="1631">
                  <c:v>2362</c:v>
                </c:pt>
                <c:pt idx="1632">
                  <c:v>2361</c:v>
                </c:pt>
                <c:pt idx="1633">
                  <c:v>2360</c:v>
                </c:pt>
                <c:pt idx="1634">
                  <c:v>2359</c:v>
                </c:pt>
                <c:pt idx="1635">
                  <c:v>2358</c:v>
                </c:pt>
                <c:pt idx="1636">
                  <c:v>2357</c:v>
                </c:pt>
                <c:pt idx="1637">
                  <c:v>2356</c:v>
                </c:pt>
                <c:pt idx="1638">
                  <c:v>2355</c:v>
                </c:pt>
                <c:pt idx="1639">
                  <c:v>2354</c:v>
                </c:pt>
                <c:pt idx="1640">
                  <c:v>2353</c:v>
                </c:pt>
                <c:pt idx="1641">
                  <c:v>2352</c:v>
                </c:pt>
                <c:pt idx="1642">
                  <c:v>2351</c:v>
                </c:pt>
                <c:pt idx="1643">
                  <c:v>2350</c:v>
                </c:pt>
                <c:pt idx="1644">
                  <c:v>2349</c:v>
                </c:pt>
                <c:pt idx="1645">
                  <c:v>2348</c:v>
                </c:pt>
                <c:pt idx="1646">
                  <c:v>2347</c:v>
                </c:pt>
                <c:pt idx="1647">
                  <c:v>2346</c:v>
                </c:pt>
                <c:pt idx="1648">
                  <c:v>2345</c:v>
                </c:pt>
                <c:pt idx="1649">
                  <c:v>2344</c:v>
                </c:pt>
                <c:pt idx="1650">
                  <c:v>2343</c:v>
                </c:pt>
                <c:pt idx="1651">
                  <c:v>2342</c:v>
                </c:pt>
                <c:pt idx="1652">
                  <c:v>2341</c:v>
                </c:pt>
                <c:pt idx="1653">
                  <c:v>2340</c:v>
                </c:pt>
                <c:pt idx="1654">
                  <c:v>2339</c:v>
                </c:pt>
                <c:pt idx="1655">
                  <c:v>2338</c:v>
                </c:pt>
                <c:pt idx="1656">
                  <c:v>2337</c:v>
                </c:pt>
                <c:pt idx="1657">
                  <c:v>2336</c:v>
                </c:pt>
                <c:pt idx="1658">
                  <c:v>2335</c:v>
                </c:pt>
                <c:pt idx="1659">
                  <c:v>2334</c:v>
                </c:pt>
                <c:pt idx="1660">
                  <c:v>2333</c:v>
                </c:pt>
                <c:pt idx="1661">
                  <c:v>2332</c:v>
                </c:pt>
                <c:pt idx="1662">
                  <c:v>2331</c:v>
                </c:pt>
                <c:pt idx="1663">
                  <c:v>2330</c:v>
                </c:pt>
                <c:pt idx="1664">
                  <c:v>2329</c:v>
                </c:pt>
                <c:pt idx="1665">
                  <c:v>2328</c:v>
                </c:pt>
                <c:pt idx="1666">
                  <c:v>2327</c:v>
                </c:pt>
                <c:pt idx="1667">
                  <c:v>2326</c:v>
                </c:pt>
                <c:pt idx="1668">
                  <c:v>2325</c:v>
                </c:pt>
                <c:pt idx="1669">
                  <c:v>2324</c:v>
                </c:pt>
                <c:pt idx="1670">
                  <c:v>2323</c:v>
                </c:pt>
                <c:pt idx="1671">
                  <c:v>2322</c:v>
                </c:pt>
                <c:pt idx="1672">
                  <c:v>2321</c:v>
                </c:pt>
                <c:pt idx="1673">
                  <c:v>2320</c:v>
                </c:pt>
                <c:pt idx="1674">
                  <c:v>2319</c:v>
                </c:pt>
                <c:pt idx="1675">
                  <c:v>2318</c:v>
                </c:pt>
                <c:pt idx="1676">
                  <c:v>2317</c:v>
                </c:pt>
                <c:pt idx="1677">
                  <c:v>2316</c:v>
                </c:pt>
                <c:pt idx="1678">
                  <c:v>2315</c:v>
                </c:pt>
                <c:pt idx="1679">
                  <c:v>2314</c:v>
                </c:pt>
                <c:pt idx="1680">
                  <c:v>2313</c:v>
                </c:pt>
                <c:pt idx="1681">
                  <c:v>2312</c:v>
                </c:pt>
                <c:pt idx="1682">
                  <c:v>2311</c:v>
                </c:pt>
                <c:pt idx="1683">
                  <c:v>2310</c:v>
                </c:pt>
                <c:pt idx="1684">
                  <c:v>2309</c:v>
                </c:pt>
                <c:pt idx="1685">
                  <c:v>2308</c:v>
                </c:pt>
                <c:pt idx="1686">
                  <c:v>2307</c:v>
                </c:pt>
                <c:pt idx="1687">
                  <c:v>2306</c:v>
                </c:pt>
                <c:pt idx="1688">
                  <c:v>2305</c:v>
                </c:pt>
                <c:pt idx="1689">
                  <c:v>2304</c:v>
                </c:pt>
                <c:pt idx="1690">
                  <c:v>2303</c:v>
                </c:pt>
                <c:pt idx="1691">
                  <c:v>2302</c:v>
                </c:pt>
                <c:pt idx="1692">
                  <c:v>2301</c:v>
                </c:pt>
                <c:pt idx="1693">
                  <c:v>2300</c:v>
                </c:pt>
                <c:pt idx="1694">
                  <c:v>2299</c:v>
                </c:pt>
                <c:pt idx="1695">
                  <c:v>2298</c:v>
                </c:pt>
                <c:pt idx="1696">
                  <c:v>2297</c:v>
                </c:pt>
                <c:pt idx="1697">
                  <c:v>2296</c:v>
                </c:pt>
                <c:pt idx="1698">
                  <c:v>2295</c:v>
                </c:pt>
                <c:pt idx="1699">
                  <c:v>2294</c:v>
                </c:pt>
                <c:pt idx="1700">
                  <c:v>2293</c:v>
                </c:pt>
                <c:pt idx="1701">
                  <c:v>2292</c:v>
                </c:pt>
                <c:pt idx="1702">
                  <c:v>2291</c:v>
                </c:pt>
                <c:pt idx="1703">
                  <c:v>2290</c:v>
                </c:pt>
                <c:pt idx="1704">
                  <c:v>2289</c:v>
                </c:pt>
                <c:pt idx="1705">
                  <c:v>2288</c:v>
                </c:pt>
                <c:pt idx="1706">
                  <c:v>2287</c:v>
                </c:pt>
                <c:pt idx="1707">
                  <c:v>2286</c:v>
                </c:pt>
                <c:pt idx="1708">
                  <c:v>2285</c:v>
                </c:pt>
                <c:pt idx="1709">
                  <c:v>2284</c:v>
                </c:pt>
                <c:pt idx="1710">
                  <c:v>2283</c:v>
                </c:pt>
                <c:pt idx="1711">
                  <c:v>2282</c:v>
                </c:pt>
                <c:pt idx="1712">
                  <c:v>2281</c:v>
                </c:pt>
                <c:pt idx="1713">
                  <c:v>2280</c:v>
                </c:pt>
                <c:pt idx="1714">
                  <c:v>2279</c:v>
                </c:pt>
                <c:pt idx="1715">
                  <c:v>2278</c:v>
                </c:pt>
                <c:pt idx="1716">
                  <c:v>2277</c:v>
                </c:pt>
                <c:pt idx="1717">
                  <c:v>2276</c:v>
                </c:pt>
                <c:pt idx="1718">
                  <c:v>2275</c:v>
                </c:pt>
                <c:pt idx="1719">
                  <c:v>2274</c:v>
                </c:pt>
                <c:pt idx="1720">
                  <c:v>2273</c:v>
                </c:pt>
                <c:pt idx="1721">
                  <c:v>2272</c:v>
                </c:pt>
                <c:pt idx="1722">
                  <c:v>2271</c:v>
                </c:pt>
                <c:pt idx="1723">
                  <c:v>2270</c:v>
                </c:pt>
                <c:pt idx="1724">
                  <c:v>2269</c:v>
                </c:pt>
                <c:pt idx="1725">
                  <c:v>2268</c:v>
                </c:pt>
                <c:pt idx="1726">
                  <c:v>2267</c:v>
                </c:pt>
                <c:pt idx="1727">
                  <c:v>2266</c:v>
                </c:pt>
                <c:pt idx="1728">
                  <c:v>2265</c:v>
                </c:pt>
                <c:pt idx="1729">
                  <c:v>2264</c:v>
                </c:pt>
                <c:pt idx="1730">
                  <c:v>2263</c:v>
                </c:pt>
                <c:pt idx="1731">
                  <c:v>2262</c:v>
                </c:pt>
                <c:pt idx="1732">
                  <c:v>2261</c:v>
                </c:pt>
                <c:pt idx="1733">
                  <c:v>2260</c:v>
                </c:pt>
                <c:pt idx="1734">
                  <c:v>2259</c:v>
                </c:pt>
                <c:pt idx="1735">
                  <c:v>2258</c:v>
                </c:pt>
                <c:pt idx="1736">
                  <c:v>2257</c:v>
                </c:pt>
                <c:pt idx="1737">
                  <c:v>2256</c:v>
                </c:pt>
                <c:pt idx="1738">
                  <c:v>2255</c:v>
                </c:pt>
                <c:pt idx="1739">
                  <c:v>2254</c:v>
                </c:pt>
                <c:pt idx="1740">
                  <c:v>2253</c:v>
                </c:pt>
                <c:pt idx="1741">
                  <c:v>2252</c:v>
                </c:pt>
                <c:pt idx="1742">
                  <c:v>2251</c:v>
                </c:pt>
                <c:pt idx="1743">
                  <c:v>2250</c:v>
                </c:pt>
                <c:pt idx="1744">
                  <c:v>2249</c:v>
                </c:pt>
                <c:pt idx="1745">
                  <c:v>2248</c:v>
                </c:pt>
                <c:pt idx="1746">
                  <c:v>2247</c:v>
                </c:pt>
                <c:pt idx="1747">
                  <c:v>2246</c:v>
                </c:pt>
                <c:pt idx="1748">
                  <c:v>2245</c:v>
                </c:pt>
                <c:pt idx="1749">
                  <c:v>2244</c:v>
                </c:pt>
                <c:pt idx="1750">
                  <c:v>2243</c:v>
                </c:pt>
                <c:pt idx="1751">
                  <c:v>2242</c:v>
                </c:pt>
                <c:pt idx="1752">
                  <c:v>2241</c:v>
                </c:pt>
                <c:pt idx="1753">
                  <c:v>2240</c:v>
                </c:pt>
                <c:pt idx="1754">
                  <c:v>2239</c:v>
                </c:pt>
                <c:pt idx="1755">
                  <c:v>2238</c:v>
                </c:pt>
                <c:pt idx="1756">
                  <c:v>2237</c:v>
                </c:pt>
                <c:pt idx="1757">
                  <c:v>2236</c:v>
                </c:pt>
                <c:pt idx="1758">
                  <c:v>2235</c:v>
                </c:pt>
                <c:pt idx="1759">
                  <c:v>2234</c:v>
                </c:pt>
                <c:pt idx="1760">
                  <c:v>2233</c:v>
                </c:pt>
                <c:pt idx="1761">
                  <c:v>2232</c:v>
                </c:pt>
                <c:pt idx="1762">
                  <c:v>2231</c:v>
                </c:pt>
                <c:pt idx="1763">
                  <c:v>2230</c:v>
                </c:pt>
                <c:pt idx="1764">
                  <c:v>2229</c:v>
                </c:pt>
                <c:pt idx="1765">
                  <c:v>2228</c:v>
                </c:pt>
                <c:pt idx="1766">
                  <c:v>2227</c:v>
                </c:pt>
                <c:pt idx="1767">
                  <c:v>2226</c:v>
                </c:pt>
                <c:pt idx="1768">
                  <c:v>2225</c:v>
                </c:pt>
                <c:pt idx="1769">
                  <c:v>2224</c:v>
                </c:pt>
                <c:pt idx="1770">
                  <c:v>2223</c:v>
                </c:pt>
                <c:pt idx="1771">
                  <c:v>2222</c:v>
                </c:pt>
                <c:pt idx="1772">
                  <c:v>2221</c:v>
                </c:pt>
                <c:pt idx="1773">
                  <c:v>2220</c:v>
                </c:pt>
                <c:pt idx="1774">
                  <c:v>2219</c:v>
                </c:pt>
                <c:pt idx="1775">
                  <c:v>2218</c:v>
                </c:pt>
                <c:pt idx="1776">
                  <c:v>2217</c:v>
                </c:pt>
                <c:pt idx="1777">
                  <c:v>2216</c:v>
                </c:pt>
                <c:pt idx="1778">
                  <c:v>2215</c:v>
                </c:pt>
                <c:pt idx="1779">
                  <c:v>2214</c:v>
                </c:pt>
                <c:pt idx="1780">
                  <c:v>2213</c:v>
                </c:pt>
                <c:pt idx="1781">
                  <c:v>2212</c:v>
                </c:pt>
                <c:pt idx="1782">
                  <c:v>2211</c:v>
                </c:pt>
                <c:pt idx="1783">
                  <c:v>2210</c:v>
                </c:pt>
                <c:pt idx="1784">
                  <c:v>2209</c:v>
                </c:pt>
                <c:pt idx="1785">
                  <c:v>2208</c:v>
                </c:pt>
                <c:pt idx="1786">
                  <c:v>2207</c:v>
                </c:pt>
                <c:pt idx="1787">
                  <c:v>2206</c:v>
                </c:pt>
                <c:pt idx="1788">
                  <c:v>2205</c:v>
                </c:pt>
                <c:pt idx="1789">
                  <c:v>2204</c:v>
                </c:pt>
                <c:pt idx="1790">
                  <c:v>2203</c:v>
                </c:pt>
                <c:pt idx="1791">
                  <c:v>2202</c:v>
                </c:pt>
                <c:pt idx="1792">
                  <c:v>2201</c:v>
                </c:pt>
                <c:pt idx="1793">
                  <c:v>2200</c:v>
                </c:pt>
                <c:pt idx="1794">
                  <c:v>2199</c:v>
                </c:pt>
                <c:pt idx="1795">
                  <c:v>2198</c:v>
                </c:pt>
                <c:pt idx="1796">
                  <c:v>2197</c:v>
                </c:pt>
                <c:pt idx="1797">
                  <c:v>2196</c:v>
                </c:pt>
                <c:pt idx="1798">
                  <c:v>2195</c:v>
                </c:pt>
                <c:pt idx="1799">
                  <c:v>2194</c:v>
                </c:pt>
                <c:pt idx="1800">
                  <c:v>2193</c:v>
                </c:pt>
                <c:pt idx="1801">
                  <c:v>2192</c:v>
                </c:pt>
                <c:pt idx="1802">
                  <c:v>2191</c:v>
                </c:pt>
                <c:pt idx="1803">
                  <c:v>2190</c:v>
                </c:pt>
                <c:pt idx="1804">
                  <c:v>2189</c:v>
                </c:pt>
                <c:pt idx="1805">
                  <c:v>2188</c:v>
                </c:pt>
                <c:pt idx="1806">
                  <c:v>2187</c:v>
                </c:pt>
                <c:pt idx="1807">
                  <c:v>2186</c:v>
                </c:pt>
                <c:pt idx="1808">
                  <c:v>2185</c:v>
                </c:pt>
                <c:pt idx="1809">
                  <c:v>2184</c:v>
                </c:pt>
                <c:pt idx="1810">
                  <c:v>2183</c:v>
                </c:pt>
                <c:pt idx="1811">
                  <c:v>2182</c:v>
                </c:pt>
                <c:pt idx="1812">
                  <c:v>2181</c:v>
                </c:pt>
                <c:pt idx="1813">
                  <c:v>2180</c:v>
                </c:pt>
                <c:pt idx="1814">
                  <c:v>2179</c:v>
                </c:pt>
                <c:pt idx="1815">
                  <c:v>2178</c:v>
                </c:pt>
                <c:pt idx="1816">
                  <c:v>2177</c:v>
                </c:pt>
                <c:pt idx="1817">
                  <c:v>2176</c:v>
                </c:pt>
                <c:pt idx="1818">
                  <c:v>2175</c:v>
                </c:pt>
                <c:pt idx="1819">
                  <c:v>2174</c:v>
                </c:pt>
                <c:pt idx="1820">
                  <c:v>2173</c:v>
                </c:pt>
                <c:pt idx="1821">
                  <c:v>2172</c:v>
                </c:pt>
                <c:pt idx="1822">
                  <c:v>2171</c:v>
                </c:pt>
                <c:pt idx="1823">
                  <c:v>2170</c:v>
                </c:pt>
                <c:pt idx="1824">
                  <c:v>2169</c:v>
                </c:pt>
                <c:pt idx="1825">
                  <c:v>2168</c:v>
                </c:pt>
                <c:pt idx="1826">
                  <c:v>2167</c:v>
                </c:pt>
                <c:pt idx="1827">
                  <c:v>2166</c:v>
                </c:pt>
                <c:pt idx="1828">
                  <c:v>2165</c:v>
                </c:pt>
                <c:pt idx="1829">
                  <c:v>2164</c:v>
                </c:pt>
                <c:pt idx="1830">
                  <c:v>2163</c:v>
                </c:pt>
                <c:pt idx="1831">
                  <c:v>2162</c:v>
                </c:pt>
                <c:pt idx="1832">
                  <c:v>2161</c:v>
                </c:pt>
                <c:pt idx="1833">
                  <c:v>2160</c:v>
                </c:pt>
                <c:pt idx="1834">
                  <c:v>2159</c:v>
                </c:pt>
                <c:pt idx="1835">
                  <c:v>2158</c:v>
                </c:pt>
                <c:pt idx="1836">
                  <c:v>2157</c:v>
                </c:pt>
                <c:pt idx="1837">
                  <c:v>2156</c:v>
                </c:pt>
                <c:pt idx="1838">
                  <c:v>2155</c:v>
                </c:pt>
                <c:pt idx="1839">
                  <c:v>2154</c:v>
                </c:pt>
                <c:pt idx="1840">
                  <c:v>2153</c:v>
                </c:pt>
                <c:pt idx="1841">
                  <c:v>2152</c:v>
                </c:pt>
                <c:pt idx="1842">
                  <c:v>2151</c:v>
                </c:pt>
                <c:pt idx="1843">
                  <c:v>2150</c:v>
                </c:pt>
                <c:pt idx="1844">
                  <c:v>2149</c:v>
                </c:pt>
                <c:pt idx="1845">
                  <c:v>2148</c:v>
                </c:pt>
                <c:pt idx="1846">
                  <c:v>2147</c:v>
                </c:pt>
                <c:pt idx="1847">
                  <c:v>2146</c:v>
                </c:pt>
                <c:pt idx="1848">
                  <c:v>2145</c:v>
                </c:pt>
                <c:pt idx="1849">
                  <c:v>2144</c:v>
                </c:pt>
                <c:pt idx="1850">
                  <c:v>2143</c:v>
                </c:pt>
                <c:pt idx="1851">
                  <c:v>2142</c:v>
                </c:pt>
                <c:pt idx="1852">
                  <c:v>2141</c:v>
                </c:pt>
                <c:pt idx="1853">
                  <c:v>2140</c:v>
                </c:pt>
                <c:pt idx="1854">
                  <c:v>2139</c:v>
                </c:pt>
                <c:pt idx="1855">
                  <c:v>2138</c:v>
                </c:pt>
                <c:pt idx="1856">
                  <c:v>2137</c:v>
                </c:pt>
                <c:pt idx="1857">
                  <c:v>2136</c:v>
                </c:pt>
                <c:pt idx="1858">
                  <c:v>2135</c:v>
                </c:pt>
                <c:pt idx="1859">
                  <c:v>2134</c:v>
                </c:pt>
                <c:pt idx="1860">
                  <c:v>2133</c:v>
                </c:pt>
                <c:pt idx="1861">
                  <c:v>2132</c:v>
                </c:pt>
                <c:pt idx="1862">
                  <c:v>2131</c:v>
                </c:pt>
                <c:pt idx="1863">
                  <c:v>2130</c:v>
                </c:pt>
                <c:pt idx="1864">
                  <c:v>2129</c:v>
                </c:pt>
                <c:pt idx="1865">
                  <c:v>2128</c:v>
                </c:pt>
                <c:pt idx="1866">
                  <c:v>2127</c:v>
                </c:pt>
                <c:pt idx="1867">
                  <c:v>2126</c:v>
                </c:pt>
                <c:pt idx="1868">
                  <c:v>2125</c:v>
                </c:pt>
                <c:pt idx="1869">
                  <c:v>2124</c:v>
                </c:pt>
                <c:pt idx="1870">
                  <c:v>2123</c:v>
                </c:pt>
                <c:pt idx="1871">
                  <c:v>2122</c:v>
                </c:pt>
                <c:pt idx="1872">
                  <c:v>2121</c:v>
                </c:pt>
                <c:pt idx="1873">
                  <c:v>2120</c:v>
                </c:pt>
                <c:pt idx="1874">
                  <c:v>2119</c:v>
                </c:pt>
                <c:pt idx="1875">
                  <c:v>2118</c:v>
                </c:pt>
                <c:pt idx="1876">
                  <c:v>2117</c:v>
                </c:pt>
                <c:pt idx="1877">
                  <c:v>2116</c:v>
                </c:pt>
                <c:pt idx="1878">
                  <c:v>2115</c:v>
                </c:pt>
                <c:pt idx="1879">
                  <c:v>2114</c:v>
                </c:pt>
                <c:pt idx="1880">
                  <c:v>2113</c:v>
                </c:pt>
                <c:pt idx="1881">
                  <c:v>2112</c:v>
                </c:pt>
                <c:pt idx="1882">
                  <c:v>2111</c:v>
                </c:pt>
                <c:pt idx="1883">
                  <c:v>2110</c:v>
                </c:pt>
                <c:pt idx="1884">
                  <c:v>2109</c:v>
                </c:pt>
                <c:pt idx="1885">
                  <c:v>2108</c:v>
                </c:pt>
                <c:pt idx="1886">
                  <c:v>2107</c:v>
                </c:pt>
                <c:pt idx="1887">
                  <c:v>2106</c:v>
                </c:pt>
                <c:pt idx="1888">
                  <c:v>2105</c:v>
                </c:pt>
                <c:pt idx="1889">
                  <c:v>2104</c:v>
                </c:pt>
                <c:pt idx="1890">
                  <c:v>2103</c:v>
                </c:pt>
                <c:pt idx="1891">
                  <c:v>2102</c:v>
                </c:pt>
                <c:pt idx="1892">
                  <c:v>2101</c:v>
                </c:pt>
                <c:pt idx="1893">
                  <c:v>2100</c:v>
                </c:pt>
                <c:pt idx="1894">
                  <c:v>2099</c:v>
                </c:pt>
                <c:pt idx="1895">
                  <c:v>2098</c:v>
                </c:pt>
                <c:pt idx="1896">
                  <c:v>2097</c:v>
                </c:pt>
                <c:pt idx="1897">
                  <c:v>2096</c:v>
                </c:pt>
                <c:pt idx="1898">
                  <c:v>2095</c:v>
                </c:pt>
                <c:pt idx="1899">
                  <c:v>2094</c:v>
                </c:pt>
                <c:pt idx="1900">
                  <c:v>2093</c:v>
                </c:pt>
                <c:pt idx="1901">
                  <c:v>2092</c:v>
                </c:pt>
                <c:pt idx="1902">
                  <c:v>2091</c:v>
                </c:pt>
                <c:pt idx="1903">
                  <c:v>2090</c:v>
                </c:pt>
                <c:pt idx="1904">
                  <c:v>2089</c:v>
                </c:pt>
                <c:pt idx="1905">
                  <c:v>2088</c:v>
                </c:pt>
                <c:pt idx="1906">
                  <c:v>2087</c:v>
                </c:pt>
                <c:pt idx="1907">
                  <c:v>2086</c:v>
                </c:pt>
                <c:pt idx="1908">
                  <c:v>2085</c:v>
                </c:pt>
                <c:pt idx="1909">
                  <c:v>2084</c:v>
                </c:pt>
                <c:pt idx="1910">
                  <c:v>2083</c:v>
                </c:pt>
                <c:pt idx="1911">
                  <c:v>2082</c:v>
                </c:pt>
                <c:pt idx="1912">
                  <c:v>2081</c:v>
                </c:pt>
                <c:pt idx="1913">
                  <c:v>2080</c:v>
                </c:pt>
                <c:pt idx="1914">
                  <c:v>2079</c:v>
                </c:pt>
                <c:pt idx="1915">
                  <c:v>2078</c:v>
                </c:pt>
                <c:pt idx="1916">
                  <c:v>2077</c:v>
                </c:pt>
                <c:pt idx="1917">
                  <c:v>2076</c:v>
                </c:pt>
                <c:pt idx="1918">
                  <c:v>2075</c:v>
                </c:pt>
                <c:pt idx="1919">
                  <c:v>2074</c:v>
                </c:pt>
                <c:pt idx="1920">
                  <c:v>2073</c:v>
                </c:pt>
                <c:pt idx="1921">
                  <c:v>2072</c:v>
                </c:pt>
                <c:pt idx="1922">
                  <c:v>2071</c:v>
                </c:pt>
                <c:pt idx="1923">
                  <c:v>2070</c:v>
                </c:pt>
                <c:pt idx="1924">
                  <c:v>2069</c:v>
                </c:pt>
                <c:pt idx="1925">
                  <c:v>2068</c:v>
                </c:pt>
                <c:pt idx="1926">
                  <c:v>2067</c:v>
                </c:pt>
                <c:pt idx="1927">
                  <c:v>2066</c:v>
                </c:pt>
                <c:pt idx="1928">
                  <c:v>2065</c:v>
                </c:pt>
                <c:pt idx="1929">
                  <c:v>2064</c:v>
                </c:pt>
                <c:pt idx="1930">
                  <c:v>2063</c:v>
                </c:pt>
                <c:pt idx="1931">
                  <c:v>2062</c:v>
                </c:pt>
                <c:pt idx="1932">
                  <c:v>2061</c:v>
                </c:pt>
                <c:pt idx="1933">
                  <c:v>2060</c:v>
                </c:pt>
                <c:pt idx="1934">
                  <c:v>2059</c:v>
                </c:pt>
                <c:pt idx="1935">
                  <c:v>2058</c:v>
                </c:pt>
                <c:pt idx="1936">
                  <c:v>2057</c:v>
                </c:pt>
                <c:pt idx="1937">
                  <c:v>2056</c:v>
                </c:pt>
                <c:pt idx="1938">
                  <c:v>2055</c:v>
                </c:pt>
                <c:pt idx="1939">
                  <c:v>2054</c:v>
                </c:pt>
                <c:pt idx="1940">
                  <c:v>2053</c:v>
                </c:pt>
                <c:pt idx="1941">
                  <c:v>2052</c:v>
                </c:pt>
                <c:pt idx="1942">
                  <c:v>2051</c:v>
                </c:pt>
                <c:pt idx="1943">
                  <c:v>2050</c:v>
                </c:pt>
                <c:pt idx="1944">
                  <c:v>2049</c:v>
                </c:pt>
                <c:pt idx="1945">
                  <c:v>2048</c:v>
                </c:pt>
                <c:pt idx="1946">
                  <c:v>2047</c:v>
                </c:pt>
                <c:pt idx="1947">
                  <c:v>2046</c:v>
                </c:pt>
                <c:pt idx="1948">
                  <c:v>2045</c:v>
                </c:pt>
                <c:pt idx="1949">
                  <c:v>2044</c:v>
                </c:pt>
                <c:pt idx="1950">
                  <c:v>2043</c:v>
                </c:pt>
                <c:pt idx="1951">
                  <c:v>2042</c:v>
                </c:pt>
                <c:pt idx="1952">
                  <c:v>2041</c:v>
                </c:pt>
                <c:pt idx="1953">
                  <c:v>2040</c:v>
                </c:pt>
                <c:pt idx="1954">
                  <c:v>2039</c:v>
                </c:pt>
                <c:pt idx="1955">
                  <c:v>2038</c:v>
                </c:pt>
                <c:pt idx="1956">
                  <c:v>2037</c:v>
                </c:pt>
                <c:pt idx="1957">
                  <c:v>2036</c:v>
                </c:pt>
                <c:pt idx="1958">
                  <c:v>2035</c:v>
                </c:pt>
                <c:pt idx="1959">
                  <c:v>2034</c:v>
                </c:pt>
                <c:pt idx="1960">
                  <c:v>2033</c:v>
                </c:pt>
                <c:pt idx="1961">
                  <c:v>2032</c:v>
                </c:pt>
                <c:pt idx="1962">
                  <c:v>2031</c:v>
                </c:pt>
                <c:pt idx="1963">
                  <c:v>2030</c:v>
                </c:pt>
                <c:pt idx="1964">
                  <c:v>2029</c:v>
                </c:pt>
                <c:pt idx="1965">
                  <c:v>2028</c:v>
                </c:pt>
                <c:pt idx="1966">
                  <c:v>2027</c:v>
                </c:pt>
                <c:pt idx="1967">
                  <c:v>2026</c:v>
                </c:pt>
                <c:pt idx="1968">
                  <c:v>2025</c:v>
                </c:pt>
                <c:pt idx="1969">
                  <c:v>2024</c:v>
                </c:pt>
                <c:pt idx="1970">
                  <c:v>2023</c:v>
                </c:pt>
                <c:pt idx="1971">
                  <c:v>2022</c:v>
                </c:pt>
                <c:pt idx="1972">
                  <c:v>2021</c:v>
                </c:pt>
                <c:pt idx="1973">
                  <c:v>2020</c:v>
                </c:pt>
                <c:pt idx="1974">
                  <c:v>2019</c:v>
                </c:pt>
                <c:pt idx="1975">
                  <c:v>2018</c:v>
                </c:pt>
                <c:pt idx="1976">
                  <c:v>2017</c:v>
                </c:pt>
                <c:pt idx="1977">
                  <c:v>2016</c:v>
                </c:pt>
                <c:pt idx="1978">
                  <c:v>2015</c:v>
                </c:pt>
                <c:pt idx="1979">
                  <c:v>2014</c:v>
                </c:pt>
                <c:pt idx="1980">
                  <c:v>2013</c:v>
                </c:pt>
                <c:pt idx="1981">
                  <c:v>2012</c:v>
                </c:pt>
                <c:pt idx="1982">
                  <c:v>2011</c:v>
                </c:pt>
                <c:pt idx="1983">
                  <c:v>2010</c:v>
                </c:pt>
                <c:pt idx="1984">
                  <c:v>2009</c:v>
                </c:pt>
                <c:pt idx="1985">
                  <c:v>2008</c:v>
                </c:pt>
                <c:pt idx="1986">
                  <c:v>2007</c:v>
                </c:pt>
                <c:pt idx="1987">
                  <c:v>2006</c:v>
                </c:pt>
                <c:pt idx="1988">
                  <c:v>2005</c:v>
                </c:pt>
                <c:pt idx="1989">
                  <c:v>2004</c:v>
                </c:pt>
                <c:pt idx="1990">
                  <c:v>2003</c:v>
                </c:pt>
                <c:pt idx="1991">
                  <c:v>2002</c:v>
                </c:pt>
                <c:pt idx="1992">
                  <c:v>2001</c:v>
                </c:pt>
                <c:pt idx="1993">
                  <c:v>2000</c:v>
                </c:pt>
                <c:pt idx="1994">
                  <c:v>1999</c:v>
                </c:pt>
                <c:pt idx="1995">
                  <c:v>1998</c:v>
                </c:pt>
                <c:pt idx="1996">
                  <c:v>1997</c:v>
                </c:pt>
                <c:pt idx="1997">
                  <c:v>1996</c:v>
                </c:pt>
                <c:pt idx="1998">
                  <c:v>1995</c:v>
                </c:pt>
                <c:pt idx="1999">
                  <c:v>1994</c:v>
                </c:pt>
                <c:pt idx="2000">
                  <c:v>1993</c:v>
                </c:pt>
                <c:pt idx="2001">
                  <c:v>1992</c:v>
                </c:pt>
                <c:pt idx="2002">
                  <c:v>1991</c:v>
                </c:pt>
                <c:pt idx="2003">
                  <c:v>1990</c:v>
                </c:pt>
                <c:pt idx="2004">
                  <c:v>1989</c:v>
                </c:pt>
                <c:pt idx="2005">
                  <c:v>1988</c:v>
                </c:pt>
                <c:pt idx="2006">
                  <c:v>1987</c:v>
                </c:pt>
                <c:pt idx="2007">
                  <c:v>1986</c:v>
                </c:pt>
                <c:pt idx="2008">
                  <c:v>1985</c:v>
                </c:pt>
                <c:pt idx="2009">
                  <c:v>1984</c:v>
                </c:pt>
                <c:pt idx="2010">
                  <c:v>1983</c:v>
                </c:pt>
                <c:pt idx="2011">
                  <c:v>1982</c:v>
                </c:pt>
                <c:pt idx="2012">
                  <c:v>1981</c:v>
                </c:pt>
                <c:pt idx="2013">
                  <c:v>1980</c:v>
                </c:pt>
                <c:pt idx="2014">
                  <c:v>1979</c:v>
                </c:pt>
                <c:pt idx="2015">
                  <c:v>1978</c:v>
                </c:pt>
                <c:pt idx="2016">
                  <c:v>1977</c:v>
                </c:pt>
                <c:pt idx="2017">
                  <c:v>1976</c:v>
                </c:pt>
                <c:pt idx="2018">
                  <c:v>1975</c:v>
                </c:pt>
                <c:pt idx="2019">
                  <c:v>1974</c:v>
                </c:pt>
                <c:pt idx="2020">
                  <c:v>1973</c:v>
                </c:pt>
                <c:pt idx="2021">
                  <c:v>1972</c:v>
                </c:pt>
                <c:pt idx="2022">
                  <c:v>1971</c:v>
                </c:pt>
                <c:pt idx="2023">
                  <c:v>1970</c:v>
                </c:pt>
                <c:pt idx="2024">
                  <c:v>1969</c:v>
                </c:pt>
                <c:pt idx="2025">
                  <c:v>1968</c:v>
                </c:pt>
                <c:pt idx="2026">
                  <c:v>1967</c:v>
                </c:pt>
                <c:pt idx="2027">
                  <c:v>1966</c:v>
                </c:pt>
                <c:pt idx="2028">
                  <c:v>1965</c:v>
                </c:pt>
                <c:pt idx="2029">
                  <c:v>1964</c:v>
                </c:pt>
                <c:pt idx="2030">
                  <c:v>1963</c:v>
                </c:pt>
                <c:pt idx="2031">
                  <c:v>1962</c:v>
                </c:pt>
                <c:pt idx="2032">
                  <c:v>1961</c:v>
                </c:pt>
                <c:pt idx="2033">
                  <c:v>1960</c:v>
                </c:pt>
                <c:pt idx="2034">
                  <c:v>1959</c:v>
                </c:pt>
                <c:pt idx="2035">
                  <c:v>1958</c:v>
                </c:pt>
                <c:pt idx="2036">
                  <c:v>1957</c:v>
                </c:pt>
                <c:pt idx="2037">
                  <c:v>1956</c:v>
                </c:pt>
                <c:pt idx="2038">
                  <c:v>1955</c:v>
                </c:pt>
                <c:pt idx="2039">
                  <c:v>1954</c:v>
                </c:pt>
                <c:pt idx="2040">
                  <c:v>1953</c:v>
                </c:pt>
                <c:pt idx="2041">
                  <c:v>1952</c:v>
                </c:pt>
                <c:pt idx="2042">
                  <c:v>1951</c:v>
                </c:pt>
                <c:pt idx="2043">
                  <c:v>1950</c:v>
                </c:pt>
                <c:pt idx="2044">
                  <c:v>1949</c:v>
                </c:pt>
                <c:pt idx="2045">
                  <c:v>1948</c:v>
                </c:pt>
                <c:pt idx="2046">
                  <c:v>1947</c:v>
                </c:pt>
                <c:pt idx="2047">
                  <c:v>1946</c:v>
                </c:pt>
                <c:pt idx="2048">
                  <c:v>1945</c:v>
                </c:pt>
                <c:pt idx="2049">
                  <c:v>1944</c:v>
                </c:pt>
                <c:pt idx="2050">
                  <c:v>1943</c:v>
                </c:pt>
                <c:pt idx="2051">
                  <c:v>1942</c:v>
                </c:pt>
                <c:pt idx="2052">
                  <c:v>1941</c:v>
                </c:pt>
                <c:pt idx="2053">
                  <c:v>1940</c:v>
                </c:pt>
                <c:pt idx="2054">
                  <c:v>1939</c:v>
                </c:pt>
                <c:pt idx="2055">
                  <c:v>1938</c:v>
                </c:pt>
                <c:pt idx="2056">
                  <c:v>1937</c:v>
                </c:pt>
                <c:pt idx="2057">
                  <c:v>1936</c:v>
                </c:pt>
                <c:pt idx="2058">
                  <c:v>1935</c:v>
                </c:pt>
                <c:pt idx="2059">
                  <c:v>1934</c:v>
                </c:pt>
                <c:pt idx="2060">
                  <c:v>1933</c:v>
                </c:pt>
                <c:pt idx="2061">
                  <c:v>1932</c:v>
                </c:pt>
                <c:pt idx="2062">
                  <c:v>1931</c:v>
                </c:pt>
                <c:pt idx="2063">
                  <c:v>1930</c:v>
                </c:pt>
                <c:pt idx="2064">
                  <c:v>1929</c:v>
                </c:pt>
                <c:pt idx="2065">
                  <c:v>1928</c:v>
                </c:pt>
                <c:pt idx="2066">
                  <c:v>1927</c:v>
                </c:pt>
                <c:pt idx="2067">
                  <c:v>1926</c:v>
                </c:pt>
                <c:pt idx="2068">
                  <c:v>1925</c:v>
                </c:pt>
                <c:pt idx="2069">
                  <c:v>1924</c:v>
                </c:pt>
                <c:pt idx="2070">
                  <c:v>1923</c:v>
                </c:pt>
                <c:pt idx="2071">
                  <c:v>1922</c:v>
                </c:pt>
                <c:pt idx="2072">
                  <c:v>1921</c:v>
                </c:pt>
                <c:pt idx="2073">
                  <c:v>1920</c:v>
                </c:pt>
                <c:pt idx="2074">
                  <c:v>1919</c:v>
                </c:pt>
                <c:pt idx="2075">
                  <c:v>1918</c:v>
                </c:pt>
                <c:pt idx="2076">
                  <c:v>1917</c:v>
                </c:pt>
                <c:pt idx="2077">
                  <c:v>1916</c:v>
                </c:pt>
                <c:pt idx="2078">
                  <c:v>1915</c:v>
                </c:pt>
                <c:pt idx="2079">
                  <c:v>1914</c:v>
                </c:pt>
                <c:pt idx="2080">
                  <c:v>1913</c:v>
                </c:pt>
                <c:pt idx="2081">
                  <c:v>1912</c:v>
                </c:pt>
                <c:pt idx="2082">
                  <c:v>1911</c:v>
                </c:pt>
                <c:pt idx="2083">
                  <c:v>1910</c:v>
                </c:pt>
                <c:pt idx="2084">
                  <c:v>1909</c:v>
                </c:pt>
                <c:pt idx="2085">
                  <c:v>1908</c:v>
                </c:pt>
                <c:pt idx="2086">
                  <c:v>1907</c:v>
                </c:pt>
                <c:pt idx="2087">
                  <c:v>1906</c:v>
                </c:pt>
                <c:pt idx="2088">
                  <c:v>1905</c:v>
                </c:pt>
                <c:pt idx="2089">
                  <c:v>1904</c:v>
                </c:pt>
                <c:pt idx="2090">
                  <c:v>1903</c:v>
                </c:pt>
                <c:pt idx="2091">
                  <c:v>1902</c:v>
                </c:pt>
                <c:pt idx="2092">
                  <c:v>1901</c:v>
                </c:pt>
                <c:pt idx="2093">
                  <c:v>1900</c:v>
                </c:pt>
                <c:pt idx="2094">
                  <c:v>1899</c:v>
                </c:pt>
                <c:pt idx="2095">
                  <c:v>1898</c:v>
                </c:pt>
                <c:pt idx="2096">
                  <c:v>1897</c:v>
                </c:pt>
                <c:pt idx="2097">
                  <c:v>1896</c:v>
                </c:pt>
                <c:pt idx="2098">
                  <c:v>1895</c:v>
                </c:pt>
                <c:pt idx="2099">
                  <c:v>1894</c:v>
                </c:pt>
                <c:pt idx="2100">
                  <c:v>1893</c:v>
                </c:pt>
                <c:pt idx="2101">
                  <c:v>1892</c:v>
                </c:pt>
                <c:pt idx="2102">
                  <c:v>1891</c:v>
                </c:pt>
                <c:pt idx="2103">
                  <c:v>1890</c:v>
                </c:pt>
                <c:pt idx="2104">
                  <c:v>1889</c:v>
                </c:pt>
                <c:pt idx="2105">
                  <c:v>1888</c:v>
                </c:pt>
                <c:pt idx="2106">
                  <c:v>1887</c:v>
                </c:pt>
                <c:pt idx="2107">
                  <c:v>1886</c:v>
                </c:pt>
                <c:pt idx="2108">
                  <c:v>1885</c:v>
                </c:pt>
                <c:pt idx="2109">
                  <c:v>1884</c:v>
                </c:pt>
                <c:pt idx="2110">
                  <c:v>1883</c:v>
                </c:pt>
                <c:pt idx="2111">
                  <c:v>1882</c:v>
                </c:pt>
                <c:pt idx="2112">
                  <c:v>1881</c:v>
                </c:pt>
                <c:pt idx="2113">
                  <c:v>1880</c:v>
                </c:pt>
                <c:pt idx="2114">
                  <c:v>1879</c:v>
                </c:pt>
                <c:pt idx="2115">
                  <c:v>1878</c:v>
                </c:pt>
                <c:pt idx="2116">
                  <c:v>1877</c:v>
                </c:pt>
                <c:pt idx="2117">
                  <c:v>1876</c:v>
                </c:pt>
                <c:pt idx="2118">
                  <c:v>1875</c:v>
                </c:pt>
                <c:pt idx="2119">
                  <c:v>1874</c:v>
                </c:pt>
                <c:pt idx="2120">
                  <c:v>1873</c:v>
                </c:pt>
                <c:pt idx="2121">
                  <c:v>1872</c:v>
                </c:pt>
                <c:pt idx="2122">
                  <c:v>1871</c:v>
                </c:pt>
                <c:pt idx="2123">
                  <c:v>1870</c:v>
                </c:pt>
                <c:pt idx="2124">
                  <c:v>1869</c:v>
                </c:pt>
                <c:pt idx="2125">
                  <c:v>1868</c:v>
                </c:pt>
                <c:pt idx="2126">
                  <c:v>1867</c:v>
                </c:pt>
                <c:pt idx="2127">
                  <c:v>1866</c:v>
                </c:pt>
                <c:pt idx="2128">
                  <c:v>1865</c:v>
                </c:pt>
                <c:pt idx="2129">
                  <c:v>1864</c:v>
                </c:pt>
                <c:pt idx="2130">
                  <c:v>1863</c:v>
                </c:pt>
                <c:pt idx="2131">
                  <c:v>1862</c:v>
                </c:pt>
                <c:pt idx="2132">
                  <c:v>1861</c:v>
                </c:pt>
                <c:pt idx="2133">
                  <c:v>1860</c:v>
                </c:pt>
                <c:pt idx="2134">
                  <c:v>1859</c:v>
                </c:pt>
                <c:pt idx="2135">
                  <c:v>1858</c:v>
                </c:pt>
                <c:pt idx="2136">
                  <c:v>1857</c:v>
                </c:pt>
                <c:pt idx="2137">
                  <c:v>1856</c:v>
                </c:pt>
                <c:pt idx="2138">
                  <c:v>1855</c:v>
                </c:pt>
                <c:pt idx="2139">
                  <c:v>1854</c:v>
                </c:pt>
                <c:pt idx="2140">
                  <c:v>1853</c:v>
                </c:pt>
                <c:pt idx="2141">
                  <c:v>1852</c:v>
                </c:pt>
                <c:pt idx="2142">
                  <c:v>1851</c:v>
                </c:pt>
                <c:pt idx="2143">
                  <c:v>1850</c:v>
                </c:pt>
                <c:pt idx="2144">
                  <c:v>1849</c:v>
                </c:pt>
                <c:pt idx="2145">
                  <c:v>1848</c:v>
                </c:pt>
                <c:pt idx="2146">
                  <c:v>1847</c:v>
                </c:pt>
                <c:pt idx="2147">
                  <c:v>1846</c:v>
                </c:pt>
                <c:pt idx="2148">
                  <c:v>1845</c:v>
                </c:pt>
                <c:pt idx="2149">
                  <c:v>1844</c:v>
                </c:pt>
                <c:pt idx="2150">
                  <c:v>1843</c:v>
                </c:pt>
                <c:pt idx="2151">
                  <c:v>1842</c:v>
                </c:pt>
                <c:pt idx="2152">
                  <c:v>1841</c:v>
                </c:pt>
                <c:pt idx="2153">
                  <c:v>1840</c:v>
                </c:pt>
                <c:pt idx="2154">
                  <c:v>1839</c:v>
                </c:pt>
                <c:pt idx="2155">
                  <c:v>1838</c:v>
                </c:pt>
                <c:pt idx="2156">
                  <c:v>1837</c:v>
                </c:pt>
                <c:pt idx="2157">
                  <c:v>1836</c:v>
                </c:pt>
                <c:pt idx="2158">
                  <c:v>1835</c:v>
                </c:pt>
                <c:pt idx="2159">
                  <c:v>1834</c:v>
                </c:pt>
                <c:pt idx="2160">
                  <c:v>1833</c:v>
                </c:pt>
                <c:pt idx="2161">
                  <c:v>1832</c:v>
                </c:pt>
                <c:pt idx="2162">
                  <c:v>1831</c:v>
                </c:pt>
                <c:pt idx="2163">
                  <c:v>1830</c:v>
                </c:pt>
                <c:pt idx="2164">
                  <c:v>1829</c:v>
                </c:pt>
                <c:pt idx="2165">
                  <c:v>1828</c:v>
                </c:pt>
                <c:pt idx="2166">
                  <c:v>1827</c:v>
                </c:pt>
                <c:pt idx="2167">
                  <c:v>1826</c:v>
                </c:pt>
                <c:pt idx="2168">
                  <c:v>1825</c:v>
                </c:pt>
                <c:pt idx="2169">
                  <c:v>1824</c:v>
                </c:pt>
                <c:pt idx="2170">
                  <c:v>1823</c:v>
                </c:pt>
                <c:pt idx="2171">
                  <c:v>1822</c:v>
                </c:pt>
                <c:pt idx="2172">
                  <c:v>1821</c:v>
                </c:pt>
                <c:pt idx="2173">
                  <c:v>1820</c:v>
                </c:pt>
                <c:pt idx="2174">
                  <c:v>1819</c:v>
                </c:pt>
                <c:pt idx="2175">
                  <c:v>1818</c:v>
                </c:pt>
                <c:pt idx="2176">
                  <c:v>1817</c:v>
                </c:pt>
                <c:pt idx="2177">
                  <c:v>1816</c:v>
                </c:pt>
                <c:pt idx="2178">
                  <c:v>1815</c:v>
                </c:pt>
                <c:pt idx="2179">
                  <c:v>1814</c:v>
                </c:pt>
                <c:pt idx="2180">
                  <c:v>1813</c:v>
                </c:pt>
                <c:pt idx="2181">
                  <c:v>1812</c:v>
                </c:pt>
                <c:pt idx="2182">
                  <c:v>1811</c:v>
                </c:pt>
                <c:pt idx="2183">
                  <c:v>1810</c:v>
                </c:pt>
                <c:pt idx="2184">
                  <c:v>1809</c:v>
                </c:pt>
                <c:pt idx="2185">
                  <c:v>1808</c:v>
                </c:pt>
                <c:pt idx="2186">
                  <c:v>1807</c:v>
                </c:pt>
                <c:pt idx="2187">
                  <c:v>1806</c:v>
                </c:pt>
                <c:pt idx="2188">
                  <c:v>1805</c:v>
                </c:pt>
                <c:pt idx="2189">
                  <c:v>1804</c:v>
                </c:pt>
                <c:pt idx="2190">
                  <c:v>1803</c:v>
                </c:pt>
                <c:pt idx="2191">
                  <c:v>1802</c:v>
                </c:pt>
                <c:pt idx="2192">
                  <c:v>1801</c:v>
                </c:pt>
                <c:pt idx="2193">
                  <c:v>1800</c:v>
                </c:pt>
                <c:pt idx="2194">
                  <c:v>1799</c:v>
                </c:pt>
                <c:pt idx="2195">
                  <c:v>1798</c:v>
                </c:pt>
                <c:pt idx="2196">
                  <c:v>1797</c:v>
                </c:pt>
                <c:pt idx="2197">
                  <c:v>1796</c:v>
                </c:pt>
                <c:pt idx="2198">
                  <c:v>1795</c:v>
                </c:pt>
                <c:pt idx="2199">
                  <c:v>1794</c:v>
                </c:pt>
                <c:pt idx="2200">
                  <c:v>1793</c:v>
                </c:pt>
                <c:pt idx="2201">
                  <c:v>1792</c:v>
                </c:pt>
                <c:pt idx="2202">
                  <c:v>1791</c:v>
                </c:pt>
                <c:pt idx="2203">
                  <c:v>1790</c:v>
                </c:pt>
                <c:pt idx="2204">
                  <c:v>1789</c:v>
                </c:pt>
                <c:pt idx="2205">
                  <c:v>1788</c:v>
                </c:pt>
                <c:pt idx="2206">
                  <c:v>1787</c:v>
                </c:pt>
                <c:pt idx="2207">
                  <c:v>1786</c:v>
                </c:pt>
                <c:pt idx="2208">
                  <c:v>1785</c:v>
                </c:pt>
                <c:pt idx="2209">
                  <c:v>1784</c:v>
                </c:pt>
                <c:pt idx="2210">
                  <c:v>1783</c:v>
                </c:pt>
                <c:pt idx="2211">
                  <c:v>1782</c:v>
                </c:pt>
                <c:pt idx="2212">
                  <c:v>1781</c:v>
                </c:pt>
                <c:pt idx="2213">
                  <c:v>1780</c:v>
                </c:pt>
                <c:pt idx="2214">
                  <c:v>1779</c:v>
                </c:pt>
                <c:pt idx="2215">
                  <c:v>1778</c:v>
                </c:pt>
                <c:pt idx="2216">
                  <c:v>1777</c:v>
                </c:pt>
                <c:pt idx="2217">
                  <c:v>1776</c:v>
                </c:pt>
                <c:pt idx="2218">
                  <c:v>1775</c:v>
                </c:pt>
                <c:pt idx="2219">
                  <c:v>1774</c:v>
                </c:pt>
                <c:pt idx="2220">
                  <c:v>1773</c:v>
                </c:pt>
                <c:pt idx="2221">
                  <c:v>1772</c:v>
                </c:pt>
                <c:pt idx="2222">
                  <c:v>1771</c:v>
                </c:pt>
                <c:pt idx="2223">
                  <c:v>1770</c:v>
                </c:pt>
                <c:pt idx="2224">
                  <c:v>1769</c:v>
                </c:pt>
                <c:pt idx="2225">
                  <c:v>1768</c:v>
                </c:pt>
                <c:pt idx="2226">
                  <c:v>1767</c:v>
                </c:pt>
                <c:pt idx="2227">
                  <c:v>1766</c:v>
                </c:pt>
                <c:pt idx="2228">
                  <c:v>1765</c:v>
                </c:pt>
                <c:pt idx="2229">
                  <c:v>1764</c:v>
                </c:pt>
                <c:pt idx="2230">
                  <c:v>1763</c:v>
                </c:pt>
                <c:pt idx="2231">
                  <c:v>1762</c:v>
                </c:pt>
                <c:pt idx="2232">
                  <c:v>1761</c:v>
                </c:pt>
                <c:pt idx="2233">
                  <c:v>1760</c:v>
                </c:pt>
                <c:pt idx="2234">
                  <c:v>1759</c:v>
                </c:pt>
                <c:pt idx="2235">
                  <c:v>1758</c:v>
                </c:pt>
                <c:pt idx="2236">
                  <c:v>1757</c:v>
                </c:pt>
                <c:pt idx="2237">
                  <c:v>1756</c:v>
                </c:pt>
                <c:pt idx="2238">
                  <c:v>1755</c:v>
                </c:pt>
                <c:pt idx="2239">
                  <c:v>1754</c:v>
                </c:pt>
                <c:pt idx="2240">
                  <c:v>1753</c:v>
                </c:pt>
                <c:pt idx="2241">
                  <c:v>1752</c:v>
                </c:pt>
                <c:pt idx="2242">
                  <c:v>1751</c:v>
                </c:pt>
                <c:pt idx="2243">
                  <c:v>1750</c:v>
                </c:pt>
                <c:pt idx="2244">
                  <c:v>1749</c:v>
                </c:pt>
                <c:pt idx="2245">
                  <c:v>1748</c:v>
                </c:pt>
                <c:pt idx="2246">
                  <c:v>1747</c:v>
                </c:pt>
                <c:pt idx="2247">
                  <c:v>1746</c:v>
                </c:pt>
                <c:pt idx="2248">
                  <c:v>1745</c:v>
                </c:pt>
                <c:pt idx="2249">
                  <c:v>1744</c:v>
                </c:pt>
                <c:pt idx="2250">
                  <c:v>1743</c:v>
                </c:pt>
                <c:pt idx="2251">
                  <c:v>1742</c:v>
                </c:pt>
                <c:pt idx="2252">
                  <c:v>1741</c:v>
                </c:pt>
                <c:pt idx="2253">
                  <c:v>1740</c:v>
                </c:pt>
                <c:pt idx="2254">
                  <c:v>1739</c:v>
                </c:pt>
                <c:pt idx="2255">
                  <c:v>1738</c:v>
                </c:pt>
                <c:pt idx="2256">
                  <c:v>1737</c:v>
                </c:pt>
                <c:pt idx="2257">
                  <c:v>1736</c:v>
                </c:pt>
                <c:pt idx="2258">
                  <c:v>1735</c:v>
                </c:pt>
                <c:pt idx="2259">
                  <c:v>1734</c:v>
                </c:pt>
                <c:pt idx="2260">
                  <c:v>1733</c:v>
                </c:pt>
                <c:pt idx="2261">
                  <c:v>1732</c:v>
                </c:pt>
                <c:pt idx="2262">
                  <c:v>1731</c:v>
                </c:pt>
                <c:pt idx="2263">
                  <c:v>1730</c:v>
                </c:pt>
                <c:pt idx="2264">
                  <c:v>1729</c:v>
                </c:pt>
                <c:pt idx="2265">
                  <c:v>1728</c:v>
                </c:pt>
                <c:pt idx="2266">
                  <c:v>1727</c:v>
                </c:pt>
                <c:pt idx="2267">
                  <c:v>1726</c:v>
                </c:pt>
                <c:pt idx="2268">
                  <c:v>1725</c:v>
                </c:pt>
                <c:pt idx="2269">
                  <c:v>1724</c:v>
                </c:pt>
                <c:pt idx="2270">
                  <c:v>1723</c:v>
                </c:pt>
                <c:pt idx="2271">
                  <c:v>1722</c:v>
                </c:pt>
                <c:pt idx="2272">
                  <c:v>1721</c:v>
                </c:pt>
                <c:pt idx="2273">
                  <c:v>1720</c:v>
                </c:pt>
                <c:pt idx="2274">
                  <c:v>1719</c:v>
                </c:pt>
                <c:pt idx="2275">
                  <c:v>1718</c:v>
                </c:pt>
                <c:pt idx="2276">
                  <c:v>1717</c:v>
                </c:pt>
                <c:pt idx="2277">
                  <c:v>1716</c:v>
                </c:pt>
                <c:pt idx="2278">
                  <c:v>1715</c:v>
                </c:pt>
                <c:pt idx="2279">
                  <c:v>1714</c:v>
                </c:pt>
                <c:pt idx="2280">
                  <c:v>1713</c:v>
                </c:pt>
                <c:pt idx="2281">
                  <c:v>1712</c:v>
                </c:pt>
                <c:pt idx="2282">
                  <c:v>1711</c:v>
                </c:pt>
                <c:pt idx="2283">
                  <c:v>1710</c:v>
                </c:pt>
                <c:pt idx="2284">
                  <c:v>1709</c:v>
                </c:pt>
                <c:pt idx="2285">
                  <c:v>1708</c:v>
                </c:pt>
                <c:pt idx="2286">
                  <c:v>1707</c:v>
                </c:pt>
                <c:pt idx="2287">
                  <c:v>1706</c:v>
                </c:pt>
                <c:pt idx="2288">
                  <c:v>1705</c:v>
                </c:pt>
                <c:pt idx="2289">
                  <c:v>1704</c:v>
                </c:pt>
                <c:pt idx="2290">
                  <c:v>1703</c:v>
                </c:pt>
                <c:pt idx="2291">
                  <c:v>1702</c:v>
                </c:pt>
                <c:pt idx="2292">
                  <c:v>1701</c:v>
                </c:pt>
                <c:pt idx="2293">
                  <c:v>1700</c:v>
                </c:pt>
                <c:pt idx="2294">
                  <c:v>1699</c:v>
                </c:pt>
                <c:pt idx="2295">
                  <c:v>1698</c:v>
                </c:pt>
                <c:pt idx="2296">
                  <c:v>1697</c:v>
                </c:pt>
                <c:pt idx="2297">
                  <c:v>1696</c:v>
                </c:pt>
                <c:pt idx="2298">
                  <c:v>1695</c:v>
                </c:pt>
                <c:pt idx="2299">
                  <c:v>1694</c:v>
                </c:pt>
                <c:pt idx="2300">
                  <c:v>1693</c:v>
                </c:pt>
                <c:pt idx="2301">
                  <c:v>1692</c:v>
                </c:pt>
                <c:pt idx="2302">
                  <c:v>1691</c:v>
                </c:pt>
                <c:pt idx="2303">
                  <c:v>1690</c:v>
                </c:pt>
                <c:pt idx="2304">
                  <c:v>1689</c:v>
                </c:pt>
                <c:pt idx="2305">
                  <c:v>1688</c:v>
                </c:pt>
                <c:pt idx="2306">
                  <c:v>1687</c:v>
                </c:pt>
                <c:pt idx="2307">
                  <c:v>1686</c:v>
                </c:pt>
                <c:pt idx="2308">
                  <c:v>1685</c:v>
                </c:pt>
                <c:pt idx="2309">
                  <c:v>1684</c:v>
                </c:pt>
                <c:pt idx="2310">
                  <c:v>1683</c:v>
                </c:pt>
                <c:pt idx="2311">
                  <c:v>1682</c:v>
                </c:pt>
                <c:pt idx="2312">
                  <c:v>1681</c:v>
                </c:pt>
                <c:pt idx="2313">
                  <c:v>1680</c:v>
                </c:pt>
                <c:pt idx="2314">
                  <c:v>1679</c:v>
                </c:pt>
                <c:pt idx="2315">
                  <c:v>1678</c:v>
                </c:pt>
                <c:pt idx="2316">
                  <c:v>1677</c:v>
                </c:pt>
                <c:pt idx="2317">
                  <c:v>1676</c:v>
                </c:pt>
                <c:pt idx="2318">
                  <c:v>1675</c:v>
                </c:pt>
                <c:pt idx="2319">
                  <c:v>1674</c:v>
                </c:pt>
                <c:pt idx="2320">
                  <c:v>1673</c:v>
                </c:pt>
                <c:pt idx="2321">
                  <c:v>1672</c:v>
                </c:pt>
                <c:pt idx="2322">
                  <c:v>1671</c:v>
                </c:pt>
                <c:pt idx="2323">
                  <c:v>1670</c:v>
                </c:pt>
                <c:pt idx="2324">
                  <c:v>1669</c:v>
                </c:pt>
                <c:pt idx="2325">
                  <c:v>1668</c:v>
                </c:pt>
                <c:pt idx="2326">
                  <c:v>1667</c:v>
                </c:pt>
                <c:pt idx="2327">
                  <c:v>1666</c:v>
                </c:pt>
                <c:pt idx="2328">
                  <c:v>1665</c:v>
                </c:pt>
                <c:pt idx="2329">
                  <c:v>1664</c:v>
                </c:pt>
                <c:pt idx="2330">
                  <c:v>1663</c:v>
                </c:pt>
                <c:pt idx="2331">
                  <c:v>1662</c:v>
                </c:pt>
                <c:pt idx="2332">
                  <c:v>1661</c:v>
                </c:pt>
                <c:pt idx="2333">
                  <c:v>1660</c:v>
                </c:pt>
                <c:pt idx="2334">
                  <c:v>1659</c:v>
                </c:pt>
                <c:pt idx="2335">
                  <c:v>1658</c:v>
                </c:pt>
                <c:pt idx="2336">
                  <c:v>1657</c:v>
                </c:pt>
                <c:pt idx="2337">
                  <c:v>1656</c:v>
                </c:pt>
                <c:pt idx="2338">
                  <c:v>1655</c:v>
                </c:pt>
                <c:pt idx="2339">
                  <c:v>1654</c:v>
                </c:pt>
                <c:pt idx="2340">
                  <c:v>1653</c:v>
                </c:pt>
                <c:pt idx="2341">
                  <c:v>1652</c:v>
                </c:pt>
                <c:pt idx="2342">
                  <c:v>1651</c:v>
                </c:pt>
                <c:pt idx="2343">
                  <c:v>1650</c:v>
                </c:pt>
                <c:pt idx="2344">
                  <c:v>1649</c:v>
                </c:pt>
                <c:pt idx="2345">
                  <c:v>1648</c:v>
                </c:pt>
                <c:pt idx="2346">
                  <c:v>1647</c:v>
                </c:pt>
                <c:pt idx="2347">
                  <c:v>1646</c:v>
                </c:pt>
                <c:pt idx="2348">
                  <c:v>1645</c:v>
                </c:pt>
                <c:pt idx="2349">
                  <c:v>1644</c:v>
                </c:pt>
                <c:pt idx="2350">
                  <c:v>1643</c:v>
                </c:pt>
                <c:pt idx="2351">
                  <c:v>1642</c:v>
                </c:pt>
                <c:pt idx="2352">
                  <c:v>1641</c:v>
                </c:pt>
                <c:pt idx="2353">
                  <c:v>1640</c:v>
                </c:pt>
                <c:pt idx="2354">
                  <c:v>1639</c:v>
                </c:pt>
                <c:pt idx="2355">
                  <c:v>1638</c:v>
                </c:pt>
                <c:pt idx="2356">
                  <c:v>1637</c:v>
                </c:pt>
                <c:pt idx="2357">
                  <c:v>1636</c:v>
                </c:pt>
                <c:pt idx="2358">
                  <c:v>1635</c:v>
                </c:pt>
                <c:pt idx="2359">
                  <c:v>1634</c:v>
                </c:pt>
                <c:pt idx="2360">
                  <c:v>1633</c:v>
                </c:pt>
                <c:pt idx="2361">
                  <c:v>1632</c:v>
                </c:pt>
                <c:pt idx="2362">
                  <c:v>1631</c:v>
                </c:pt>
                <c:pt idx="2363">
                  <c:v>1630</c:v>
                </c:pt>
                <c:pt idx="2364">
                  <c:v>1629</c:v>
                </c:pt>
                <c:pt idx="2365">
                  <c:v>1628</c:v>
                </c:pt>
                <c:pt idx="2366">
                  <c:v>1627</c:v>
                </c:pt>
                <c:pt idx="2367">
                  <c:v>1626</c:v>
                </c:pt>
                <c:pt idx="2368">
                  <c:v>1625</c:v>
                </c:pt>
                <c:pt idx="2369">
                  <c:v>1624</c:v>
                </c:pt>
                <c:pt idx="2370">
                  <c:v>1623</c:v>
                </c:pt>
                <c:pt idx="2371">
                  <c:v>1622</c:v>
                </c:pt>
                <c:pt idx="2372">
                  <c:v>1621</c:v>
                </c:pt>
                <c:pt idx="2373">
                  <c:v>1620</c:v>
                </c:pt>
                <c:pt idx="2374">
                  <c:v>1619</c:v>
                </c:pt>
                <c:pt idx="2375">
                  <c:v>1618</c:v>
                </c:pt>
                <c:pt idx="2376">
                  <c:v>1617</c:v>
                </c:pt>
                <c:pt idx="2377">
                  <c:v>1616</c:v>
                </c:pt>
                <c:pt idx="2378">
                  <c:v>1615</c:v>
                </c:pt>
                <c:pt idx="2379">
                  <c:v>1614</c:v>
                </c:pt>
                <c:pt idx="2380">
                  <c:v>1613</c:v>
                </c:pt>
                <c:pt idx="2381">
                  <c:v>1612</c:v>
                </c:pt>
                <c:pt idx="2382">
                  <c:v>1611</c:v>
                </c:pt>
                <c:pt idx="2383">
                  <c:v>1610</c:v>
                </c:pt>
                <c:pt idx="2384">
                  <c:v>1609</c:v>
                </c:pt>
                <c:pt idx="2385">
                  <c:v>1608</c:v>
                </c:pt>
                <c:pt idx="2386">
                  <c:v>1607</c:v>
                </c:pt>
                <c:pt idx="2387">
                  <c:v>1606</c:v>
                </c:pt>
                <c:pt idx="2388">
                  <c:v>1605</c:v>
                </c:pt>
                <c:pt idx="2389">
                  <c:v>1604</c:v>
                </c:pt>
                <c:pt idx="2390">
                  <c:v>1603</c:v>
                </c:pt>
                <c:pt idx="2391">
                  <c:v>1602</c:v>
                </c:pt>
                <c:pt idx="2392">
                  <c:v>1601</c:v>
                </c:pt>
                <c:pt idx="2393">
                  <c:v>1600</c:v>
                </c:pt>
                <c:pt idx="2394">
                  <c:v>1599</c:v>
                </c:pt>
                <c:pt idx="2395">
                  <c:v>1598</c:v>
                </c:pt>
                <c:pt idx="2396">
                  <c:v>1597</c:v>
                </c:pt>
                <c:pt idx="2397">
                  <c:v>1596</c:v>
                </c:pt>
                <c:pt idx="2398">
                  <c:v>1595</c:v>
                </c:pt>
                <c:pt idx="2399">
                  <c:v>1594</c:v>
                </c:pt>
                <c:pt idx="2400">
                  <c:v>1593</c:v>
                </c:pt>
                <c:pt idx="2401">
                  <c:v>1592</c:v>
                </c:pt>
                <c:pt idx="2402">
                  <c:v>1591</c:v>
                </c:pt>
                <c:pt idx="2403">
                  <c:v>1590</c:v>
                </c:pt>
                <c:pt idx="2404">
                  <c:v>1589</c:v>
                </c:pt>
                <c:pt idx="2405">
                  <c:v>1588</c:v>
                </c:pt>
                <c:pt idx="2406">
                  <c:v>1587</c:v>
                </c:pt>
                <c:pt idx="2407">
                  <c:v>1586</c:v>
                </c:pt>
                <c:pt idx="2408">
                  <c:v>1585</c:v>
                </c:pt>
                <c:pt idx="2409">
                  <c:v>1584</c:v>
                </c:pt>
                <c:pt idx="2410">
                  <c:v>1583</c:v>
                </c:pt>
                <c:pt idx="2411">
                  <c:v>1582</c:v>
                </c:pt>
                <c:pt idx="2412">
                  <c:v>1581</c:v>
                </c:pt>
                <c:pt idx="2413">
                  <c:v>1580</c:v>
                </c:pt>
                <c:pt idx="2414">
                  <c:v>1579</c:v>
                </c:pt>
                <c:pt idx="2415">
                  <c:v>1578</c:v>
                </c:pt>
                <c:pt idx="2416">
                  <c:v>1577</c:v>
                </c:pt>
                <c:pt idx="2417">
                  <c:v>1576</c:v>
                </c:pt>
                <c:pt idx="2418">
                  <c:v>1575</c:v>
                </c:pt>
                <c:pt idx="2419">
                  <c:v>1574</c:v>
                </c:pt>
                <c:pt idx="2420">
                  <c:v>1573</c:v>
                </c:pt>
                <c:pt idx="2421">
                  <c:v>1572</c:v>
                </c:pt>
                <c:pt idx="2422">
                  <c:v>1571</c:v>
                </c:pt>
                <c:pt idx="2423">
                  <c:v>1570</c:v>
                </c:pt>
                <c:pt idx="2424">
                  <c:v>1569</c:v>
                </c:pt>
                <c:pt idx="2425">
                  <c:v>1568</c:v>
                </c:pt>
                <c:pt idx="2426">
                  <c:v>1567</c:v>
                </c:pt>
                <c:pt idx="2427">
                  <c:v>1566</c:v>
                </c:pt>
                <c:pt idx="2428">
                  <c:v>1565</c:v>
                </c:pt>
                <c:pt idx="2429">
                  <c:v>1564</c:v>
                </c:pt>
                <c:pt idx="2430">
                  <c:v>1563</c:v>
                </c:pt>
                <c:pt idx="2431">
                  <c:v>1562</c:v>
                </c:pt>
                <c:pt idx="2432">
                  <c:v>1561</c:v>
                </c:pt>
                <c:pt idx="2433">
                  <c:v>1560</c:v>
                </c:pt>
                <c:pt idx="2434">
                  <c:v>1559</c:v>
                </c:pt>
                <c:pt idx="2435">
                  <c:v>1558</c:v>
                </c:pt>
                <c:pt idx="2436">
                  <c:v>1557</c:v>
                </c:pt>
                <c:pt idx="2437">
                  <c:v>1556</c:v>
                </c:pt>
                <c:pt idx="2438">
                  <c:v>1555</c:v>
                </c:pt>
                <c:pt idx="2439">
                  <c:v>1554</c:v>
                </c:pt>
                <c:pt idx="2440">
                  <c:v>1553</c:v>
                </c:pt>
                <c:pt idx="2441">
                  <c:v>1552</c:v>
                </c:pt>
                <c:pt idx="2442">
                  <c:v>1551</c:v>
                </c:pt>
                <c:pt idx="2443">
                  <c:v>1550</c:v>
                </c:pt>
                <c:pt idx="2444">
                  <c:v>1549</c:v>
                </c:pt>
                <c:pt idx="2445">
                  <c:v>1548</c:v>
                </c:pt>
                <c:pt idx="2446">
                  <c:v>1547</c:v>
                </c:pt>
                <c:pt idx="2447">
                  <c:v>1546</c:v>
                </c:pt>
                <c:pt idx="2448">
                  <c:v>1545</c:v>
                </c:pt>
                <c:pt idx="2449">
                  <c:v>1544</c:v>
                </c:pt>
                <c:pt idx="2450">
                  <c:v>1543</c:v>
                </c:pt>
                <c:pt idx="2451">
                  <c:v>1542</c:v>
                </c:pt>
                <c:pt idx="2452">
                  <c:v>1541</c:v>
                </c:pt>
                <c:pt idx="2453">
                  <c:v>1540</c:v>
                </c:pt>
                <c:pt idx="2454">
                  <c:v>1539</c:v>
                </c:pt>
                <c:pt idx="2455">
                  <c:v>1538</c:v>
                </c:pt>
                <c:pt idx="2456">
                  <c:v>1537</c:v>
                </c:pt>
                <c:pt idx="2457">
                  <c:v>1536</c:v>
                </c:pt>
                <c:pt idx="2458">
                  <c:v>1535</c:v>
                </c:pt>
                <c:pt idx="2459">
                  <c:v>1534</c:v>
                </c:pt>
                <c:pt idx="2460">
                  <c:v>1533</c:v>
                </c:pt>
                <c:pt idx="2461">
                  <c:v>1532</c:v>
                </c:pt>
                <c:pt idx="2462">
                  <c:v>1531</c:v>
                </c:pt>
                <c:pt idx="2463">
                  <c:v>1530</c:v>
                </c:pt>
                <c:pt idx="2464">
                  <c:v>1529</c:v>
                </c:pt>
                <c:pt idx="2465">
                  <c:v>1528</c:v>
                </c:pt>
                <c:pt idx="2466">
                  <c:v>1527</c:v>
                </c:pt>
                <c:pt idx="2467">
                  <c:v>1526</c:v>
                </c:pt>
                <c:pt idx="2468">
                  <c:v>1525</c:v>
                </c:pt>
                <c:pt idx="2469">
                  <c:v>1524</c:v>
                </c:pt>
                <c:pt idx="2470">
                  <c:v>1523</c:v>
                </c:pt>
                <c:pt idx="2471">
                  <c:v>1522</c:v>
                </c:pt>
                <c:pt idx="2472">
                  <c:v>1521</c:v>
                </c:pt>
                <c:pt idx="2473">
                  <c:v>1520</c:v>
                </c:pt>
                <c:pt idx="2474">
                  <c:v>1519</c:v>
                </c:pt>
                <c:pt idx="2475">
                  <c:v>1518</c:v>
                </c:pt>
                <c:pt idx="2476">
                  <c:v>1517</c:v>
                </c:pt>
                <c:pt idx="2477">
                  <c:v>1516</c:v>
                </c:pt>
                <c:pt idx="2478">
                  <c:v>1515</c:v>
                </c:pt>
                <c:pt idx="2479">
                  <c:v>1514</c:v>
                </c:pt>
                <c:pt idx="2480">
                  <c:v>1513</c:v>
                </c:pt>
                <c:pt idx="2481">
                  <c:v>1512</c:v>
                </c:pt>
                <c:pt idx="2482">
                  <c:v>1511</c:v>
                </c:pt>
                <c:pt idx="2483">
                  <c:v>1510</c:v>
                </c:pt>
                <c:pt idx="2484">
                  <c:v>1509</c:v>
                </c:pt>
                <c:pt idx="2485">
                  <c:v>1508</c:v>
                </c:pt>
                <c:pt idx="2486">
                  <c:v>1507</c:v>
                </c:pt>
                <c:pt idx="2487">
                  <c:v>1506</c:v>
                </c:pt>
                <c:pt idx="2488">
                  <c:v>1505</c:v>
                </c:pt>
                <c:pt idx="2489">
                  <c:v>1504</c:v>
                </c:pt>
                <c:pt idx="2490">
                  <c:v>1503</c:v>
                </c:pt>
                <c:pt idx="2491">
                  <c:v>1502</c:v>
                </c:pt>
                <c:pt idx="2492">
                  <c:v>1501</c:v>
                </c:pt>
                <c:pt idx="2493">
                  <c:v>1500</c:v>
                </c:pt>
                <c:pt idx="2494">
                  <c:v>1499</c:v>
                </c:pt>
                <c:pt idx="2495">
                  <c:v>1498</c:v>
                </c:pt>
                <c:pt idx="2496">
                  <c:v>1497</c:v>
                </c:pt>
                <c:pt idx="2497">
                  <c:v>1496</c:v>
                </c:pt>
                <c:pt idx="2498">
                  <c:v>1495</c:v>
                </c:pt>
                <c:pt idx="2499">
                  <c:v>1494</c:v>
                </c:pt>
                <c:pt idx="2500">
                  <c:v>1493</c:v>
                </c:pt>
                <c:pt idx="2501">
                  <c:v>1492</c:v>
                </c:pt>
                <c:pt idx="2502">
                  <c:v>1491</c:v>
                </c:pt>
                <c:pt idx="2503">
                  <c:v>1490</c:v>
                </c:pt>
                <c:pt idx="2504">
                  <c:v>1489</c:v>
                </c:pt>
                <c:pt idx="2505">
                  <c:v>1488</c:v>
                </c:pt>
                <c:pt idx="2506">
                  <c:v>1487</c:v>
                </c:pt>
                <c:pt idx="2507">
                  <c:v>1486</c:v>
                </c:pt>
                <c:pt idx="2508">
                  <c:v>1485</c:v>
                </c:pt>
                <c:pt idx="2509">
                  <c:v>1484</c:v>
                </c:pt>
                <c:pt idx="2510">
                  <c:v>1483</c:v>
                </c:pt>
                <c:pt idx="2511">
                  <c:v>1482</c:v>
                </c:pt>
                <c:pt idx="2512">
                  <c:v>1481</c:v>
                </c:pt>
                <c:pt idx="2513">
                  <c:v>1480</c:v>
                </c:pt>
                <c:pt idx="2514">
                  <c:v>1479</c:v>
                </c:pt>
                <c:pt idx="2515">
                  <c:v>1478</c:v>
                </c:pt>
                <c:pt idx="2516">
                  <c:v>1477</c:v>
                </c:pt>
                <c:pt idx="2517">
                  <c:v>1476</c:v>
                </c:pt>
                <c:pt idx="2518">
                  <c:v>1475</c:v>
                </c:pt>
                <c:pt idx="2519">
                  <c:v>1474</c:v>
                </c:pt>
                <c:pt idx="2520">
                  <c:v>1473</c:v>
                </c:pt>
                <c:pt idx="2521">
                  <c:v>1472</c:v>
                </c:pt>
                <c:pt idx="2522">
                  <c:v>1471</c:v>
                </c:pt>
                <c:pt idx="2523">
                  <c:v>1470</c:v>
                </c:pt>
                <c:pt idx="2524">
                  <c:v>1469</c:v>
                </c:pt>
                <c:pt idx="2525">
                  <c:v>1468</c:v>
                </c:pt>
                <c:pt idx="2526">
                  <c:v>1467</c:v>
                </c:pt>
                <c:pt idx="2527">
                  <c:v>1466</c:v>
                </c:pt>
                <c:pt idx="2528">
                  <c:v>1465</c:v>
                </c:pt>
                <c:pt idx="2529">
                  <c:v>1464</c:v>
                </c:pt>
                <c:pt idx="2530">
                  <c:v>1463</c:v>
                </c:pt>
                <c:pt idx="2531">
                  <c:v>1462</c:v>
                </c:pt>
                <c:pt idx="2532">
                  <c:v>1461</c:v>
                </c:pt>
                <c:pt idx="2533">
                  <c:v>1460</c:v>
                </c:pt>
                <c:pt idx="2534">
                  <c:v>1459</c:v>
                </c:pt>
                <c:pt idx="2535">
                  <c:v>1458</c:v>
                </c:pt>
                <c:pt idx="2536">
                  <c:v>1457</c:v>
                </c:pt>
                <c:pt idx="2537">
                  <c:v>1456</c:v>
                </c:pt>
                <c:pt idx="2538">
                  <c:v>1455</c:v>
                </c:pt>
                <c:pt idx="2539">
                  <c:v>1454</c:v>
                </c:pt>
                <c:pt idx="2540">
                  <c:v>1453</c:v>
                </c:pt>
                <c:pt idx="2541">
                  <c:v>1452</c:v>
                </c:pt>
                <c:pt idx="2542">
                  <c:v>1451</c:v>
                </c:pt>
                <c:pt idx="2543">
                  <c:v>1450</c:v>
                </c:pt>
                <c:pt idx="2544">
                  <c:v>1449</c:v>
                </c:pt>
                <c:pt idx="2545">
                  <c:v>1448</c:v>
                </c:pt>
                <c:pt idx="2546">
                  <c:v>1447</c:v>
                </c:pt>
                <c:pt idx="2547">
                  <c:v>1446</c:v>
                </c:pt>
                <c:pt idx="2548">
                  <c:v>1445</c:v>
                </c:pt>
                <c:pt idx="2549">
                  <c:v>1444</c:v>
                </c:pt>
                <c:pt idx="2550">
                  <c:v>1443</c:v>
                </c:pt>
                <c:pt idx="2551">
                  <c:v>1442</c:v>
                </c:pt>
                <c:pt idx="2552">
                  <c:v>1441</c:v>
                </c:pt>
                <c:pt idx="2553">
                  <c:v>1440</c:v>
                </c:pt>
                <c:pt idx="2554">
                  <c:v>1439</c:v>
                </c:pt>
                <c:pt idx="2555">
                  <c:v>1438</c:v>
                </c:pt>
                <c:pt idx="2556">
                  <c:v>1437</c:v>
                </c:pt>
                <c:pt idx="2557">
                  <c:v>1436</c:v>
                </c:pt>
                <c:pt idx="2558">
                  <c:v>1435</c:v>
                </c:pt>
                <c:pt idx="2559">
                  <c:v>1434</c:v>
                </c:pt>
                <c:pt idx="2560">
                  <c:v>1433</c:v>
                </c:pt>
                <c:pt idx="2561">
                  <c:v>1432</c:v>
                </c:pt>
                <c:pt idx="2562">
                  <c:v>1431</c:v>
                </c:pt>
                <c:pt idx="2563">
                  <c:v>1430</c:v>
                </c:pt>
                <c:pt idx="2564">
                  <c:v>1429</c:v>
                </c:pt>
                <c:pt idx="2565">
                  <c:v>1428</c:v>
                </c:pt>
                <c:pt idx="2566">
                  <c:v>1427</c:v>
                </c:pt>
                <c:pt idx="2567">
                  <c:v>1426</c:v>
                </c:pt>
                <c:pt idx="2568">
                  <c:v>1425</c:v>
                </c:pt>
                <c:pt idx="2569">
                  <c:v>1424</c:v>
                </c:pt>
                <c:pt idx="2570">
                  <c:v>1423</c:v>
                </c:pt>
                <c:pt idx="2571">
                  <c:v>1422</c:v>
                </c:pt>
                <c:pt idx="2572">
                  <c:v>1421</c:v>
                </c:pt>
                <c:pt idx="2573">
                  <c:v>1420</c:v>
                </c:pt>
                <c:pt idx="2574">
                  <c:v>1419</c:v>
                </c:pt>
                <c:pt idx="2575">
                  <c:v>1418</c:v>
                </c:pt>
                <c:pt idx="2576">
                  <c:v>1417</c:v>
                </c:pt>
                <c:pt idx="2577">
                  <c:v>1416</c:v>
                </c:pt>
                <c:pt idx="2578">
                  <c:v>1415</c:v>
                </c:pt>
                <c:pt idx="2579">
                  <c:v>1414</c:v>
                </c:pt>
                <c:pt idx="2580">
                  <c:v>1413</c:v>
                </c:pt>
                <c:pt idx="2581">
                  <c:v>1412</c:v>
                </c:pt>
                <c:pt idx="2582">
                  <c:v>1411</c:v>
                </c:pt>
                <c:pt idx="2583">
                  <c:v>1410</c:v>
                </c:pt>
                <c:pt idx="2584">
                  <c:v>1409</c:v>
                </c:pt>
                <c:pt idx="2585">
                  <c:v>1408</c:v>
                </c:pt>
                <c:pt idx="2586">
                  <c:v>1407</c:v>
                </c:pt>
                <c:pt idx="2587">
                  <c:v>1406</c:v>
                </c:pt>
                <c:pt idx="2588">
                  <c:v>1405</c:v>
                </c:pt>
                <c:pt idx="2589">
                  <c:v>1404</c:v>
                </c:pt>
                <c:pt idx="2590">
                  <c:v>1403</c:v>
                </c:pt>
                <c:pt idx="2591">
                  <c:v>1402</c:v>
                </c:pt>
                <c:pt idx="2592">
                  <c:v>1401</c:v>
                </c:pt>
                <c:pt idx="2593">
                  <c:v>1400</c:v>
                </c:pt>
                <c:pt idx="2594">
                  <c:v>1399</c:v>
                </c:pt>
                <c:pt idx="2595">
                  <c:v>1398</c:v>
                </c:pt>
                <c:pt idx="2596">
                  <c:v>1397</c:v>
                </c:pt>
                <c:pt idx="2597">
                  <c:v>1396</c:v>
                </c:pt>
                <c:pt idx="2598">
                  <c:v>1395</c:v>
                </c:pt>
                <c:pt idx="2599">
                  <c:v>1394</c:v>
                </c:pt>
                <c:pt idx="2600">
                  <c:v>1393</c:v>
                </c:pt>
                <c:pt idx="2601">
                  <c:v>1392</c:v>
                </c:pt>
                <c:pt idx="2602">
                  <c:v>1391</c:v>
                </c:pt>
                <c:pt idx="2603">
                  <c:v>1390</c:v>
                </c:pt>
                <c:pt idx="2604">
                  <c:v>1389</c:v>
                </c:pt>
                <c:pt idx="2605">
                  <c:v>1388</c:v>
                </c:pt>
                <c:pt idx="2606">
                  <c:v>1387</c:v>
                </c:pt>
                <c:pt idx="2607">
                  <c:v>1386</c:v>
                </c:pt>
                <c:pt idx="2608">
                  <c:v>1385</c:v>
                </c:pt>
                <c:pt idx="2609">
                  <c:v>1384</c:v>
                </c:pt>
                <c:pt idx="2610">
                  <c:v>1383</c:v>
                </c:pt>
                <c:pt idx="2611">
                  <c:v>1382</c:v>
                </c:pt>
                <c:pt idx="2612">
                  <c:v>1381</c:v>
                </c:pt>
                <c:pt idx="2613">
                  <c:v>1380</c:v>
                </c:pt>
                <c:pt idx="2614">
                  <c:v>1379</c:v>
                </c:pt>
                <c:pt idx="2615">
                  <c:v>1378</c:v>
                </c:pt>
                <c:pt idx="2616">
                  <c:v>1377</c:v>
                </c:pt>
                <c:pt idx="2617">
                  <c:v>1376</c:v>
                </c:pt>
                <c:pt idx="2618">
                  <c:v>1375</c:v>
                </c:pt>
                <c:pt idx="2619">
                  <c:v>1374</c:v>
                </c:pt>
                <c:pt idx="2620">
                  <c:v>1373</c:v>
                </c:pt>
                <c:pt idx="2621">
                  <c:v>1372</c:v>
                </c:pt>
                <c:pt idx="2622">
                  <c:v>1371</c:v>
                </c:pt>
                <c:pt idx="2623">
                  <c:v>1370</c:v>
                </c:pt>
                <c:pt idx="2624">
                  <c:v>1369</c:v>
                </c:pt>
                <c:pt idx="2625">
                  <c:v>1368</c:v>
                </c:pt>
                <c:pt idx="2626">
                  <c:v>1367</c:v>
                </c:pt>
                <c:pt idx="2627">
                  <c:v>1366</c:v>
                </c:pt>
                <c:pt idx="2628">
                  <c:v>1365</c:v>
                </c:pt>
                <c:pt idx="2629">
                  <c:v>1364</c:v>
                </c:pt>
                <c:pt idx="2630">
                  <c:v>1363</c:v>
                </c:pt>
                <c:pt idx="2631">
                  <c:v>1362</c:v>
                </c:pt>
                <c:pt idx="2632">
                  <c:v>1361</c:v>
                </c:pt>
                <c:pt idx="2633">
                  <c:v>1360</c:v>
                </c:pt>
                <c:pt idx="2634">
                  <c:v>1359</c:v>
                </c:pt>
                <c:pt idx="2635">
                  <c:v>1358</c:v>
                </c:pt>
                <c:pt idx="2636">
                  <c:v>1357</c:v>
                </c:pt>
                <c:pt idx="2637">
                  <c:v>1356</c:v>
                </c:pt>
                <c:pt idx="2638">
                  <c:v>1355</c:v>
                </c:pt>
                <c:pt idx="2639">
                  <c:v>1354</c:v>
                </c:pt>
                <c:pt idx="2640">
                  <c:v>1353</c:v>
                </c:pt>
                <c:pt idx="2641">
                  <c:v>1352</c:v>
                </c:pt>
                <c:pt idx="2642">
                  <c:v>1351</c:v>
                </c:pt>
                <c:pt idx="2643">
                  <c:v>1350</c:v>
                </c:pt>
                <c:pt idx="2644">
                  <c:v>1349</c:v>
                </c:pt>
                <c:pt idx="2645">
                  <c:v>1348</c:v>
                </c:pt>
                <c:pt idx="2646">
                  <c:v>1347</c:v>
                </c:pt>
                <c:pt idx="2647">
                  <c:v>1346</c:v>
                </c:pt>
                <c:pt idx="2648">
                  <c:v>1345</c:v>
                </c:pt>
                <c:pt idx="2649">
                  <c:v>1344</c:v>
                </c:pt>
                <c:pt idx="2650">
                  <c:v>1343</c:v>
                </c:pt>
                <c:pt idx="2651">
                  <c:v>1342</c:v>
                </c:pt>
                <c:pt idx="2652">
                  <c:v>1341</c:v>
                </c:pt>
                <c:pt idx="2653">
                  <c:v>1340</c:v>
                </c:pt>
                <c:pt idx="2654">
                  <c:v>1339</c:v>
                </c:pt>
                <c:pt idx="2655">
                  <c:v>1338</c:v>
                </c:pt>
                <c:pt idx="2656">
                  <c:v>1337</c:v>
                </c:pt>
                <c:pt idx="2657">
                  <c:v>1336</c:v>
                </c:pt>
                <c:pt idx="2658">
                  <c:v>1335</c:v>
                </c:pt>
                <c:pt idx="2659">
                  <c:v>1334</c:v>
                </c:pt>
                <c:pt idx="2660">
                  <c:v>1333</c:v>
                </c:pt>
                <c:pt idx="2661">
                  <c:v>1332</c:v>
                </c:pt>
                <c:pt idx="2662">
                  <c:v>1331</c:v>
                </c:pt>
                <c:pt idx="2663">
                  <c:v>1330</c:v>
                </c:pt>
                <c:pt idx="2664">
                  <c:v>1329</c:v>
                </c:pt>
                <c:pt idx="2665">
                  <c:v>1328</c:v>
                </c:pt>
                <c:pt idx="2666">
                  <c:v>1327</c:v>
                </c:pt>
                <c:pt idx="2667">
                  <c:v>1326</c:v>
                </c:pt>
                <c:pt idx="2668">
                  <c:v>1325</c:v>
                </c:pt>
                <c:pt idx="2669">
                  <c:v>1324</c:v>
                </c:pt>
                <c:pt idx="2670">
                  <c:v>1323</c:v>
                </c:pt>
                <c:pt idx="2671">
                  <c:v>1322</c:v>
                </c:pt>
                <c:pt idx="2672">
                  <c:v>1321</c:v>
                </c:pt>
                <c:pt idx="2673">
                  <c:v>1320</c:v>
                </c:pt>
                <c:pt idx="2674">
                  <c:v>1319</c:v>
                </c:pt>
                <c:pt idx="2675">
                  <c:v>1318</c:v>
                </c:pt>
                <c:pt idx="2676">
                  <c:v>1317</c:v>
                </c:pt>
                <c:pt idx="2677">
                  <c:v>1316</c:v>
                </c:pt>
                <c:pt idx="2678">
                  <c:v>1315</c:v>
                </c:pt>
                <c:pt idx="2679">
                  <c:v>1314</c:v>
                </c:pt>
                <c:pt idx="2680">
                  <c:v>1313</c:v>
                </c:pt>
                <c:pt idx="2681">
                  <c:v>1312</c:v>
                </c:pt>
                <c:pt idx="2682">
                  <c:v>1311</c:v>
                </c:pt>
                <c:pt idx="2683">
                  <c:v>1310</c:v>
                </c:pt>
                <c:pt idx="2684">
                  <c:v>1309</c:v>
                </c:pt>
                <c:pt idx="2685">
                  <c:v>1308</c:v>
                </c:pt>
                <c:pt idx="2686">
                  <c:v>1307</c:v>
                </c:pt>
                <c:pt idx="2687">
                  <c:v>1306</c:v>
                </c:pt>
                <c:pt idx="2688">
                  <c:v>1305</c:v>
                </c:pt>
                <c:pt idx="2689">
                  <c:v>1304</c:v>
                </c:pt>
                <c:pt idx="2690">
                  <c:v>1303</c:v>
                </c:pt>
                <c:pt idx="2691">
                  <c:v>1302</c:v>
                </c:pt>
                <c:pt idx="2692">
                  <c:v>1301</c:v>
                </c:pt>
                <c:pt idx="2693">
                  <c:v>1300</c:v>
                </c:pt>
                <c:pt idx="2694">
                  <c:v>1299</c:v>
                </c:pt>
                <c:pt idx="2695">
                  <c:v>1298</c:v>
                </c:pt>
                <c:pt idx="2696">
                  <c:v>1297</c:v>
                </c:pt>
                <c:pt idx="2697">
                  <c:v>1296</c:v>
                </c:pt>
                <c:pt idx="2698">
                  <c:v>1295</c:v>
                </c:pt>
                <c:pt idx="2699">
                  <c:v>1294</c:v>
                </c:pt>
                <c:pt idx="2700">
                  <c:v>1293</c:v>
                </c:pt>
                <c:pt idx="2701">
                  <c:v>1292</c:v>
                </c:pt>
                <c:pt idx="2702">
                  <c:v>1291</c:v>
                </c:pt>
                <c:pt idx="2703">
                  <c:v>1290</c:v>
                </c:pt>
                <c:pt idx="2704">
                  <c:v>1289</c:v>
                </c:pt>
                <c:pt idx="2705">
                  <c:v>1288</c:v>
                </c:pt>
                <c:pt idx="2706">
                  <c:v>1287</c:v>
                </c:pt>
                <c:pt idx="2707">
                  <c:v>1286</c:v>
                </c:pt>
                <c:pt idx="2708">
                  <c:v>1285</c:v>
                </c:pt>
                <c:pt idx="2709">
                  <c:v>1284</c:v>
                </c:pt>
                <c:pt idx="2710">
                  <c:v>1283</c:v>
                </c:pt>
                <c:pt idx="2711">
                  <c:v>1282</c:v>
                </c:pt>
                <c:pt idx="2712">
                  <c:v>1281</c:v>
                </c:pt>
                <c:pt idx="2713">
                  <c:v>1280</c:v>
                </c:pt>
                <c:pt idx="2714">
                  <c:v>1279</c:v>
                </c:pt>
                <c:pt idx="2715">
                  <c:v>1278</c:v>
                </c:pt>
                <c:pt idx="2716">
                  <c:v>1277</c:v>
                </c:pt>
                <c:pt idx="2717">
                  <c:v>1276</c:v>
                </c:pt>
                <c:pt idx="2718">
                  <c:v>1275</c:v>
                </c:pt>
                <c:pt idx="2719">
                  <c:v>1274</c:v>
                </c:pt>
                <c:pt idx="2720">
                  <c:v>1273</c:v>
                </c:pt>
                <c:pt idx="2721">
                  <c:v>1272</c:v>
                </c:pt>
                <c:pt idx="2722">
                  <c:v>1271</c:v>
                </c:pt>
                <c:pt idx="2723">
                  <c:v>1270</c:v>
                </c:pt>
                <c:pt idx="2724">
                  <c:v>1269</c:v>
                </c:pt>
                <c:pt idx="2725">
                  <c:v>1268</c:v>
                </c:pt>
                <c:pt idx="2726">
                  <c:v>1267</c:v>
                </c:pt>
                <c:pt idx="2727">
                  <c:v>1266</c:v>
                </c:pt>
                <c:pt idx="2728">
                  <c:v>1265</c:v>
                </c:pt>
                <c:pt idx="2729">
                  <c:v>1264</c:v>
                </c:pt>
                <c:pt idx="2730">
                  <c:v>1263</c:v>
                </c:pt>
                <c:pt idx="2731">
                  <c:v>1262</c:v>
                </c:pt>
                <c:pt idx="2732">
                  <c:v>1261</c:v>
                </c:pt>
                <c:pt idx="2733">
                  <c:v>1260</c:v>
                </c:pt>
                <c:pt idx="2734">
                  <c:v>1259</c:v>
                </c:pt>
                <c:pt idx="2735">
                  <c:v>1258</c:v>
                </c:pt>
                <c:pt idx="2736">
                  <c:v>1257</c:v>
                </c:pt>
                <c:pt idx="2737">
                  <c:v>1256</c:v>
                </c:pt>
                <c:pt idx="2738">
                  <c:v>1255</c:v>
                </c:pt>
                <c:pt idx="2739">
                  <c:v>1254</c:v>
                </c:pt>
                <c:pt idx="2740">
                  <c:v>1253</c:v>
                </c:pt>
                <c:pt idx="2741">
                  <c:v>1252</c:v>
                </c:pt>
                <c:pt idx="2742">
                  <c:v>1251</c:v>
                </c:pt>
                <c:pt idx="2743">
                  <c:v>1250</c:v>
                </c:pt>
                <c:pt idx="2744">
                  <c:v>1249</c:v>
                </c:pt>
                <c:pt idx="2745">
                  <c:v>1248</c:v>
                </c:pt>
                <c:pt idx="2746">
                  <c:v>1247</c:v>
                </c:pt>
                <c:pt idx="2747">
                  <c:v>1246</c:v>
                </c:pt>
                <c:pt idx="2748">
                  <c:v>1245</c:v>
                </c:pt>
                <c:pt idx="2749">
                  <c:v>1244</c:v>
                </c:pt>
                <c:pt idx="2750">
                  <c:v>1243</c:v>
                </c:pt>
                <c:pt idx="2751">
                  <c:v>1242</c:v>
                </c:pt>
                <c:pt idx="2752">
                  <c:v>1241</c:v>
                </c:pt>
                <c:pt idx="2753">
                  <c:v>1240</c:v>
                </c:pt>
                <c:pt idx="2754">
                  <c:v>1239</c:v>
                </c:pt>
                <c:pt idx="2755">
                  <c:v>1238</c:v>
                </c:pt>
                <c:pt idx="2756">
                  <c:v>1237</c:v>
                </c:pt>
                <c:pt idx="2757">
                  <c:v>1236</c:v>
                </c:pt>
                <c:pt idx="2758">
                  <c:v>1235</c:v>
                </c:pt>
                <c:pt idx="2759">
                  <c:v>1234</c:v>
                </c:pt>
                <c:pt idx="2760">
                  <c:v>1233</c:v>
                </c:pt>
                <c:pt idx="2761">
                  <c:v>1232</c:v>
                </c:pt>
                <c:pt idx="2762">
                  <c:v>1231</c:v>
                </c:pt>
                <c:pt idx="2763">
                  <c:v>1230</c:v>
                </c:pt>
                <c:pt idx="2764">
                  <c:v>1229</c:v>
                </c:pt>
                <c:pt idx="2765">
                  <c:v>1228</c:v>
                </c:pt>
                <c:pt idx="2766">
                  <c:v>1227</c:v>
                </c:pt>
                <c:pt idx="2767">
                  <c:v>1226</c:v>
                </c:pt>
                <c:pt idx="2768">
                  <c:v>1225</c:v>
                </c:pt>
                <c:pt idx="2769">
                  <c:v>1224</c:v>
                </c:pt>
                <c:pt idx="2770">
                  <c:v>1223</c:v>
                </c:pt>
                <c:pt idx="2771">
                  <c:v>1222</c:v>
                </c:pt>
                <c:pt idx="2772">
                  <c:v>1221</c:v>
                </c:pt>
                <c:pt idx="2773">
                  <c:v>1220</c:v>
                </c:pt>
                <c:pt idx="2774">
                  <c:v>1219</c:v>
                </c:pt>
                <c:pt idx="2775">
                  <c:v>1218</c:v>
                </c:pt>
                <c:pt idx="2776">
                  <c:v>1217</c:v>
                </c:pt>
                <c:pt idx="2777">
                  <c:v>1216</c:v>
                </c:pt>
                <c:pt idx="2778">
                  <c:v>1215</c:v>
                </c:pt>
                <c:pt idx="2779">
                  <c:v>1214</c:v>
                </c:pt>
                <c:pt idx="2780">
                  <c:v>1213</c:v>
                </c:pt>
                <c:pt idx="2781">
                  <c:v>1212</c:v>
                </c:pt>
                <c:pt idx="2782">
                  <c:v>1211</c:v>
                </c:pt>
                <c:pt idx="2783">
                  <c:v>1210</c:v>
                </c:pt>
                <c:pt idx="2784">
                  <c:v>1209</c:v>
                </c:pt>
                <c:pt idx="2785">
                  <c:v>1208</c:v>
                </c:pt>
                <c:pt idx="2786">
                  <c:v>1207</c:v>
                </c:pt>
                <c:pt idx="2787">
                  <c:v>1206</c:v>
                </c:pt>
                <c:pt idx="2788">
                  <c:v>1205</c:v>
                </c:pt>
                <c:pt idx="2789">
                  <c:v>1204</c:v>
                </c:pt>
                <c:pt idx="2790">
                  <c:v>1203</c:v>
                </c:pt>
                <c:pt idx="2791">
                  <c:v>1202</c:v>
                </c:pt>
                <c:pt idx="2792">
                  <c:v>1201</c:v>
                </c:pt>
                <c:pt idx="2793">
                  <c:v>1200</c:v>
                </c:pt>
                <c:pt idx="2794">
                  <c:v>1199</c:v>
                </c:pt>
                <c:pt idx="2795">
                  <c:v>1198</c:v>
                </c:pt>
                <c:pt idx="2796">
                  <c:v>1197</c:v>
                </c:pt>
                <c:pt idx="2797">
                  <c:v>1196</c:v>
                </c:pt>
                <c:pt idx="2798">
                  <c:v>1195</c:v>
                </c:pt>
                <c:pt idx="2799">
                  <c:v>1194</c:v>
                </c:pt>
                <c:pt idx="2800">
                  <c:v>1193</c:v>
                </c:pt>
                <c:pt idx="2801">
                  <c:v>1192</c:v>
                </c:pt>
                <c:pt idx="2802">
                  <c:v>1191</c:v>
                </c:pt>
                <c:pt idx="2803">
                  <c:v>1190</c:v>
                </c:pt>
                <c:pt idx="2804">
                  <c:v>1189</c:v>
                </c:pt>
                <c:pt idx="2805">
                  <c:v>1188</c:v>
                </c:pt>
                <c:pt idx="2806">
                  <c:v>1187</c:v>
                </c:pt>
                <c:pt idx="2807">
                  <c:v>1186</c:v>
                </c:pt>
                <c:pt idx="2808">
                  <c:v>1185</c:v>
                </c:pt>
                <c:pt idx="2809">
                  <c:v>1184</c:v>
                </c:pt>
                <c:pt idx="2810">
                  <c:v>1183</c:v>
                </c:pt>
                <c:pt idx="2811">
                  <c:v>1182</c:v>
                </c:pt>
                <c:pt idx="2812">
                  <c:v>1181</c:v>
                </c:pt>
                <c:pt idx="2813">
                  <c:v>1180</c:v>
                </c:pt>
                <c:pt idx="2814">
                  <c:v>1179</c:v>
                </c:pt>
                <c:pt idx="2815">
                  <c:v>1178</c:v>
                </c:pt>
                <c:pt idx="2816">
                  <c:v>1177</c:v>
                </c:pt>
                <c:pt idx="2817">
                  <c:v>1176</c:v>
                </c:pt>
                <c:pt idx="2818">
                  <c:v>1175</c:v>
                </c:pt>
                <c:pt idx="2819">
                  <c:v>1174</c:v>
                </c:pt>
                <c:pt idx="2820">
                  <c:v>1173</c:v>
                </c:pt>
                <c:pt idx="2821">
                  <c:v>1172</c:v>
                </c:pt>
                <c:pt idx="2822">
                  <c:v>1171</c:v>
                </c:pt>
                <c:pt idx="2823">
                  <c:v>1170</c:v>
                </c:pt>
                <c:pt idx="2824">
                  <c:v>1169</c:v>
                </c:pt>
                <c:pt idx="2825">
                  <c:v>1168</c:v>
                </c:pt>
                <c:pt idx="2826">
                  <c:v>1167</c:v>
                </c:pt>
                <c:pt idx="2827">
                  <c:v>1166</c:v>
                </c:pt>
                <c:pt idx="2828">
                  <c:v>1165</c:v>
                </c:pt>
                <c:pt idx="2829">
                  <c:v>1164</c:v>
                </c:pt>
                <c:pt idx="2830">
                  <c:v>1163</c:v>
                </c:pt>
                <c:pt idx="2831">
                  <c:v>1162</c:v>
                </c:pt>
                <c:pt idx="2832">
                  <c:v>1161</c:v>
                </c:pt>
                <c:pt idx="2833">
                  <c:v>1160</c:v>
                </c:pt>
                <c:pt idx="2834">
                  <c:v>1159</c:v>
                </c:pt>
                <c:pt idx="2835">
                  <c:v>1158</c:v>
                </c:pt>
                <c:pt idx="2836">
                  <c:v>1157</c:v>
                </c:pt>
                <c:pt idx="2837">
                  <c:v>1156</c:v>
                </c:pt>
                <c:pt idx="2838">
                  <c:v>1155</c:v>
                </c:pt>
                <c:pt idx="2839">
                  <c:v>1154</c:v>
                </c:pt>
                <c:pt idx="2840">
                  <c:v>1153</c:v>
                </c:pt>
                <c:pt idx="2841">
                  <c:v>1152</c:v>
                </c:pt>
                <c:pt idx="2842">
                  <c:v>1151</c:v>
                </c:pt>
                <c:pt idx="2843">
                  <c:v>1150</c:v>
                </c:pt>
                <c:pt idx="2844">
                  <c:v>1149</c:v>
                </c:pt>
                <c:pt idx="2845">
                  <c:v>1148</c:v>
                </c:pt>
                <c:pt idx="2846">
                  <c:v>1147</c:v>
                </c:pt>
                <c:pt idx="2847">
                  <c:v>1146</c:v>
                </c:pt>
                <c:pt idx="2848">
                  <c:v>1145</c:v>
                </c:pt>
                <c:pt idx="2849">
                  <c:v>1144</c:v>
                </c:pt>
                <c:pt idx="2850">
                  <c:v>1143</c:v>
                </c:pt>
                <c:pt idx="2851">
                  <c:v>1142</c:v>
                </c:pt>
                <c:pt idx="2852">
                  <c:v>1141</c:v>
                </c:pt>
                <c:pt idx="2853">
                  <c:v>1140</c:v>
                </c:pt>
                <c:pt idx="2854">
                  <c:v>1139</c:v>
                </c:pt>
                <c:pt idx="2855">
                  <c:v>1138</c:v>
                </c:pt>
                <c:pt idx="2856">
                  <c:v>1137</c:v>
                </c:pt>
                <c:pt idx="2857">
                  <c:v>1136</c:v>
                </c:pt>
                <c:pt idx="2858">
                  <c:v>1135</c:v>
                </c:pt>
                <c:pt idx="2859">
                  <c:v>1134</c:v>
                </c:pt>
                <c:pt idx="2860">
                  <c:v>1133</c:v>
                </c:pt>
                <c:pt idx="2861">
                  <c:v>1132</c:v>
                </c:pt>
                <c:pt idx="2862">
                  <c:v>1131</c:v>
                </c:pt>
                <c:pt idx="2863">
                  <c:v>1130</c:v>
                </c:pt>
                <c:pt idx="2864">
                  <c:v>1129</c:v>
                </c:pt>
                <c:pt idx="2865">
                  <c:v>1128</c:v>
                </c:pt>
                <c:pt idx="2866">
                  <c:v>1127</c:v>
                </c:pt>
                <c:pt idx="2867">
                  <c:v>1126</c:v>
                </c:pt>
                <c:pt idx="2868">
                  <c:v>1125</c:v>
                </c:pt>
                <c:pt idx="2869">
                  <c:v>1124</c:v>
                </c:pt>
                <c:pt idx="2870">
                  <c:v>1123</c:v>
                </c:pt>
                <c:pt idx="2871">
                  <c:v>1122</c:v>
                </c:pt>
                <c:pt idx="2872">
                  <c:v>1121</c:v>
                </c:pt>
                <c:pt idx="2873">
                  <c:v>1120</c:v>
                </c:pt>
                <c:pt idx="2874">
                  <c:v>1119</c:v>
                </c:pt>
                <c:pt idx="2875">
                  <c:v>1118</c:v>
                </c:pt>
                <c:pt idx="2876">
                  <c:v>1117</c:v>
                </c:pt>
                <c:pt idx="2877">
                  <c:v>1116</c:v>
                </c:pt>
                <c:pt idx="2878">
                  <c:v>1115</c:v>
                </c:pt>
                <c:pt idx="2879">
                  <c:v>1114</c:v>
                </c:pt>
                <c:pt idx="2880">
                  <c:v>1113</c:v>
                </c:pt>
                <c:pt idx="2881">
                  <c:v>1112</c:v>
                </c:pt>
                <c:pt idx="2882">
                  <c:v>1111</c:v>
                </c:pt>
                <c:pt idx="2883">
                  <c:v>1110</c:v>
                </c:pt>
                <c:pt idx="2884">
                  <c:v>1109</c:v>
                </c:pt>
                <c:pt idx="2885">
                  <c:v>1108</c:v>
                </c:pt>
                <c:pt idx="2886">
                  <c:v>1107</c:v>
                </c:pt>
                <c:pt idx="2887">
                  <c:v>1106</c:v>
                </c:pt>
                <c:pt idx="2888">
                  <c:v>1105</c:v>
                </c:pt>
                <c:pt idx="2889">
                  <c:v>1104</c:v>
                </c:pt>
                <c:pt idx="2890">
                  <c:v>1103</c:v>
                </c:pt>
                <c:pt idx="2891">
                  <c:v>1102</c:v>
                </c:pt>
                <c:pt idx="2892">
                  <c:v>1101</c:v>
                </c:pt>
                <c:pt idx="2893">
                  <c:v>1100</c:v>
                </c:pt>
                <c:pt idx="2894">
                  <c:v>1099</c:v>
                </c:pt>
                <c:pt idx="2895">
                  <c:v>1098</c:v>
                </c:pt>
                <c:pt idx="2896">
                  <c:v>1097</c:v>
                </c:pt>
                <c:pt idx="2897">
                  <c:v>1096</c:v>
                </c:pt>
                <c:pt idx="2898">
                  <c:v>1095</c:v>
                </c:pt>
                <c:pt idx="2899">
                  <c:v>1094</c:v>
                </c:pt>
                <c:pt idx="2900">
                  <c:v>1093</c:v>
                </c:pt>
                <c:pt idx="2901">
                  <c:v>1092</c:v>
                </c:pt>
                <c:pt idx="2902">
                  <c:v>1091</c:v>
                </c:pt>
                <c:pt idx="2903">
                  <c:v>1090</c:v>
                </c:pt>
                <c:pt idx="2904">
                  <c:v>1089</c:v>
                </c:pt>
                <c:pt idx="2905">
                  <c:v>1088</c:v>
                </c:pt>
                <c:pt idx="2906">
                  <c:v>1087</c:v>
                </c:pt>
                <c:pt idx="2907">
                  <c:v>1086</c:v>
                </c:pt>
                <c:pt idx="2908">
                  <c:v>1085</c:v>
                </c:pt>
                <c:pt idx="2909">
                  <c:v>1084</c:v>
                </c:pt>
                <c:pt idx="2910">
                  <c:v>1083</c:v>
                </c:pt>
                <c:pt idx="2911">
                  <c:v>1082</c:v>
                </c:pt>
                <c:pt idx="2912">
                  <c:v>1081</c:v>
                </c:pt>
                <c:pt idx="2913">
                  <c:v>1080</c:v>
                </c:pt>
                <c:pt idx="2914">
                  <c:v>1079</c:v>
                </c:pt>
                <c:pt idx="2915">
                  <c:v>1078</c:v>
                </c:pt>
                <c:pt idx="2916">
                  <c:v>1077</c:v>
                </c:pt>
                <c:pt idx="2917">
                  <c:v>1076</c:v>
                </c:pt>
                <c:pt idx="2918">
                  <c:v>1075</c:v>
                </c:pt>
                <c:pt idx="2919">
                  <c:v>1074</c:v>
                </c:pt>
                <c:pt idx="2920">
                  <c:v>1073</c:v>
                </c:pt>
                <c:pt idx="2921">
                  <c:v>1072</c:v>
                </c:pt>
                <c:pt idx="2922">
                  <c:v>1071</c:v>
                </c:pt>
                <c:pt idx="2923">
                  <c:v>1070</c:v>
                </c:pt>
                <c:pt idx="2924">
                  <c:v>1069</c:v>
                </c:pt>
                <c:pt idx="2925">
                  <c:v>1068</c:v>
                </c:pt>
                <c:pt idx="2926">
                  <c:v>1067</c:v>
                </c:pt>
                <c:pt idx="2927">
                  <c:v>1066</c:v>
                </c:pt>
                <c:pt idx="2928">
                  <c:v>1065</c:v>
                </c:pt>
                <c:pt idx="2929">
                  <c:v>1064</c:v>
                </c:pt>
                <c:pt idx="2930">
                  <c:v>1063</c:v>
                </c:pt>
                <c:pt idx="2931">
                  <c:v>1062</c:v>
                </c:pt>
                <c:pt idx="2932">
                  <c:v>1061</c:v>
                </c:pt>
                <c:pt idx="2933">
                  <c:v>1060</c:v>
                </c:pt>
                <c:pt idx="2934">
                  <c:v>1059</c:v>
                </c:pt>
                <c:pt idx="2935">
                  <c:v>1058</c:v>
                </c:pt>
                <c:pt idx="2936">
                  <c:v>1057</c:v>
                </c:pt>
                <c:pt idx="2937">
                  <c:v>1056</c:v>
                </c:pt>
                <c:pt idx="2938">
                  <c:v>1055</c:v>
                </c:pt>
                <c:pt idx="2939">
                  <c:v>1054</c:v>
                </c:pt>
                <c:pt idx="2940">
                  <c:v>1053</c:v>
                </c:pt>
                <c:pt idx="2941">
                  <c:v>1052</c:v>
                </c:pt>
                <c:pt idx="2942">
                  <c:v>1051</c:v>
                </c:pt>
                <c:pt idx="2943">
                  <c:v>1050</c:v>
                </c:pt>
                <c:pt idx="2944">
                  <c:v>1049</c:v>
                </c:pt>
                <c:pt idx="2945">
                  <c:v>1048</c:v>
                </c:pt>
                <c:pt idx="2946">
                  <c:v>1047</c:v>
                </c:pt>
                <c:pt idx="2947">
                  <c:v>1046</c:v>
                </c:pt>
                <c:pt idx="2948">
                  <c:v>1045</c:v>
                </c:pt>
                <c:pt idx="2949">
                  <c:v>1044</c:v>
                </c:pt>
                <c:pt idx="2950">
                  <c:v>1043</c:v>
                </c:pt>
                <c:pt idx="2951">
                  <c:v>1042</c:v>
                </c:pt>
                <c:pt idx="2952">
                  <c:v>1041</c:v>
                </c:pt>
                <c:pt idx="2953">
                  <c:v>1040</c:v>
                </c:pt>
                <c:pt idx="2954">
                  <c:v>1039</c:v>
                </c:pt>
                <c:pt idx="2955">
                  <c:v>1038</c:v>
                </c:pt>
                <c:pt idx="2956">
                  <c:v>1037</c:v>
                </c:pt>
                <c:pt idx="2957">
                  <c:v>1036</c:v>
                </c:pt>
                <c:pt idx="2958">
                  <c:v>1035</c:v>
                </c:pt>
                <c:pt idx="2959">
                  <c:v>1034</c:v>
                </c:pt>
                <c:pt idx="2960">
                  <c:v>1033</c:v>
                </c:pt>
                <c:pt idx="2961">
                  <c:v>1032</c:v>
                </c:pt>
                <c:pt idx="2962">
                  <c:v>1031</c:v>
                </c:pt>
                <c:pt idx="2963">
                  <c:v>1030</c:v>
                </c:pt>
                <c:pt idx="2964">
                  <c:v>1029</c:v>
                </c:pt>
                <c:pt idx="2965">
                  <c:v>1028</c:v>
                </c:pt>
                <c:pt idx="2966">
                  <c:v>1027</c:v>
                </c:pt>
                <c:pt idx="2967">
                  <c:v>1026</c:v>
                </c:pt>
                <c:pt idx="2968">
                  <c:v>1025</c:v>
                </c:pt>
                <c:pt idx="2969">
                  <c:v>1024</c:v>
                </c:pt>
                <c:pt idx="2970">
                  <c:v>1023</c:v>
                </c:pt>
                <c:pt idx="2971">
                  <c:v>1022</c:v>
                </c:pt>
                <c:pt idx="2972">
                  <c:v>1021</c:v>
                </c:pt>
                <c:pt idx="2973">
                  <c:v>1020</c:v>
                </c:pt>
                <c:pt idx="2974">
                  <c:v>1019</c:v>
                </c:pt>
                <c:pt idx="2975">
                  <c:v>1018</c:v>
                </c:pt>
                <c:pt idx="2976">
                  <c:v>1017</c:v>
                </c:pt>
                <c:pt idx="2977">
                  <c:v>1016</c:v>
                </c:pt>
                <c:pt idx="2978">
                  <c:v>1015</c:v>
                </c:pt>
                <c:pt idx="2979">
                  <c:v>1014</c:v>
                </c:pt>
                <c:pt idx="2980">
                  <c:v>1013</c:v>
                </c:pt>
                <c:pt idx="2981">
                  <c:v>1012</c:v>
                </c:pt>
                <c:pt idx="2982">
                  <c:v>1011</c:v>
                </c:pt>
                <c:pt idx="2983">
                  <c:v>1010</c:v>
                </c:pt>
                <c:pt idx="2984">
                  <c:v>1009</c:v>
                </c:pt>
                <c:pt idx="2985">
                  <c:v>1008</c:v>
                </c:pt>
                <c:pt idx="2986">
                  <c:v>1007</c:v>
                </c:pt>
                <c:pt idx="2987">
                  <c:v>1006</c:v>
                </c:pt>
                <c:pt idx="2988">
                  <c:v>1005</c:v>
                </c:pt>
                <c:pt idx="2989">
                  <c:v>1004</c:v>
                </c:pt>
                <c:pt idx="2990">
                  <c:v>1003</c:v>
                </c:pt>
                <c:pt idx="2991">
                  <c:v>1002</c:v>
                </c:pt>
                <c:pt idx="2992">
                  <c:v>1001</c:v>
                </c:pt>
                <c:pt idx="2993">
                  <c:v>1000</c:v>
                </c:pt>
                <c:pt idx="2994">
                  <c:v>999</c:v>
                </c:pt>
                <c:pt idx="2995">
                  <c:v>998</c:v>
                </c:pt>
                <c:pt idx="2996">
                  <c:v>997</c:v>
                </c:pt>
                <c:pt idx="2997">
                  <c:v>996</c:v>
                </c:pt>
                <c:pt idx="2998">
                  <c:v>995</c:v>
                </c:pt>
                <c:pt idx="2999">
                  <c:v>994</c:v>
                </c:pt>
                <c:pt idx="3000">
                  <c:v>993</c:v>
                </c:pt>
                <c:pt idx="3001">
                  <c:v>992</c:v>
                </c:pt>
                <c:pt idx="3002">
                  <c:v>991</c:v>
                </c:pt>
                <c:pt idx="3003">
                  <c:v>990</c:v>
                </c:pt>
                <c:pt idx="3004">
                  <c:v>989</c:v>
                </c:pt>
                <c:pt idx="3005">
                  <c:v>988</c:v>
                </c:pt>
                <c:pt idx="3006">
                  <c:v>987</c:v>
                </c:pt>
                <c:pt idx="3007">
                  <c:v>986</c:v>
                </c:pt>
                <c:pt idx="3008">
                  <c:v>985</c:v>
                </c:pt>
                <c:pt idx="3009">
                  <c:v>984</c:v>
                </c:pt>
                <c:pt idx="3010">
                  <c:v>983</c:v>
                </c:pt>
                <c:pt idx="3011">
                  <c:v>982</c:v>
                </c:pt>
                <c:pt idx="3012">
                  <c:v>981</c:v>
                </c:pt>
                <c:pt idx="3013">
                  <c:v>980</c:v>
                </c:pt>
                <c:pt idx="3014">
                  <c:v>979</c:v>
                </c:pt>
                <c:pt idx="3015">
                  <c:v>978</c:v>
                </c:pt>
                <c:pt idx="3016">
                  <c:v>977</c:v>
                </c:pt>
                <c:pt idx="3017">
                  <c:v>976</c:v>
                </c:pt>
                <c:pt idx="3018">
                  <c:v>975</c:v>
                </c:pt>
                <c:pt idx="3019">
                  <c:v>974</c:v>
                </c:pt>
                <c:pt idx="3020">
                  <c:v>973</c:v>
                </c:pt>
                <c:pt idx="3021">
                  <c:v>972</c:v>
                </c:pt>
                <c:pt idx="3022">
                  <c:v>971</c:v>
                </c:pt>
                <c:pt idx="3023">
                  <c:v>970</c:v>
                </c:pt>
                <c:pt idx="3024">
                  <c:v>969</c:v>
                </c:pt>
                <c:pt idx="3025">
                  <c:v>968</c:v>
                </c:pt>
                <c:pt idx="3026">
                  <c:v>967</c:v>
                </c:pt>
                <c:pt idx="3027">
                  <c:v>966</c:v>
                </c:pt>
                <c:pt idx="3028">
                  <c:v>965</c:v>
                </c:pt>
                <c:pt idx="3029">
                  <c:v>964</c:v>
                </c:pt>
                <c:pt idx="3030">
                  <c:v>963</c:v>
                </c:pt>
                <c:pt idx="3031">
                  <c:v>962</c:v>
                </c:pt>
                <c:pt idx="3032">
                  <c:v>961</c:v>
                </c:pt>
                <c:pt idx="3033">
                  <c:v>960</c:v>
                </c:pt>
                <c:pt idx="3034">
                  <c:v>959</c:v>
                </c:pt>
                <c:pt idx="3035">
                  <c:v>958</c:v>
                </c:pt>
                <c:pt idx="3036">
                  <c:v>957</c:v>
                </c:pt>
                <c:pt idx="3037">
                  <c:v>956</c:v>
                </c:pt>
                <c:pt idx="3038">
                  <c:v>955</c:v>
                </c:pt>
                <c:pt idx="3039">
                  <c:v>954</c:v>
                </c:pt>
                <c:pt idx="3040">
                  <c:v>953</c:v>
                </c:pt>
                <c:pt idx="3041">
                  <c:v>952</c:v>
                </c:pt>
                <c:pt idx="3042">
                  <c:v>951</c:v>
                </c:pt>
                <c:pt idx="3043">
                  <c:v>950</c:v>
                </c:pt>
                <c:pt idx="3044">
                  <c:v>949</c:v>
                </c:pt>
                <c:pt idx="3045">
                  <c:v>948</c:v>
                </c:pt>
                <c:pt idx="3046">
                  <c:v>947</c:v>
                </c:pt>
                <c:pt idx="3047">
                  <c:v>946</c:v>
                </c:pt>
                <c:pt idx="3048">
                  <c:v>945</c:v>
                </c:pt>
                <c:pt idx="3049">
                  <c:v>944</c:v>
                </c:pt>
                <c:pt idx="3050">
                  <c:v>943</c:v>
                </c:pt>
                <c:pt idx="3051">
                  <c:v>942</c:v>
                </c:pt>
                <c:pt idx="3052">
                  <c:v>941</c:v>
                </c:pt>
                <c:pt idx="3053">
                  <c:v>940</c:v>
                </c:pt>
                <c:pt idx="3054">
                  <c:v>939</c:v>
                </c:pt>
                <c:pt idx="3055">
                  <c:v>938</c:v>
                </c:pt>
                <c:pt idx="3056">
                  <c:v>937</c:v>
                </c:pt>
                <c:pt idx="3057">
                  <c:v>936</c:v>
                </c:pt>
                <c:pt idx="3058">
                  <c:v>935</c:v>
                </c:pt>
                <c:pt idx="3059">
                  <c:v>934</c:v>
                </c:pt>
                <c:pt idx="3060">
                  <c:v>933</c:v>
                </c:pt>
                <c:pt idx="3061">
                  <c:v>932</c:v>
                </c:pt>
                <c:pt idx="3062">
                  <c:v>931</c:v>
                </c:pt>
                <c:pt idx="3063">
                  <c:v>930</c:v>
                </c:pt>
                <c:pt idx="3064">
                  <c:v>929</c:v>
                </c:pt>
                <c:pt idx="3065">
                  <c:v>928</c:v>
                </c:pt>
                <c:pt idx="3066">
                  <c:v>927</c:v>
                </c:pt>
                <c:pt idx="3067">
                  <c:v>926</c:v>
                </c:pt>
                <c:pt idx="3068">
                  <c:v>925</c:v>
                </c:pt>
                <c:pt idx="3069">
                  <c:v>924</c:v>
                </c:pt>
                <c:pt idx="3070">
                  <c:v>923</c:v>
                </c:pt>
                <c:pt idx="3071">
                  <c:v>922</c:v>
                </c:pt>
                <c:pt idx="3072">
                  <c:v>921</c:v>
                </c:pt>
                <c:pt idx="3073">
                  <c:v>920</c:v>
                </c:pt>
                <c:pt idx="3074">
                  <c:v>919</c:v>
                </c:pt>
                <c:pt idx="3075">
                  <c:v>918</c:v>
                </c:pt>
                <c:pt idx="3076">
                  <c:v>917</c:v>
                </c:pt>
                <c:pt idx="3077">
                  <c:v>916</c:v>
                </c:pt>
                <c:pt idx="3078">
                  <c:v>915</c:v>
                </c:pt>
                <c:pt idx="3079">
                  <c:v>914</c:v>
                </c:pt>
                <c:pt idx="3080">
                  <c:v>913</c:v>
                </c:pt>
                <c:pt idx="3081">
                  <c:v>912</c:v>
                </c:pt>
                <c:pt idx="3082">
                  <c:v>911</c:v>
                </c:pt>
                <c:pt idx="3083">
                  <c:v>910</c:v>
                </c:pt>
                <c:pt idx="3084">
                  <c:v>909</c:v>
                </c:pt>
                <c:pt idx="3085">
                  <c:v>908</c:v>
                </c:pt>
                <c:pt idx="3086">
                  <c:v>907</c:v>
                </c:pt>
                <c:pt idx="3087">
                  <c:v>906</c:v>
                </c:pt>
                <c:pt idx="3088">
                  <c:v>905</c:v>
                </c:pt>
                <c:pt idx="3089">
                  <c:v>904</c:v>
                </c:pt>
                <c:pt idx="3090">
                  <c:v>903</c:v>
                </c:pt>
                <c:pt idx="3091">
                  <c:v>902</c:v>
                </c:pt>
                <c:pt idx="3092">
                  <c:v>901</c:v>
                </c:pt>
                <c:pt idx="3093">
                  <c:v>900</c:v>
                </c:pt>
                <c:pt idx="3094">
                  <c:v>899</c:v>
                </c:pt>
                <c:pt idx="3095">
                  <c:v>898</c:v>
                </c:pt>
                <c:pt idx="3096">
                  <c:v>897</c:v>
                </c:pt>
                <c:pt idx="3097">
                  <c:v>896</c:v>
                </c:pt>
                <c:pt idx="3098">
                  <c:v>895</c:v>
                </c:pt>
                <c:pt idx="3099">
                  <c:v>894</c:v>
                </c:pt>
                <c:pt idx="3100">
                  <c:v>893</c:v>
                </c:pt>
                <c:pt idx="3101">
                  <c:v>892</c:v>
                </c:pt>
                <c:pt idx="3102">
                  <c:v>891</c:v>
                </c:pt>
                <c:pt idx="3103">
                  <c:v>890</c:v>
                </c:pt>
                <c:pt idx="3104">
                  <c:v>889</c:v>
                </c:pt>
                <c:pt idx="3105">
                  <c:v>888</c:v>
                </c:pt>
                <c:pt idx="3106">
                  <c:v>887</c:v>
                </c:pt>
                <c:pt idx="3107">
                  <c:v>886</c:v>
                </c:pt>
                <c:pt idx="3108">
                  <c:v>885</c:v>
                </c:pt>
                <c:pt idx="3109">
                  <c:v>884</c:v>
                </c:pt>
                <c:pt idx="3110">
                  <c:v>883</c:v>
                </c:pt>
                <c:pt idx="3111">
                  <c:v>882</c:v>
                </c:pt>
                <c:pt idx="3112">
                  <c:v>881</c:v>
                </c:pt>
                <c:pt idx="3113">
                  <c:v>880</c:v>
                </c:pt>
                <c:pt idx="3114">
                  <c:v>879</c:v>
                </c:pt>
                <c:pt idx="3115">
                  <c:v>878</c:v>
                </c:pt>
                <c:pt idx="3116">
                  <c:v>877</c:v>
                </c:pt>
                <c:pt idx="3117">
                  <c:v>876</c:v>
                </c:pt>
                <c:pt idx="3118">
                  <c:v>875</c:v>
                </c:pt>
                <c:pt idx="3119">
                  <c:v>874</c:v>
                </c:pt>
                <c:pt idx="3120">
                  <c:v>873</c:v>
                </c:pt>
                <c:pt idx="3121">
                  <c:v>872</c:v>
                </c:pt>
                <c:pt idx="3122">
                  <c:v>871</c:v>
                </c:pt>
                <c:pt idx="3123">
                  <c:v>870</c:v>
                </c:pt>
                <c:pt idx="3124">
                  <c:v>869</c:v>
                </c:pt>
                <c:pt idx="3125">
                  <c:v>868</c:v>
                </c:pt>
                <c:pt idx="3126">
                  <c:v>867</c:v>
                </c:pt>
                <c:pt idx="3127">
                  <c:v>866</c:v>
                </c:pt>
                <c:pt idx="3128">
                  <c:v>865</c:v>
                </c:pt>
                <c:pt idx="3129">
                  <c:v>864</c:v>
                </c:pt>
                <c:pt idx="3130">
                  <c:v>863</c:v>
                </c:pt>
                <c:pt idx="3131">
                  <c:v>862</c:v>
                </c:pt>
                <c:pt idx="3132">
                  <c:v>861</c:v>
                </c:pt>
                <c:pt idx="3133">
                  <c:v>860</c:v>
                </c:pt>
                <c:pt idx="3134">
                  <c:v>859</c:v>
                </c:pt>
                <c:pt idx="3135">
                  <c:v>858</c:v>
                </c:pt>
                <c:pt idx="3136">
                  <c:v>857</c:v>
                </c:pt>
                <c:pt idx="3137">
                  <c:v>856</c:v>
                </c:pt>
                <c:pt idx="3138">
                  <c:v>855</c:v>
                </c:pt>
                <c:pt idx="3139">
                  <c:v>854</c:v>
                </c:pt>
                <c:pt idx="3140">
                  <c:v>853</c:v>
                </c:pt>
                <c:pt idx="3141">
                  <c:v>852</c:v>
                </c:pt>
                <c:pt idx="3142">
                  <c:v>851</c:v>
                </c:pt>
                <c:pt idx="3143">
                  <c:v>850</c:v>
                </c:pt>
                <c:pt idx="3144">
                  <c:v>849</c:v>
                </c:pt>
                <c:pt idx="3145">
                  <c:v>848</c:v>
                </c:pt>
                <c:pt idx="3146">
                  <c:v>847</c:v>
                </c:pt>
                <c:pt idx="3147">
                  <c:v>846</c:v>
                </c:pt>
                <c:pt idx="3148">
                  <c:v>845</c:v>
                </c:pt>
                <c:pt idx="3149">
                  <c:v>844</c:v>
                </c:pt>
                <c:pt idx="3150">
                  <c:v>843</c:v>
                </c:pt>
                <c:pt idx="3151">
                  <c:v>842</c:v>
                </c:pt>
                <c:pt idx="3152">
                  <c:v>841</c:v>
                </c:pt>
                <c:pt idx="3153">
                  <c:v>840</c:v>
                </c:pt>
                <c:pt idx="3154">
                  <c:v>839</c:v>
                </c:pt>
                <c:pt idx="3155">
                  <c:v>838</c:v>
                </c:pt>
                <c:pt idx="3156">
                  <c:v>837</c:v>
                </c:pt>
                <c:pt idx="3157">
                  <c:v>836</c:v>
                </c:pt>
                <c:pt idx="3158">
                  <c:v>835</c:v>
                </c:pt>
                <c:pt idx="3159">
                  <c:v>834</c:v>
                </c:pt>
                <c:pt idx="3160">
                  <c:v>833</c:v>
                </c:pt>
                <c:pt idx="3161">
                  <c:v>832</c:v>
                </c:pt>
                <c:pt idx="3162">
                  <c:v>831</c:v>
                </c:pt>
                <c:pt idx="3163">
                  <c:v>830</c:v>
                </c:pt>
                <c:pt idx="3164">
                  <c:v>829</c:v>
                </c:pt>
                <c:pt idx="3165">
                  <c:v>828</c:v>
                </c:pt>
                <c:pt idx="3166">
                  <c:v>827</c:v>
                </c:pt>
                <c:pt idx="3167">
                  <c:v>826</c:v>
                </c:pt>
                <c:pt idx="3168">
                  <c:v>825</c:v>
                </c:pt>
                <c:pt idx="3169">
                  <c:v>824</c:v>
                </c:pt>
                <c:pt idx="3170">
                  <c:v>823</c:v>
                </c:pt>
                <c:pt idx="3171">
                  <c:v>822</c:v>
                </c:pt>
                <c:pt idx="3172">
                  <c:v>821</c:v>
                </c:pt>
                <c:pt idx="3173">
                  <c:v>820</c:v>
                </c:pt>
                <c:pt idx="3174">
                  <c:v>819</c:v>
                </c:pt>
                <c:pt idx="3175">
                  <c:v>818</c:v>
                </c:pt>
                <c:pt idx="3176">
                  <c:v>817</c:v>
                </c:pt>
                <c:pt idx="3177">
                  <c:v>816</c:v>
                </c:pt>
                <c:pt idx="3178">
                  <c:v>815</c:v>
                </c:pt>
                <c:pt idx="3179">
                  <c:v>814</c:v>
                </c:pt>
                <c:pt idx="3180">
                  <c:v>813</c:v>
                </c:pt>
                <c:pt idx="3181">
                  <c:v>812</c:v>
                </c:pt>
                <c:pt idx="3182">
                  <c:v>811</c:v>
                </c:pt>
                <c:pt idx="3183">
                  <c:v>810</c:v>
                </c:pt>
                <c:pt idx="3184">
                  <c:v>809</c:v>
                </c:pt>
                <c:pt idx="3185">
                  <c:v>808</c:v>
                </c:pt>
                <c:pt idx="3186">
                  <c:v>807</c:v>
                </c:pt>
                <c:pt idx="3187">
                  <c:v>806</c:v>
                </c:pt>
                <c:pt idx="3188">
                  <c:v>805</c:v>
                </c:pt>
                <c:pt idx="3189">
                  <c:v>804</c:v>
                </c:pt>
                <c:pt idx="3190">
                  <c:v>803</c:v>
                </c:pt>
                <c:pt idx="3191">
                  <c:v>802</c:v>
                </c:pt>
                <c:pt idx="3192">
                  <c:v>801</c:v>
                </c:pt>
                <c:pt idx="3193">
                  <c:v>800</c:v>
                </c:pt>
                <c:pt idx="3194">
                  <c:v>799</c:v>
                </c:pt>
                <c:pt idx="3195">
                  <c:v>798</c:v>
                </c:pt>
                <c:pt idx="3196">
                  <c:v>797</c:v>
                </c:pt>
                <c:pt idx="3197">
                  <c:v>796</c:v>
                </c:pt>
                <c:pt idx="3198">
                  <c:v>795</c:v>
                </c:pt>
                <c:pt idx="3199">
                  <c:v>794</c:v>
                </c:pt>
                <c:pt idx="3200">
                  <c:v>793</c:v>
                </c:pt>
                <c:pt idx="3201">
                  <c:v>792</c:v>
                </c:pt>
                <c:pt idx="3202">
                  <c:v>791</c:v>
                </c:pt>
                <c:pt idx="3203">
                  <c:v>790</c:v>
                </c:pt>
                <c:pt idx="3204">
                  <c:v>789</c:v>
                </c:pt>
                <c:pt idx="3205">
                  <c:v>788</c:v>
                </c:pt>
                <c:pt idx="3206">
                  <c:v>787</c:v>
                </c:pt>
                <c:pt idx="3207">
                  <c:v>786</c:v>
                </c:pt>
                <c:pt idx="3208">
                  <c:v>785</c:v>
                </c:pt>
                <c:pt idx="3209">
                  <c:v>784</c:v>
                </c:pt>
                <c:pt idx="3210">
                  <c:v>783</c:v>
                </c:pt>
                <c:pt idx="3211">
                  <c:v>782</c:v>
                </c:pt>
                <c:pt idx="3212">
                  <c:v>781</c:v>
                </c:pt>
                <c:pt idx="3213">
                  <c:v>780</c:v>
                </c:pt>
                <c:pt idx="3214">
                  <c:v>779</c:v>
                </c:pt>
                <c:pt idx="3215">
                  <c:v>778</c:v>
                </c:pt>
                <c:pt idx="3216">
                  <c:v>777</c:v>
                </c:pt>
                <c:pt idx="3217">
                  <c:v>776</c:v>
                </c:pt>
                <c:pt idx="3218">
                  <c:v>775</c:v>
                </c:pt>
                <c:pt idx="3219">
                  <c:v>774</c:v>
                </c:pt>
                <c:pt idx="3220">
                  <c:v>773</c:v>
                </c:pt>
                <c:pt idx="3221">
                  <c:v>772</c:v>
                </c:pt>
                <c:pt idx="3222">
                  <c:v>771</c:v>
                </c:pt>
                <c:pt idx="3223">
                  <c:v>770</c:v>
                </c:pt>
                <c:pt idx="3224">
                  <c:v>769</c:v>
                </c:pt>
                <c:pt idx="3225">
                  <c:v>768</c:v>
                </c:pt>
                <c:pt idx="3226">
                  <c:v>767</c:v>
                </c:pt>
                <c:pt idx="3227">
                  <c:v>766</c:v>
                </c:pt>
                <c:pt idx="3228">
                  <c:v>765</c:v>
                </c:pt>
                <c:pt idx="3229">
                  <c:v>764</c:v>
                </c:pt>
                <c:pt idx="3230">
                  <c:v>763</c:v>
                </c:pt>
                <c:pt idx="3231">
                  <c:v>762</c:v>
                </c:pt>
                <c:pt idx="3232">
                  <c:v>761</c:v>
                </c:pt>
                <c:pt idx="3233">
                  <c:v>760</c:v>
                </c:pt>
                <c:pt idx="3234">
                  <c:v>759</c:v>
                </c:pt>
                <c:pt idx="3235">
                  <c:v>758</c:v>
                </c:pt>
                <c:pt idx="3236">
                  <c:v>757</c:v>
                </c:pt>
                <c:pt idx="3237">
                  <c:v>756</c:v>
                </c:pt>
                <c:pt idx="3238">
                  <c:v>755</c:v>
                </c:pt>
                <c:pt idx="3239">
                  <c:v>754</c:v>
                </c:pt>
                <c:pt idx="3240">
                  <c:v>753</c:v>
                </c:pt>
                <c:pt idx="3241">
                  <c:v>752</c:v>
                </c:pt>
                <c:pt idx="3242">
                  <c:v>751</c:v>
                </c:pt>
                <c:pt idx="3243">
                  <c:v>750</c:v>
                </c:pt>
                <c:pt idx="3244">
                  <c:v>749</c:v>
                </c:pt>
                <c:pt idx="3245">
                  <c:v>748</c:v>
                </c:pt>
                <c:pt idx="3246">
                  <c:v>747</c:v>
                </c:pt>
                <c:pt idx="3247">
                  <c:v>746</c:v>
                </c:pt>
                <c:pt idx="3248">
                  <c:v>745</c:v>
                </c:pt>
                <c:pt idx="3249">
                  <c:v>744</c:v>
                </c:pt>
                <c:pt idx="3250">
                  <c:v>743</c:v>
                </c:pt>
              </c:numCache>
            </c:numRef>
          </c:xVal>
          <c:yVal>
            <c:numRef>
              <c:f>Data!$C$10:$C$3260</c:f>
              <c:numCache>
                <c:formatCode>General</c:formatCode>
                <c:ptCount val="3251"/>
                <c:pt idx="0">
                  <c:v>2.5433526011560698E-2</c:v>
                </c:pt>
                <c:pt idx="1">
                  <c:v>2.5433526011560698E-2</c:v>
                </c:pt>
                <c:pt idx="2">
                  <c:v>2.5433526011560698E-2</c:v>
                </c:pt>
                <c:pt idx="3">
                  <c:v>2.5433526011560698E-2</c:v>
                </c:pt>
                <c:pt idx="4">
                  <c:v>2.5433526011560698E-2</c:v>
                </c:pt>
                <c:pt idx="5">
                  <c:v>2.5433526011560698E-2</c:v>
                </c:pt>
                <c:pt idx="6">
                  <c:v>2.5433526011560698E-2</c:v>
                </c:pt>
                <c:pt idx="7">
                  <c:v>2.5433526011560698E-2</c:v>
                </c:pt>
                <c:pt idx="8">
                  <c:v>2.5433526011560698E-2</c:v>
                </c:pt>
                <c:pt idx="9">
                  <c:v>2.5433526011560698E-2</c:v>
                </c:pt>
                <c:pt idx="10">
                  <c:v>2.5433526011560698E-2</c:v>
                </c:pt>
                <c:pt idx="11">
                  <c:v>2.5433526011560698E-2</c:v>
                </c:pt>
                <c:pt idx="12">
                  <c:v>2.5433526011560698E-2</c:v>
                </c:pt>
                <c:pt idx="13">
                  <c:v>2.5433526011560698E-2</c:v>
                </c:pt>
                <c:pt idx="14">
                  <c:v>2.5433526011560698E-2</c:v>
                </c:pt>
                <c:pt idx="15">
                  <c:v>2.5433526011560698E-2</c:v>
                </c:pt>
                <c:pt idx="16">
                  <c:v>2.5433526011560698E-2</c:v>
                </c:pt>
                <c:pt idx="17">
                  <c:v>2.5433526011560698E-2</c:v>
                </c:pt>
                <c:pt idx="18">
                  <c:v>2.5433526011560698E-2</c:v>
                </c:pt>
                <c:pt idx="19">
                  <c:v>2.5433526011560698E-2</c:v>
                </c:pt>
                <c:pt idx="20">
                  <c:v>2.5433526011560698E-2</c:v>
                </c:pt>
                <c:pt idx="21">
                  <c:v>2.5433526011560698E-2</c:v>
                </c:pt>
                <c:pt idx="22">
                  <c:v>2.5433526011560698E-2</c:v>
                </c:pt>
                <c:pt idx="23">
                  <c:v>2.5433526011560698E-2</c:v>
                </c:pt>
                <c:pt idx="24">
                  <c:v>2.5433526011560698E-2</c:v>
                </c:pt>
                <c:pt idx="25">
                  <c:v>2.5433526011560698E-2</c:v>
                </c:pt>
                <c:pt idx="26">
                  <c:v>2.5433526011560698E-2</c:v>
                </c:pt>
                <c:pt idx="27">
                  <c:v>2.5433526011560698E-2</c:v>
                </c:pt>
                <c:pt idx="28">
                  <c:v>2.5433526011560698E-2</c:v>
                </c:pt>
                <c:pt idx="29">
                  <c:v>2.5433526011560698E-2</c:v>
                </c:pt>
                <c:pt idx="30">
                  <c:v>2.5433526011560698E-2</c:v>
                </c:pt>
                <c:pt idx="31">
                  <c:v>2.5433526011560698E-2</c:v>
                </c:pt>
                <c:pt idx="32">
                  <c:v>2.5433526011560698E-2</c:v>
                </c:pt>
                <c:pt idx="33">
                  <c:v>2.5433526011560698E-2</c:v>
                </c:pt>
                <c:pt idx="34">
                  <c:v>2.5433526011560698E-2</c:v>
                </c:pt>
                <c:pt idx="35">
                  <c:v>2.5433526011560698E-2</c:v>
                </c:pt>
                <c:pt idx="36">
                  <c:v>2.5433526011560698E-2</c:v>
                </c:pt>
                <c:pt idx="37">
                  <c:v>2.5433526011560698E-2</c:v>
                </c:pt>
                <c:pt idx="38">
                  <c:v>2.5433526011560698E-2</c:v>
                </c:pt>
                <c:pt idx="39">
                  <c:v>2.5433526011560698E-2</c:v>
                </c:pt>
                <c:pt idx="40">
                  <c:v>2.5433526011560698E-2</c:v>
                </c:pt>
                <c:pt idx="41">
                  <c:v>2.5433526011560698E-2</c:v>
                </c:pt>
                <c:pt idx="42">
                  <c:v>2.5433526011560698E-2</c:v>
                </c:pt>
                <c:pt idx="43">
                  <c:v>2.5433526011560698E-2</c:v>
                </c:pt>
                <c:pt idx="44">
                  <c:v>2.5433526011560698E-2</c:v>
                </c:pt>
                <c:pt idx="45">
                  <c:v>2.5433526011560698E-2</c:v>
                </c:pt>
                <c:pt idx="46">
                  <c:v>2.5433526011560698E-2</c:v>
                </c:pt>
                <c:pt idx="47">
                  <c:v>2.5433526011560698E-2</c:v>
                </c:pt>
                <c:pt idx="48">
                  <c:v>2.5433526011560698E-2</c:v>
                </c:pt>
                <c:pt idx="49">
                  <c:v>2.5433526011560698E-2</c:v>
                </c:pt>
                <c:pt idx="50">
                  <c:v>2.5433526011560698E-2</c:v>
                </c:pt>
                <c:pt idx="51">
                  <c:v>2.5433526011560698E-2</c:v>
                </c:pt>
                <c:pt idx="52">
                  <c:v>2.4855491329479801E-2</c:v>
                </c:pt>
                <c:pt idx="53">
                  <c:v>2.4855491329479801E-2</c:v>
                </c:pt>
                <c:pt idx="54">
                  <c:v>2.4855491329479801E-2</c:v>
                </c:pt>
                <c:pt idx="55">
                  <c:v>2.4855491329479801E-2</c:v>
                </c:pt>
                <c:pt idx="56">
                  <c:v>2.5433526011560698E-2</c:v>
                </c:pt>
                <c:pt idx="57">
                  <c:v>2.5433526011560698E-2</c:v>
                </c:pt>
                <c:pt idx="58">
                  <c:v>2.5433526011560698E-2</c:v>
                </c:pt>
                <c:pt idx="59">
                  <c:v>2.5433526011560698E-2</c:v>
                </c:pt>
                <c:pt idx="60">
                  <c:v>2.5433526011560698E-2</c:v>
                </c:pt>
                <c:pt idx="61">
                  <c:v>2.5433526011560698E-2</c:v>
                </c:pt>
                <c:pt idx="62">
                  <c:v>2.5433526011560698E-2</c:v>
                </c:pt>
                <c:pt idx="63">
                  <c:v>2.5433526011560698E-2</c:v>
                </c:pt>
                <c:pt idx="64">
                  <c:v>2.5433526011560698E-2</c:v>
                </c:pt>
                <c:pt idx="65">
                  <c:v>2.5433526011560698E-2</c:v>
                </c:pt>
                <c:pt idx="66">
                  <c:v>2.5433526011560698E-2</c:v>
                </c:pt>
                <c:pt idx="67">
                  <c:v>2.5433526011560698E-2</c:v>
                </c:pt>
                <c:pt idx="68">
                  <c:v>2.5433526011560698E-2</c:v>
                </c:pt>
                <c:pt idx="69">
                  <c:v>2.5433526011560698E-2</c:v>
                </c:pt>
                <c:pt idx="70">
                  <c:v>2.5433526011560698E-2</c:v>
                </c:pt>
                <c:pt idx="71">
                  <c:v>2.5433526011560698E-2</c:v>
                </c:pt>
                <c:pt idx="72">
                  <c:v>2.5433526011560698E-2</c:v>
                </c:pt>
                <c:pt idx="73">
                  <c:v>2.5433526011560698E-2</c:v>
                </c:pt>
                <c:pt idx="74">
                  <c:v>2.5433526011560698E-2</c:v>
                </c:pt>
                <c:pt idx="75">
                  <c:v>2.5433526011560698E-2</c:v>
                </c:pt>
                <c:pt idx="76">
                  <c:v>2.5433526011560698E-2</c:v>
                </c:pt>
                <c:pt idx="77">
                  <c:v>2.5433526011560698E-2</c:v>
                </c:pt>
                <c:pt idx="78">
                  <c:v>2.5433526011560698E-2</c:v>
                </c:pt>
                <c:pt idx="79">
                  <c:v>2.5433526011560698E-2</c:v>
                </c:pt>
                <c:pt idx="80">
                  <c:v>2.5433526011560698E-2</c:v>
                </c:pt>
                <c:pt idx="81">
                  <c:v>2.5433526011560698E-2</c:v>
                </c:pt>
                <c:pt idx="82">
                  <c:v>2.5433526011560698E-2</c:v>
                </c:pt>
                <c:pt idx="83">
                  <c:v>2.5433526011560698E-2</c:v>
                </c:pt>
                <c:pt idx="84">
                  <c:v>2.5433526011560698E-2</c:v>
                </c:pt>
                <c:pt idx="85">
                  <c:v>2.5433526011560698E-2</c:v>
                </c:pt>
                <c:pt idx="86">
                  <c:v>2.5433526011560698E-2</c:v>
                </c:pt>
                <c:pt idx="87">
                  <c:v>2.5433526011560698E-2</c:v>
                </c:pt>
                <c:pt idx="88">
                  <c:v>2.5433526011560698E-2</c:v>
                </c:pt>
                <c:pt idx="89">
                  <c:v>2.5433526011560698E-2</c:v>
                </c:pt>
                <c:pt idx="90">
                  <c:v>2.5433526011560698E-2</c:v>
                </c:pt>
                <c:pt idx="91">
                  <c:v>2.5433526011560698E-2</c:v>
                </c:pt>
                <c:pt idx="92">
                  <c:v>2.5433526011560698E-2</c:v>
                </c:pt>
                <c:pt idx="93">
                  <c:v>2.5433526011560698E-2</c:v>
                </c:pt>
                <c:pt idx="94">
                  <c:v>2.5433526011560698E-2</c:v>
                </c:pt>
                <c:pt idx="95">
                  <c:v>2.5433526011560698E-2</c:v>
                </c:pt>
                <c:pt idx="96">
                  <c:v>2.5433526011560698E-2</c:v>
                </c:pt>
                <c:pt idx="97">
                  <c:v>2.5433526011560698E-2</c:v>
                </c:pt>
                <c:pt idx="98">
                  <c:v>2.5433526011560698E-2</c:v>
                </c:pt>
                <c:pt idx="99">
                  <c:v>2.5433526011560698E-2</c:v>
                </c:pt>
                <c:pt idx="100">
                  <c:v>2.5433526011560698E-2</c:v>
                </c:pt>
                <c:pt idx="101">
                  <c:v>2.5433526011560698E-2</c:v>
                </c:pt>
                <c:pt idx="102">
                  <c:v>2.5433526011560698E-2</c:v>
                </c:pt>
                <c:pt idx="103">
                  <c:v>2.5433526011560698E-2</c:v>
                </c:pt>
                <c:pt idx="104">
                  <c:v>2.4855491329479801E-2</c:v>
                </c:pt>
                <c:pt idx="105">
                  <c:v>2.4855491329479801E-2</c:v>
                </c:pt>
                <c:pt idx="106">
                  <c:v>2.4855491329479801E-2</c:v>
                </c:pt>
                <c:pt idx="107">
                  <c:v>2.4855491329479801E-2</c:v>
                </c:pt>
                <c:pt idx="108">
                  <c:v>2.4855491329479801E-2</c:v>
                </c:pt>
                <c:pt idx="109">
                  <c:v>2.4855491329479801E-2</c:v>
                </c:pt>
                <c:pt idx="110">
                  <c:v>2.5433526011560698E-2</c:v>
                </c:pt>
                <c:pt idx="111">
                  <c:v>2.5433526011560698E-2</c:v>
                </c:pt>
                <c:pt idx="112">
                  <c:v>2.4855491329479801E-2</c:v>
                </c:pt>
                <c:pt idx="113">
                  <c:v>2.5433526011560698E-2</c:v>
                </c:pt>
                <c:pt idx="114">
                  <c:v>2.5433526011560698E-2</c:v>
                </c:pt>
                <c:pt idx="115">
                  <c:v>2.5433526011560698E-2</c:v>
                </c:pt>
                <c:pt idx="116">
                  <c:v>2.5433526011560698E-2</c:v>
                </c:pt>
                <c:pt idx="117">
                  <c:v>2.4855491329479801E-2</c:v>
                </c:pt>
                <c:pt idx="118">
                  <c:v>2.4855491329479801E-2</c:v>
                </c:pt>
                <c:pt idx="119">
                  <c:v>2.4855491329479801E-2</c:v>
                </c:pt>
                <c:pt idx="120">
                  <c:v>2.4855491329479801E-2</c:v>
                </c:pt>
                <c:pt idx="121">
                  <c:v>2.4855491329479801E-2</c:v>
                </c:pt>
                <c:pt idx="122">
                  <c:v>2.4855491329479801E-2</c:v>
                </c:pt>
                <c:pt idx="123">
                  <c:v>2.4855491329479801E-2</c:v>
                </c:pt>
                <c:pt idx="124">
                  <c:v>2.4855491329479801E-2</c:v>
                </c:pt>
                <c:pt idx="125">
                  <c:v>2.4855491329479801E-2</c:v>
                </c:pt>
                <c:pt idx="126">
                  <c:v>2.4855491329479801E-2</c:v>
                </c:pt>
                <c:pt idx="127">
                  <c:v>2.4855491329479801E-2</c:v>
                </c:pt>
                <c:pt idx="128">
                  <c:v>2.4855491329479801E-2</c:v>
                </c:pt>
                <c:pt idx="129">
                  <c:v>2.4855491329479801E-2</c:v>
                </c:pt>
                <c:pt idx="130">
                  <c:v>2.4855491329479801E-2</c:v>
                </c:pt>
                <c:pt idx="131">
                  <c:v>2.4855491329479801E-2</c:v>
                </c:pt>
                <c:pt idx="132">
                  <c:v>2.4855491329479801E-2</c:v>
                </c:pt>
                <c:pt idx="133">
                  <c:v>2.4855491329479801E-2</c:v>
                </c:pt>
                <c:pt idx="134">
                  <c:v>2.4855491329479801E-2</c:v>
                </c:pt>
                <c:pt idx="135">
                  <c:v>2.4855491329479801E-2</c:v>
                </c:pt>
                <c:pt idx="136">
                  <c:v>2.4855491329479801E-2</c:v>
                </c:pt>
                <c:pt idx="137">
                  <c:v>2.4855491329479801E-2</c:v>
                </c:pt>
                <c:pt idx="138">
                  <c:v>2.4855491329479801E-2</c:v>
                </c:pt>
                <c:pt idx="139">
                  <c:v>2.4855491329479801E-2</c:v>
                </c:pt>
                <c:pt idx="140">
                  <c:v>2.5433526011560698E-2</c:v>
                </c:pt>
                <c:pt idx="141">
                  <c:v>2.5433526011560698E-2</c:v>
                </c:pt>
                <c:pt idx="142">
                  <c:v>2.4855491329479801E-2</c:v>
                </c:pt>
                <c:pt idx="143">
                  <c:v>2.4855491329479801E-2</c:v>
                </c:pt>
                <c:pt idx="144">
                  <c:v>2.4855491329479801E-2</c:v>
                </c:pt>
                <c:pt idx="145">
                  <c:v>2.4855491329479801E-2</c:v>
                </c:pt>
                <c:pt idx="146">
                  <c:v>2.4855491329479801E-2</c:v>
                </c:pt>
                <c:pt idx="147">
                  <c:v>2.4855491329479801E-2</c:v>
                </c:pt>
                <c:pt idx="148">
                  <c:v>2.4855491329479801E-2</c:v>
                </c:pt>
                <c:pt idx="149">
                  <c:v>2.4855491329479801E-2</c:v>
                </c:pt>
                <c:pt idx="150">
                  <c:v>2.4855491329479801E-2</c:v>
                </c:pt>
                <c:pt idx="151">
                  <c:v>2.4855491329479801E-2</c:v>
                </c:pt>
                <c:pt idx="152">
                  <c:v>2.4855491329479801E-2</c:v>
                </c:pt>
                <c:pt idx="153">
                  <c:v>2.4855491329479801E-2</c:v>
                </c:pt>
                <c:pt idx="154">
                  <c:v>2.4855491329479801E-2</c:v>
                </c:pt>
                <c:pt idx="155">
                  <c:v>2.4855491329479801E-2</c:v>
                </c:pt>
                <c:pt idx="156">
                  <c:v>2.4855491329479801E-2</c:v>
                </c:pt>
                <c:pt idx="157">
                  <c:v>2.4855491329479801E-2</c:v>
                </c:pt>
                <c:pt idx="158">
                  <c:v>2.4855491329479801E-2</c:v>
                </c:pt>
                <c:pt idx="159">
                  <c:v>2.4855491329479801E-2</c:v>
                </c:pt>
                <c:pt idx="160">
                  <c:v>2.4855491329479801E-2</c:v>
                </c:pt>
                <c:pt idx="161">
                  <c:v>2.4855491329479801E-2</c:v>
                </c:pt>
                <c:pt idx="162">
                  <c:v>2.4855491329479801E-2</c:v>
                </c:pt>
                <c:pt idx="163">
                  <c:v>2.4855491329479801E-2</c:v>
                </c:pt>
                <c:pt idx="164">
                  <c:v>2.4855491329479801E-2</c:v>
                </c:pt>
                <c:pt idx="165">
                  <c:v>2.4855491329479801E-2</c:v>
                </c:pt>
                <c:pt idx="166">
                  <c:v>2.4855491329479801E-2</c:v>
                </c:pt>
                <c:pt idx="167">
                  <c:v>2.4855491329479801E-2</c:v>
                </c:pt>
                <c:pt idx="168">
                  <c:v>2.4855491329479801E-2</c:v>
                </c:pt>
                <c:pt idx="169">
                  <c:v>2.4855491329479801E-2</c:v>
                </c:pt>
                <c:pt idx="170">
                  <c:v>2.4855491329479801E-2</c:v>
                </c:pt>
                <c:pt idx="171">
                  <c:v>2.4855491329479801E-2</c:v>
                </c:pt>
                <c:pt idx="172">
                  <c:v>2.4855491329479801E-2</c:v>
                </c:pt>
                <c:pt idx="173">
                  <c:v>2.4855491329479801E-2</c:v>
                </c:pt>
                <c:pt idx="174">
                  <c:v>2.5433526011560698E-2</c:v>
                </c:pt>
                <c:pt idx="175">
                  <c:v>2.4855491329479801E-2</c:v>
                </c:pt>
                <c:pt idx="176">
                  <c:v>2.4855491329479801E-2</c:v>
                </c:pt>
                <c:pt idx="177">
                  <c:v>2.4855491329479801E-2</c:v>
                </c:pt>
                <c:pt idx="178">
                  <c:v>2.4855491329479801E-2</c:v>
                </c:pt>
                <c:pt idx="179">
                  <c:v>2.4855491329479801E-2</c:v>
                </c:pt>
                <c:pt idx="180">
                  <c:v>2.4855491329479801E-2</c:v>
                </c:pt>
                <c:pt idx="181">
                  <c:v>2.4855491329479801E-2</c:v>
                </c:pt>
                <c:pt idx="182">
                  <c:v>2.4855491329479801E-2</c:v>
                </c:pt>
                <c:pt idx="183">
                  <c:v>2.4855491329479801E-2</c:v>
                </c:pt>
                <c:pt idx="184">
                  <c:v>2.4855491329479801E-2</c:v>
                </c:pt>
                <c:pt idx="185">
                  <c:v>2.4277456647398801E-2</c:v>
                </c:pt>
                <c:pt idx="186">
                  <c:v>2.4277456647398801E-2</c:v>
                </c:pt>
                <c:pt idx="187">
                  <c:v>2.4855491329479801E-2</c:v>
                </c:pt>
                <c:pt idx="188">
                  <c:v>2.4855491329479801E-2</c:v>
                </c:pt>
                <c:pt idx="189">
                  <c:v>2.4855491329479801E-2</c:v>
                </c:pt>
                <c:pt idx="190">
                  <c:v>2.4855491329479801E-2</c:v>
                </c:pt>
                <c:pt idx="191">
                  <c:v>2.4855491329479801E-2</c:v>
                </c:pt>
                <c:pt idx="192">
                  <c:v>2.4855491329479801E-2</c:v>
                </c:pt>
                <c:pt idx="193">
                  <c:v>2.4855491329479801E-2</c:v>
                </c:pt>
                <c:pt idx="194">
                  <c:v>2.4855491329479801E-2</c:v>
                </c:pt>
                <c:pt idx="195">
                  <c:v>2.4855491329479801E-2</c:v>
                </c:pt>
                <c:pt idx="196">
                  <c:v>2.4855491329479801E-2</c:v>
                </c:pt>
                <c:pt idx="197">
                  <c:v>2.4855491329479801E-2</c:v>
                </c:pt>
                <c:pt idx="198">
                  <c:v>2.4855491329479801E-2</c:v>
                </c:pt>
                <c:pt idx="199">
                  <c:v>2.4855491329479801E-2</c:v>
                </c:pt>
                <c:pt idx="200">
                  <c:v>2.4855491329479801E-2</c:v>
                </c:pt>
                <c:pt idx="201">
                  <c:v>2.4855491329479801E-2</c:v>
                </c:pt>
                <c:pt idx="202">
                  <c:v>2.4855491329479801E-2</c:v>
                </c:pt>
                <c:pt idx="203">
                  <c:v>2.4855491329479801E-2</c:v>
                </c:pt>
                <c:pt idx="204">
                  <c:v>2.4855491329479801E-2</c:v>
                </c:pt>
                <c:pt idx="205">
                  <c:v>2.4855491329479801E-2</c:v>
                </c:pt>
                <c:pt idx="206">
                  <c:v>2.4855491329479801E-2</c:v>
                </c:pt>
                <c:pt idx="207">
                  <c:v>2.4855491329479801E-2</c:v>
                </c:pt>
                <c:pt idx="208">
                  <c:v>2.4855491329479801E-2</c:v>
                </c:pt>
                <c:pt idx="209">
                  <c:v>2.4855491329479801E-2</c:v>
                </c:pt>
                <c:pt idx="210">
                  <c:v>2.4855491329479801E-2</c:v>
                </c:pt>
                <c:pt idx="211">
                  <c:v>2.4855491329479801E-2</c:v>
                </c:pt>
                <c:pt idx="212">
                  <c:v>2.4855491329479801E-2</c:v>
                </c:pt>
                <c:pt idx="213">
                  <c:v>2.4855491329479801E-2</c:v>
                </c:pt>
                <c:pt idx="214">
                  <c:v>2.4855491329479801E-2</c:v>
                </c:pt>
                <c:pt idx="215">
                  <c:v>2.4855491329479801E-2</c:v>
                </c:pt>
                <c:pt idx="216">
                  <c:v>2.4855491329479801E-2</c:v>
                </c:pt>
                <c:pt idx="217">
                  <c:v>2.4855491329479801E-2</c:v>
                </c:pt>
                <c:pt idx="218">
                  <c:v>2.4855491329479801E-2</c:v>
                </c:pt>
                <c:pt idx="219">
                  <c:v>2.4855491329479801E-2</c:v>
                </c:pt>
                <c:pt idx="220">
                  <c:v>2.4855491329479801E-2</c:v>
                </c:pt>
                <c:pt idx="221">
                  <c:v>2.4855491329479801E-2</c:v>
                </c:pt>
                <c:pt idx="222">
                  <c:v>2.4855491329479801E-2</c:v>
                </c:pt>
                <c:pt idx="223">
                  <c:v>2.4855491329479801E-2</c:v>
                </c:pt>
                <c:pt idx="224">
                  <c:v>2.4855491329479801E-2</c:v>
                </c:pt>
                <c:pt idx="225">
                  <c:v>2.4855491329479801E-2</c:v>
                </c:pt>
                <c:pt idx="226">
                  <c:v>2.4855491329479801E-2</c:v>
                </c:pt>
                <c:pt idx="227">
                  <c:v>2.4855491329479801E-2</c:v>
                </c:pt>
                <c:pt idx="228">
                  <c:v>2.4855491329479801E-2</c:v>
                </c:pt>
                <c:pt idx="229">
                  <c:v>2.4855491329479801E-2</c:v>
                </c:pt>
                <c:pt idx="230">
                  <c:v>2.4855491329479801E-2</c:v>
                </c:pt>
                <c:pt idx="231">
                  <c:v>2.4855491329479801E-2</c:v>
                </c:pt>
                <c:pt idx="232">
                  <c:v>2.4855491329479801E-2</c:v>
                </c:pt>
                <c:pt idx="233">
                  <c:v>2.4855491329479801E-2</c:v>
                </c:pt>
                <c:pt idx="234">
                  <c:v>2.4855491329479801E-2</c:v>
                </c:pt>
                <c:pt idx="235">
                  <c:v>2.4855491329479801E-2</c:v>
                </c:pt>
                <c:pt idx="236">
                  <c:v>2.4855491329479801E-2</c:v>
                </c:pt>
                <c:pt idx="237">
                  <c:v>2.4855491329479801E-2</c:v>
                </c:pt>
                <c:pt idx="238">
                  <c:v>2.4855491329479801E-2</c:v>
                </c:pt>
                <c:pt idx="239">
                  <c:v>2.4855491329479801E-2</c:v>
                </c:pt>
                <c:pt idx="240">
                  <c:v>2.4855491329479801E-2</c:v>
                </c:pt>
                <c:pt idx="241">
                  <c:v>2.4277456647398801E-2</c:v>
                </c:pt>
                <c:pt idx="242">
                  <c:v>2.4277456647398801E-2</c:v>
                </c:pt>
                <c:pt idx="243">
                  <c:v>2.4277456647398801E-2</c:v>
                </c:pt>
                <c:pt idx="244">
                  <c:v>2.4855491329479801E-2</c:v>
                </c:pt>
                <c:pt idx="245">
                  <c:v>2.4855491329479801E-2</c:v>
                </c:pt>
                <c:pt idx="246">
                  <c:v>2.4855491329479801E-2</c:v>
                </c:pt>
                <c:pt idx="247">
                  <c:v>2.4277456647398801E-2</c:v>
                </c:pt>
                <c:pt idx="248">
                  <c:v>2.4277456647398801E-2</c:v>
                </c:pt>
                <c:pt idx="249">
                  <c:v>2.4277456647398801E-2</c:v>
                </c:pt>
                <c:pt idx="250">
                  <c:v>2.4855491329479801E-2</c:v>
                </c:pt>
                <c:pt idx="251">
                  <c:v>2.4855491329479801E-2</c:v>
                </c:pt>
                <c:pt idx="252">
                  <c:v>2.4855491329479801E-2</c:v>
                </c:pt>
                <c:pt idx="253">
                  <c:v>2.4855491329479801E-2</c:v>
                </c:pt>
                <c:pt idx="254">
                  <c:v>2.4855491329479801E-2</c:v>
                </c:pt>
                <c:pt idx="255">
                  <c:v>2.4855491329479801E-2</c:v>
                </c:pt>
                <c:pt idx="256">
                  <c:v>2.4855491329479801E-2</c:v>
                </c:pt>
                <c:pt idx="257">
                  <c:v>2.4855491329479801E-2</c:v>
                </c:pt>
                <c:pt idx="258">
                  <c:v>2.4855491329479801E-2</c:v>
                </c:pt>
                <c:pt idx="259">
                  <c:v>2.4855491329479801E-2</c:v>
                </c:pt>
                <c:pt idx="260">
                  <c:v>2.4855491329479801E-2</c:v>
                </c:pt>
                <c:pt idx="261">
                  <c:v>2.4277456647398801E-2</c:v>
                </c:pt>
                <c:pt idx="262">
                  <c:v>2.4277456647398801E-2</c:v>
                </c:pt>
                <c:pt idx="263">
                  <c:v>2.4277456647398801E-2</c:v>
                </c:pt>
                <c:pt idx="264">
                  <c:v>2.4277456647398801E-2</c:v>
                </c:pt>
                <c:pt idx="265">
                  <c:v>2.4277456647398801E-2</c:v>
                </c:pt>
                <c:pt idx="266">
                  <c:v>2.4277456647398801E-2</c:v>
                </c:pt>
                <c:pt idx="267">
                  <c:v>2.4277456647398801E-2</c:v>
                </c:pt>
                <c:pt idx="268">
                  <c:v>2.4277456647398801E-2</c:v>
                </c:pt>
                <c:pt idx="269">
                  <c:v>2.4277456647398801E-2</c:v>
                </c:pt>
                <c:pt idx="270">
                  <c:v>2.4277456647398801E-2</c:v>
                </c:pt>
                <c:pt idx="271">
                  <c:v>2.4277456647398801E-2</c:v>
                </c:pt>
                <c:pt idx="272">
                  <c:v>2.4277456647398801E-2</c:v>
                </c:pt>
                <c:pt idx="273">
                  <c:v>2.4277456647398801E-2</c:v>
                </c:pt>
                <c:pt idx="274">
                  <c:v>2.4277456647398801E-2</c:v>
                </c:pt>
                <c:pt idx="275">
                  <c:v>2.4277456647398801E-2</c:v>
                </c:pt>
                <c:pt idx="276">
                  <c:v>2.4277456647398801E-2</c:v>
                </c:pt>
                <c:pt idx="277">
                  <c:v>2.4277456647398801E-2</c:v>
                </c:pt>
                <c:pt idx="278">
                  <c:v>2.4277456647398801E-2</c:v>
                </c:pt>
                <c:pt idx="279">
                  <c:v>2.4277456647398801E-2</c:v>
                </c:pt>
                <c:pt idx="280">
                  <c:v>2.4277456647398801E-2</c:v>
                </c:pt>
                <c:pt idx="281">
                  <c:v>2.4277456647398801E-2</c:v>
                </c:pt>
                <c:pt idx="282">
                  <c:v>2.4277456647398801E-2</c:v>
                </c:pt>
                <c:pt idx="283">
                  <c:v>2.4277456647398801E-2</c:v>
                </c:pt>
                <c:pt idx="284">
                  <c:v>2.4277456647398801E-2</c:v>
                </c:pt>
                <c:pt idx="285">
                  <c:v>2.4277456647398801E-2</c:v>
                </c:pt>
                <c:pt idx="286">
                  <c:v>2.4277456647398801E-2</c:v>
                </c:pt>
                <c:pt idx="287">
                  <c:v>2.4277456647398801E-2</c:v>
                </c:pt>
                <c:pt idx="288">
                  <c:v>2.4277456647398801E-2</c:v>
                </c:pt>
                <c:pt idx="289">
                  <c:v>2.4277456647398801E-2</c:v>
                </c:pt>
                <c:pt idx="290">
                  <c:v>2.4277456647398801E-2</c:v>
                </c:pt>
                <c:pt idx="291">
                  <c:v>2.4277456647398801E-2</c:v>
                </c:pt>
                <c:pt idx="292">
                  <c:v>2.4277456647398801E-2</c:v>
                </c:pt>
                <c:pt idx="293">
                  <c:v>2.4277456647398801E-2</c:v>
                </c:pt>
                <c:pt idx="294">
                  <c:v>2.4277456647398801E-2</c:v>
                </c:pt>
                <c:pt idx="295">
                  <c:v>2.4277456647398801E-2</c:v>
                </c:pt>
                <c:pt idx="296">
                  <c:v>2.4277456647398801E-2</c:v>
                </c:pt>
                <c:pt idx="297">
                  <c:v>2.4277456647398801E-2</c:v>
                </c:pt>
                <c:pt idx="298">
                  <c:v>2.4277456647398801E-2</c:v>
                </c:pt>
                <c:pt idx="299">
                  <c:v>2.4277456647398801E-2</c:v>
                </c:pt>
                <c:pt idx="300">
                  <c:v>2.4277456647398801E-2</c:v>
                </c:pt>
                <c:pt idx="301">
                  <c:v>2.4277456647398801E-2</c:v>
                </c:pt>
                <c:pt idx="302">
                  <c:v>2.4277456647398801E-2</c:v>
                </c:pt>
                <c:pt idx="303">
                  <c:v>2.4277456647398801E-2</c:v>
                </c:pt>
                <c:pt idx="304">
                  <c:v>2.4277456647398801E-2</c:v>
                </c:pt>
                <c:pt idx="305">
                  <c:v>2.4855491329479801E-2</c:v>
                </c:pt>
                <c:pt idx="306">
                  <c:v>2.4855491329479801E-2</c:v>
                </c:pt>
                <c:pt idx="307">
                  <c:v>2.4855491329479801E-2</c:v>
                </c:pt>
                <c:pt idx="308">
                  <c:v>2.4855491329479801E-2</c:v>
                </c:pt>
                <c:pt idx="309">
                  <c:v>2.4855491329479801E-2</c:v>
                </c:pt>
                <c:pt idx="310">
                  <c:v>2.4855491329479801E-2</c:v>
                </c:pt>
                <c:pt idx="311">
                  <c:v>2.4855491329479801E-2</c:v>
                </c:pt>
                <c:pt idx="312">
                  <c:v>2.4855491329479801E-2</c:v>
                </c:pt>
                <c:pt idx="313">
                  <c:v>2.4855491329479801E-2</c:v>
                </c:pt>
                <c:pt idx="314">
                  <c:v>2.5433526011560698E-2</c:v>
                </c:pt>
                <c:pt idx="315">
                  <c:v>2.5433526011560698E-2</c:v>
                </c:pt>
                <c:pt idx="316">
                  <c:v>2.5433526011560698E-2</c:v>
                </c:pt>
                <c:pt idx="317">
                  <c:v>2.5433526011560698E-2</c:v>
                </c:pt>
                <c:pt idx="318">
                  <c:v>2.5433526011560698E-2</c:v>
                </c:pt>
                <c:pt idx="319">
                  <c:v>2.6011560693641599E-2</c:v>
                </c:pt>
                <c:pt idx="320">
                  <c:v>2.6011560693641599E-2</c:v>
                </c:pt>
                <c:pt idx="321">
                  <c:v>2.6011560693641599E-2</c:v>
                </c:pt>
                <c:pt idx="322">
                  <c:v>2.6011560693641599E-2</c:v>
                </c:pt>
                <c:pt idx="323">
                  <c:v>2.6589595375722499E-2</c:v>
                </c:pt>
                <c:pt idx="324">
                  <c:v>2.6589595375722499E-2</c:v>
                </c:pt>
                <c:pt idx="325">
                  <c:v>2.6589595375722499E-2</c:v>
                </c:pt>
                <c:pt idx="326">
                  <c:v>2.71676300578035E-2</c:v>
                </c:pt>
                <c:pt idx="327">
                  <c:v>2.71676300578035E-2</c:v>
                </c:pt>
                <c:pt idx="328">
                  <c:v>2.71676300578035E-2</c:v>
                </c:pt>
                <c:pt idx="329">
                  <c:v>2.71676300578035E-2</c:v>
                </c:pt>
                <c:pt idx="330">
                  <c:v>2.71676300578035E-2</c:v>
                </c:pt>
                <c:pt idx="331">
                  <c:v>2.77456647398844E-2</c:v>
                </c:pt>
                <c:pt idx="332">
                  <c:v>2.77456647398844E-2</c:v>
                </c:pt>
                <c:pt idx="333">
                  <c:v>2.77456647398844E-2</c:v>
                </c:pt>
                <c:pt idx="334">
                  <c:v>2.77456647398844E-2</c:v>
                </c:pt>
                <c:pt idx="335">
                  <c:v>2.77456647398844E-2</c:v>
                </c:pt>
                <c:pt idx="336">
                  <c:v>2.83236994219653E-2</c:v>
                </c:pt>
                <c:pt idx="337">
                  <c:v>2.83236994219653E-2</c:v>
                </c:pt>
                <c:pt idx="338">
                  <c:v>2.83236994219653E-2</c:v>
                </c:pt>
                <c:pt idx="339">
                  <c:v>2.8901734104046201E-2</c:v>
                </c:pt>
                <c:pt idx="340">
                  <c:v>2.8901734104046201E-2</c:v>
                </c:pt>
                <c:pt idx="341">
                  <c:v>2.9479768786127201E-2</c:v>
                </c:pt>
                <c:pt idx="342">
                  <c:v>2.9479768786127201E-2</c:v>
                </c:pt>
                <c:pt idx="343">
                  <c:v>2.9479768786127201E-2</c:v>
                </c:pt>
                <c:pt idx="344">
                  <c:v>3.0057803468208098E-2</c:v>
                </c:pt>
                <c:pt idx="345">
                  <c:v>3.0057803468208098E-2</c:v>
                </c:pt>
                <c:pt idx="346">
                  <c:v>3.0635838150288999E-2</c:v>
                </c:pt>
                <c:pt idx="347">
                  <c:v>3.0635838150288999E-2</c:v>
                </c:pt>
                <c:pt idx="348">
                  <c:v>3.0635838150288999E-2</c:v>
                </c:pt>
                <c:pt idx="349">
                  <c:v>3.0635838150288999E-2</c:v>
                </c:pt>
                <c:pt idx="350">
                  <c:v>3.1213872832369899E-2</c:v>
                </c:pt>
                <c:pt idx="351">
                  <c:v>3.1213872832369899E-2</c:v>
                </c:pt>
                <c:pt idx="352">
                  <c:v>3.1213872832369899E-2</c:v>
                </c:pt>
                <c:pt idx="353">
                  <c:v>3.17919075144509E-2</c:v>
                </c:pt>
                <c:pt idx="354">
                  <c:v>3.17919075144509E-2</c:v>
                </c:pt>
                <c:pt idx="355">
                  <c:v>3.2369942196531797E-2</c:v>
                </c:pt>
                <c:pt idx="356">
                  <c:v>3.2369942196531797E-2</c:v>
                </c:pt>
                <c:pt idx="357">
                  <c:v>3.2369942196531797E-2</c:v>
                </c:pt>
                <c:pt idx="358">
                  <c:v>3.29479768786127E-2</c:v>
                </c:pt>
                <c:pt idx="359">
                  <c:v>3.29479768786127E-2</c:v>
                </c:pt>
                <c:pt idx="360">
                  <c:v>3.3526011560693597E-2</c:v>
                </c:pt>
                <c:pt idx="361">
                  <c:v>3.3526011560693597E-2</c:v>
                </c:pt>
                <c:pt idx="362">
                  <c:v>3.4104046242774598E-2</c:v>
                </c:pt>
                <c:pt idx="363">
                  <c:v>3.4104046242774598E-2</c:v>
                </c:pt>
                <c:pt idx="364">
                  <c:v>3.4104046242774598E-2</c:v>
                </c:pt>
                <c:pt idx="365">
                  <c:v>3.4682080924855502E-2</c:v>
                </c:pt>
                <c:pt idx="366">
                  <c:v>3.4682080924855502E-2</c:v>
                </c:pt>
                <c:pt idx="367">
                  <c:v>3.5260115606936399E-2</c:v>
                </c:pt>
                <c:pt idx="368">
                  <c:v>3.5260115606936399E-2</c:v>
                </c:pt>
                <c:pt idx="369">
                  <c:v>3.5260115606936399E-2</c:v>
                </c:pt>
                <c:pt idx="370">
                  <c:v>3.5838150289017302E-2</c:v>
                </c:pt>
                <c:pt idx="371">
                  <c:v>3.6416184971098303E-2</c:v>
                </c:pt>
                <c:pt idx="372">
                  <c:v>3.6416184971098303E-2</c:v>
                </c:pt>
                <c:pt idx="373">
                  <c:v>3.69942196531792E-2</c:v>
                </c:pt>
                <c:pt idx="374">
                  <c:v>3.69942196531792E-2</c:v>
                </c:pt>
                <c:pt idx="375">
                  <c:v>3.7572254335260097E-2</c:v>
                </c:pt>
                <c:pt idx="376">
                  <c:v>3.8150289017341001E-2</c:v>
                </c:pt>
                <c:pt idx="377">
                  <c:v>3.8150289017341001E-2</c:v>
                </c:pt>
                <c:pt idx="378">
                  <c:v>3.8728323699422001E-2</c:v>
                </c:pt>
                <c:pt idx="379">
                  <c:v>3.8728323699422001E-2</c:v>
                </c:pt>
                <c:pt idx="380">
                  <c:v>3.9306358381502898E-2</c:v>
                </c:pt>
                <c:pt idx="381">
                  <c:v>3.9306358381502898E-2</c:v>
                </c:pt>
                <c:pt idx="382">
                  <c:v>3.9884393063583802E-2</c:v>
                </c:pt>
                <c:pt idx="383">
                  <c:v>3.9884393063583802E-2</c:v>
                </c:pt>
                <c:pt idx="384">
                  <c:v>4.0462427745664699E-2</c:v>
                </c:pt>
                <c:pt idx="385">
                  <c:v>4.10404624277457E-2</c:v>
                </c:pt>
                <c:pt idx="386">
                  <c:v>4.10404624277457E-2</c:v>
                </c:pt>
                <c:pt idx="387">
                  <c:v>4.1618497109826597E-2</c:v>
                </c:pt>
                <c:pt idx="388">
                  <c:v>4.1618497109826597E-2</c:v>
                </c:pt>
                <c:pt idx="389">
                  <c:v>4.21965317919075E-2</c:v>
                </c:pt>
                <c:pt idx="390">
                  <c:v>4.21965317919075E-2</c:v>
                </c:pt>
                <c:pt idx="391">
                  <c:v>4.2774566473988397E-2</c:v>
                </c:pt>
                <c:pt idx="392">
                  <c:v>4.2774566473988397E-2</c:v>
                </c:pt>
                <c:pt idx="393">
                  <c:v>4.3352601156069398E-2</c:v>
                </c:pt>
                <c:pt idx="394">
                  <c:v>4.3352601156069398E-2</c:v>
                </c:pt>
                <c:pt idx="395">
                  <c:v>4.3930635838150302E-2</c:v>
                </c:pt>
                <c:pt idx="396">
                  <c:v>4.4508670520231199E-2</c:v>
                </c:pt>
                <c:pt idx="397">
                  <c:v>4.4508670520231199E-2</c:v>
                </c:pt>
                <c:pt idx="398">
                  <c:v>4.5086705202312102E-2</c:v>
                </c:pt>
                <c:pt idx="399">
                  <c:v>4.5664739884393103E-2</c:v>
                </c:pt>
                <c:pt idx="400">
                  <c:v>4.5664739884393103E-2</c:v>
                </c:pt>
                <c:pt idx="401">
                  <c:v>4.6242774566474E-2</c:v>
                </c:pt>
                <c:pt idx="402">
                  <c:v>4.6242774566474E-2</c:v>
                </c:pt>
                <c:pt idx="403">
                  <c:v>4.6820809248554897E-2</c:v>
                </c:pt>
                <c:pt idx="404">
                  <c:v>4.7398843930635801E-2</c:v>
                </c:pt>
                <c:pt idx="405">
                  <c:v>4.7976878612716801E-2</c:v>
                </c:pt>
                <c:pt idx="406">
                  <c:v>4.7976878612716801E-2</c:v>
                </c:pt>
                <c:pt idx="407">
                  <c:v>4.8554913294797698E-2</c:v>
                </c:pt>
                <c:pt idx="408">
                  <c:v>4.8554913294797698E-2</c:v>
                </c:pt>
                <c:pt idx="409">
                  <c:v>4.9132947976878602E-2</c:v>
                </c:pt>
                <c:pt idx="410">
                  <c:v>4.9710982658959499E-2</c:v>
                </c:pt>
                <c:pt idx="411">
                  <c:v>4.9710982658959499E-2</c:v>
                </c:pt>
                <c:pt idx="412">
                  <c:v>5.02890173410405E-2</c:v>
                </c:pt>
                <c:pt idx="413">
                  <c:v>5.0867052023121397E-2</c:v>
                </c:pt>
                <c:pt idx="414">
                  <c:v>5.0867052023121397E-2</c:v>
                </c:pt>
                <c:pt idx="415">
                  <c:v>5.14450867052023E-2</c:v>
                </c:pt>
                <c:pt idx="416">
                  <c:v>5.2023121387283197E-2</c:v>
                </c:pt>
                <c:pt idx="417">
                  <c:v>5.2023121387283197E-2</c:v>
                </c:pt>
                <c:pt idx="418">
                  <c:v>5.2601156069364198E-2</c:v>
                </c:pt>
                <c:pt idx="419">
                  <c:v>5.3179190751445102E-2</c:v>
                </c:pt>
                <c:pt idx="420">
                  <c:v>5.3179190751445102E-2</c:v>
                </c:pt>
                <c:pt idx="421">
                  <c:v>5.3757225433525999E-2</c:v>
                </c:pt>
                <c:pt idx="422">
                  <c:v>5.4335260115606902E-2</c:v>
                </c:pt>
                <c:pt idx="423">
                  <c:v>5.4913294797687903E-2</c:v>
                </c:pt>
                <c:pt idx="424">
                  <c:v>5.54913294797688E-2</c:v>
                </c:pt>
                <c:pt idx="425">
                  <c:v>5.54913294797688E-2</c:v>
                </c:pt>
                <c:pt idx="426">
                  <c:v>5.6069364161849697E-2</c:v>
                </c:pt>
                <c:pt idx="427">
                  <c:v>5.6647398843930601E-2</c:v>
                </c:pt>
                <c:pt idx="428">
                  <c:v>5.7225433526011601E-2</c:v>
                </c:pt>
                <c:pt idx="429">
                  <c:v>5.7803468208092498E-2</c:v>
                </c:pt>
                <c:pt idx="430">
                  <c:v>5.7803468208092498E-2</c:v>
                </c:pt>
                <c:pt idx="431">
                  <c:v>5.8381502890173402E-2</c:v>
                </c:pt>
                <c:pt idx="432">
                  <c:v>5.8959537572254299E-2</c:v>
                </c:pt>
                <c:pt idx="433">
                  <c:v>5.95375722543353E-2</c:v>
                </c:pt>
                <c:pt idx="434">
                  <c:v>5.95375722543353E-2</c:v>
                </c:pt>
                <c:pt idx="435">
                  <c:v>6.0115606936416197E-2</c:v>
                </c:pt>
                <c:pt idx="436">
                  <c:v>6.06936416184971E-2</c:v>
                </c:pt>
                <c:pt idx="437">
                  <c:v>6.1271676300577997E-2</c:v>
                </c:pt>
                <c:pt idx="438">
                  <c:v>6.1271676300577997E-2</c:v>
                </c:pt>
                <c:pt idx="439">
                  <c:v>6.1849710982658998E-2</c:v>
                </c:pt>
                <c:pt idx="440">
                  <c:v>6.2427745664739902E-2</c:v>
                </c:pt>
                <c:pt idx="441">
                  <c:v>6.3005780346820806E-2</c:v>
                </c:pt>
                <c:pt idx="442">
                  <c:v>6.3583815028901702E-2</c:v>
                </c:pt>
                <c:pt idx="443">
                  <c:v>6.3583815028901702E-2</c:v>
                </c:pt>
                <c:pt idx="444">
                  <c:v>6.4161849710982696E-2</c:v>
                </c:pt>
                <c:pt idx="445">
                  <c:v>6.4739884393063593E-2</c:v>
                </c:pt>
                <c:pt idx="446">
                  <c:v>6.5317919075144504E-2</c:v>
                </c:pt>
                <c:pt idx="447">
                  <c:v>6.5895953757225401E-2</c:v>
                </c:pt>
                <c:pt idx="448">
                  <c:v>6.6473988439306395E-2</c:v>
                </c:pt>
                <c:pt idx="449">
                  <c:v>6.7052023121387305E-2</c:v>
                </c:pt>
                <c:pt idx="450">
                  <c:v>6.7052023121387305E-2</c:v>
                </c:pt>
                <c:pt idx="451">
                  <c:v>6.7630057803468202E-2</c:v>
                </c:pt>
                <c:pt idx="452">
                  <c:v>6.8208092485549099E-2</c:v>
                </c:pt>
                <c:pt idx="453">
                  <c:v>6.8786127167630107E-2</c:v>
                </c:pt>
                <c:pt idx="454">
                  <c:v>6.8786127167630107E-2</c:v>
                </c:pt>
                <c:pt idx="455">
                  <c:v>6.9364161849711004E-2</c:v>
                </c:pt>
                <c:pt idx="456">
                  <c:v>6.99421965317919E-2</c:v>
                </c:pt>
                <c:pt idx="457">
                  <c:v>7.0520231213872797E-2</c:v>
                </c:pt>
                <c:pt idx="458">
                  <c:v>7.1098265895953805E-2</c:v>
                </c:pt>
                <c:pt idx="459">
                  <c:v>7.1098265895953805E-2</c:v>
                </c:pt>
                <c:pt idx="460">
                  <c:v>7.1676300578034702E-2</c:v>
                </c:pt>
                <c:pt idx="461">
                  <c:v>7.2254335260115599E-2</c:v>
                </c:pt>
                <c:pt idx="462">
                  <c:v>7.2832369942196495E-2</c:v>
                </c:pt>
                <c:pt idx="463">
                  <c:v>7.3410404624277503E-2</c:v>
                </c:pt>
                <c:pt idx="464">
                  <c:v>7.3410404624277503E-2</c:v>
                </c:pt>
                <c:pt idx="465">
                  <c:v>7.39884393063584E-2</c:v>
                </c:pt>
                <c:pt idx="466">
                  <c:v>7.4566473988439297E-2</c:v>
                </c:pt>
                <c:pt idx="467">
                  <c:v>7.5144508670520194E-2</c:v>
                </c:pt>
                <c:pt idx="468">
                  <c:v>7.5722543352601202E-2</c:v>
                </c:pt>
                <c:pt idx="469">
                  <c:v>7.5722543352601202E-2</c:v>
                </c:pt>
                <c:pt idx="470">
                  <c:v>7.6300578034682098E-2</c:v>
                </c:pt>
                <c:pt idx="471">
                  <c:v>7.6878612716762995E-2</c:v>
                </c:pt>
                <c:pt idx="472">
                  <c:v>7.6878612716762995E-2</c:v>
                </c:pt>
                <c:pt idx="473">
                  <c:v>7.7456647398843906E-2</c:v>
                </c:pt>
                <c:pt idx="474">
                  <c:v>7.8034682080924803E-2</c:v>
                </c:pt>
                <c:pt idx="475">
                  <c:v>7.8612716763005797E-2</c:v>
                </c:pt>
                <c:pt idx="476">
                  <c:v>7.9190751445086693E-2</c:v>
                </c:pt>
                <c:pt idx="477">
                  <c:v>7.9768786127167604E-2</c:v>
                </c:pt>
                <c:pt idx="478">
                  <c:v>7.9768786127167604E-2</c:v>
                </c:pt>
                <c:pt idx="479">
                  <c:v>8.0346820809248501E-2</c:v>
                </c:pt>
                <c:pt idx="480">
                  <c:v>8.0924855491329495E-2</c:v>
                </c:pt>
                <c:pt idx="481">
                  <c:v>8.1502890173410406E-2</c:v>
                </c:pt>
                <c:pt idx="482">
                  <c:v>8.1502890173410406E-2</c:v>
                </c:pt>
                <c:pt idx="483">
                  <c:v>8.2080924855491302E-2</c:v>
                </c:pt>
                <c:pt idx="484">
                  <c:v>8.2658959537572296E-2</c:v>
                </c:pt>
                <c:pt idx="485">
                  <c:v>8.2658959537572296E-2</c:v>
                </c:pt>
                <c:pt idx="486">
                  <c:v>8.3236994219653193E-2</c:v>
                </c:pt>
                <c:pt idx="487">
                  <c:v>8.3815028901734104E-2</c:v>
                </c:pt>
                <c:pt idx="488">
                  <c:v>8.4393063583815001E-2</c:v>
                </c:pt>
                <c:pt idx="489">
                  <c:v>8.4393063583815001E-2</c:v>
                </c:pt>
                <c:pt idx="490">
                  <c:v>8.4971098265895897E-2</c:v>
                </c:pt>
                <c:pt idx="491">
                  <c:v>8.5549132947976905E-2</c:v>
                </c:pt>
                <c:pt idx="492">
                  <c:v>8.6127167630057802E-2</c:v>
                </c:pt>
                <c:pt idx="493">
                  <c:v>8.6705202312138699E-2</c:v>
                </c:pt>
                <c:pt idx="494">
                  <c:v>8.7283236994219596E-2</c:v>
                </c:pt>
                <c:pt idx="495">
                  <c:v>8.7283236994219596E-2</c:v>
                </c:pt>
                <c:pt idx="496">
                  <c:v>8.7861271676300604E-2</c:v>
                </c:pt>
                <c:pt idx="497">
                  <c:v>8.7861271676300604E-2</c:v>
                </c:pt>
                <c:pt idx="498">
                  <c:v>8.84393063583815E-2</c:v>
                </c:pt>
                <c:pt idx="499">
                  <c:v>8.9017341040462397E-2</c:v>
                </c:pt>
                <c:pt idx="500">
                  <c:v>8.9595375722543294E-2</c:v>
                </c:pt>
                <c:pt idx="501">
                  <c:v>8.9595375722543294E-2</c:v>
                </c:pt>
                <c:pt idx="502">
                  <c:v>9.0173410404624205E-2</c:v>
                </c:pt>
                <c:pt idx="503">
                  <c:v>9.0751445086705199E-2</c:v>
                </c:pt>
                <c:pt idx="504">
                  <c:v>9.1329479768786095E-2</c:v>
                </c:pt>
                <c:pt idx="505">
                  <c:v>9.1907514450867006E-2</c:v>
                </c:pt>
                <c:pt idx="506">
                  <c:v>9.1907514450867006E-2</c:v>
                </c:pt>
                <c:pt idx="507">
                  <c:v>9.2485549132948E-2</c:v>
                </c:pt>
                <c:pt idx="508">
                  <c:v>9.3063583815028897E-2</c:v>
                </c:pt>
                <c:pt idx="509">
                  <c:v>9.3641618497109794E-2</c:v>
                </c:pt>
                <c:pt idx="510">
                  <c:v>9.4219653179190704E-2</c:v>
                </c:pt>
                <c:pt idx="511">
                  <c:v>9.4219653179190704E-2</c:v>
                </c:pt>
                <c:pt idx="512">
                  <c:v>9.4797687861271698E-2</c:v>
                </c:pt>
                <c:pt idx="513">
                  <c:v>9.5375722543352595E-2</c:v>
                </c:pt>
                <c:pt idx="514">
                  <c:v>9.5375722543352595E-2</c:v>
                </c:pt>
                <c:pt idx="515">
                  <c:v>9.5953757225433506E-2</c:v>
                </c:pt>
                <c:pt idx="516">
                  <c:v>9.6531791907514403E-2</c:v>
                </c:pt>
                <c:pt idx="517">
                  <c:v>9.6531791907514403E-2</c:v>
                </c:pt>
                <c:pt idx="518">
                  <c:v>9.7109826589595397E-2</c:v>
                </c:pt>
                <c:pt idx="519">
                  <c:v>9.7687861271676293E-2</c:v>
                </c:pt>
                <c:pt idx="520">
                  <c:v>9.7687861271676293E-2</c:v>
                </c:pt>
                <c:pt idx="521">
                  <c:v>9.8265895953757204E-2</c:v>
                </c:pt>
                <c:pt idx="522">
                  <c:v>9.8843930635838101E-2</c:v>
                </c:pt>
                <c:pt idx="523">
                  <c:v>9.9421965317919095E-2</c:v>
                </c:pt>
                <c:pt idx="524">
                  <c:v>9.9421965317919095E-2</c:v>
                </c:pt>
                <c:pt idx="525">
                  <c:v>0.1</c:v>
                </c:pt>
                <c:pt idx="526">
                  <c:v>0.100578034682081</c:v>
                </c:pt>
                <c:pt idx="527">
                  <c:v>0.100578034682081</c:v>
                </c:pt>
                <c:pt idx="528">
                  <c:v>0.10115606936416199</c:v>
                </c:pt>
                <c:pt idx="529">
                  <c:v>0.101734104046243</c:v>
                </c:pt>
                <c:pt idx="530">
                  <c:v>0.101734104046243</c:v>
                </c:pt>
                <c:pt idx="531">
                  <c:v>0.102312138728324</c:v>
                </c:pt>
                <c:pt idx="532">
                  <c:v>0.102312138728324</c:v>
                </c:pt>
                <c:pt idx="533">
                  <c:v>0.102890173410405</c:v>
                </c:pt>
                <c:pt idx="534">
                  <c:v>0.103468208092486</c:v>
                </c:pt>
                <c:pt idx="535">
                  <c:v>0.103468208092486</c:v>
                </c:pt>
                <c:pt idx="536">
                  <c:v>0.10404624277456601</c:v>
                </c:pt>
                <c:pt idx="537">
                  <c:v>0.104624277456647</c:v>
                </c:pt>
                <c:pt idx="538">
                  <c:v>0.10520231213872799</c:v>
                </c:pt>
                <c:pt idx="539">
                  <c:v>0.10520231213872799</c:v>
                </c:pt>
                <c:pt idx="540">
                  <c:v>0.105780346820809</c:v>
                </c:pt>
                <c:pt idx="541">
                  <c:v>0.10635838150289</c:v>
                </c:pt>
                <c:pt idx="542">
                  <c:v>0.10635838150289</c:v>
                </c:pt>
                <c:pt idx="543">
                  <c:v>0.106936416184971</c:v>
                </c:pt>
                <c:pt idx="544">
                  <c:v>0.106936416184971</c:v>
                </c:pt>
                <c:pt idx="545">
                  <c:v>0.107514450867052</c:v>
                </c:pt>
                <c:pt idx="546">
                  <c:v>0.108092485549133</c:v>
                </c:pt>
                <c:pt idx="547">
                  <c:v>0.108670520231214</c:v>
                </c:pt>
                <c:pt idx="548">
                  <c:v>0.108670520231214</c:v>
                </c:pt>
                <c:pt idx="549">
                  <c:v>0.10924855491329501</c:v>
                </c:pt>
                <c:pt idx="550">
                  <c:v>0.10924855491329501</c:v>
                </c:pt>
                <c:pt idx="551">
                  <c:v>0.109826589595376</c:v>
                </c:pt>
                <c:pt idx="552">
                  <c:v>0.11040462427745699</c:v>
                </c:pt>
                <c:pt idx="553">
                  <c:v>0.110982658959538</c:v>
                </c:pt>
                <c:pt idx="554">
                  <c:v>0.110982658959538</c:v>
                </c:pt>
                <c:pt idx="555">
                  <c:v>0.111560693641619</c:v>
                </c:pt>
                <c:pt idx="556">
                  <c:v>0.11213872832369901</c:v>
                </c:pt>
                <c:pt idx="557">
                  <c:v>0.11271676300578</c:v>
                </c:pt>
                <c:pt idx="558">
                  <c:v>0.11271676300578</c:v>
                </c:pt>
                <c:pt idx="559">
                  <c:v>0.11329479768786101</c:v>
                </c:pt>
                <c:pt idx="560">
                  <c:v>0.11329479768786101</c:v>
                </c:pt>
                <c:pt idx="561">
                  <c:v>0.113872832369942</c:v>
                </c:pt>
                <c:pt idx="562">
                  <c:v>0.113872832369942</c:v>
                </c:pt>
                <c:pt idx="563">
                  <c:v>0.11445086705202299</c:v>
                </c:pt>
                <c:pt idx="564">
                  <c:v>0.115028901734104</c:v>
                </c:pt>
                <c:pt idx="565">
                  <c:v>0.115028901734104</c:v>
                </c:pt>
                <c:pt idx="566">
                  <c:v>0.115606936416185</c:v>
                </c:pt>
                <c:pt idx="567">
                  <c:v>0.116184971098266</c:v>
                </c:pt>
                <c:pt idx="568">
                  <c:v>0.116184971098266</c:v>
                </c:pt>
                <c:pt idx="569">
                  <c:v>0.116763005780347</c:v>
                </c:pt>
                <c:pt idx="570">
                  <c:v>0.116763005780347</c:v>
                </c:pt>
                <c:pt idx="571">
                  <c:v>0.11734104046242801</c:v>
                </c:pt>
                <c:pt idx="572">
                  <c:v>0.117919075144509</c:v>
                </c:pt>
                <c:pt idx="573">
                  <c:v>0.117919075144509</c:v>
                </c:pt>
                <c:pt idx="574">
                  <c:v>0.11849710982658999</c:v>
                </c:pt>
                <c:pt idx="575">
                  <c:v>0.119075144508671</c:v>
                </c:pt>
                <c:pt idx="576">
                  <c:v>0.119075144508671</c:v>
                </c:pt>
                <c:pt idx="577">
                  <c:v>0.119653179190751</c:v>
                </c:pt>
                <c:pt idx="578">
                  <c:v>0.120231213872832</c:v>
                </c:pt>
                <c:pt idx="579">
                  <c:v>0.120231213872832</c:v>
                </c:pt>
                <c:pt idx="580">
                  <c:v>0.120809248554913</c:v>
                </c:pt>
                <c:pt idx="581">
                  <c:v>0.120809248554913</c:v>
                </c:pt>
                <c:pt idx="582">
                  <c:v>0.12138728323699401</c:v>
                </c:pt>
                <c:pt idx="583">
                  <c:v>0.121965317919075</c:v>
                </c:pt>
                <c:pt idx="584">
                  <c:v>0.121965317919075</c:v>
                </c:pt>
                <c:pt idx="585">
                  <c:v>0.12254335260115599</c:v>
                </c:pt>
                <c:pt idx="586">
                  <c:v>0.12254335260115599</c:v>
                </c:pt>
                <c:pt idx="587">
                  <c:v>0.123121387283237</c:v>
                </c:pt>
                <c:pt idx="588">
                  <c:v>0.123699421965318</c:v>
                </c:pt>
                <c:pt idx="589">
                  <c:v>0.123699421965318</c:v>
                </c:pt>
                <c:pt idx="590">
                  <c:v>0.124277456647399</c:v>
                </c:pt>
                <c:pt idx="591">
                  <c:v>0.124277456647399</c:v>
                </c:pt>
                <c:pt idx="592">
                  <c:v>0.12485549132948</c:v>
                </c:pt>
                <c:pt idx="593">
                  <c:v>0.12485549132948</c:v>
                </c:pt>
                <c:pt idx="594">
                  <c:v>0.12543352601156099</c:v>
                </c:pt>
                <c:pt idx="595">
                  <c:v>0.12543352601156099</c:v>
                </c:pt>
                <c:pt idx="596">
                  <c:v>0.126011560693642</c:v>
                </c:pt>
                <c:pt idx="597">
                  <c:v>0.12658959537572301</c:v>
                </c:pt>
                <c:pt idx="598">
                  <c:v>0.12658959537572301</c:v>
                </c:pt>
                <c:pt idx="599">
                  <c:v>0.12716763005780299</c:v>
                </c:pt>
                <c:pt idx="600">
                  <c:v>0.127745664739884</c:v>
                </c:pt>
                <c:pt idx="601">
                  <c:v>0.127745664739884</c:v>
                </c:pt>
                <c:pt idx="602">
                  <c:v>0.128323699421965</c:v>
                </c:pt>
                <c:pt idx="603">
                  <c:v>0.128323699421965</c:v>
                </c:pt>
                <c:pt idx="604">
                  <c:v>0.12890173410404601</c:v>
                </c:pt>
                <c:pt idx="605">
                  <c:v>0.12890173410404601</c:v>
                </c:pt>
                <c:pt idx="606">
                  <c:v>0.12947976878612699</c:v>
                </c:pt>
                <c:pt idx="607">
                  <c:v>0.130057803468208</c:v>
                </c:pt>
                <c:pt idx="608">
                  <c:v>0.130057803468208</c:v>
                </c:pt>
                <c:pt idx="609">
                  <c:v>0.13063583815028901</c:v>
                </c:pt>
                <c:pt idx="610">
                  <c:v>0.13063583815028901</c:v>
                </c:pt>
                <c:pt idx="611">
                  <c:v>0.13121387283236999</c:v>
                </c:pt>
                <c:pt idx="612">
                  <c:v>0.131791907514451</c:v>
                </c:pt>
                <c:pt idx="613">
                  <c:v>0.131791907514451</c:v>
                </c:pt>
                <c:pt idx="614">
                  <c:v>0.132369942196532</c:v>
                </c:pt>
                <c:pt idx="615">
                  <c:v>0.132369942196532</c:v>
                </c:pt>
                <c:pt idx="616">
                  <c:v>0.13294797687861301</c:v>
                </c:pt>
                <c:pt idx="617">
                  <c:v>0.13294797687861301</c:v>
                </c:pt>
                <c:pt idx="618">
                  <c:v>0.13352601156069399</c:v>
                </c:pt>
                <c:pt idx="619">
                  <c:v>0.134104046242775</c:v>
                </c:pt>
                <c:pt idx="620">
                  <c:v>0.134104046242775</c:v>
                </c:pt>
                <c:pt idx="621">
                  <c:v>0.13468208092485501</c:v>
                </c:pt>
                <c:pt idx="622">
                  <c:v>0.13468208092485501</c:v>
                </c:pt>
                <c:pt idx="623">
                  <c:v>0.13468208092485501</c:v>
                </c:pt>
                <c:pt idx="624">
                  <c:v>0.13526011560693599</c:v>
                </c:pt>
                <c:pt idx="625">
                  <c:v>0.135838150289017</c:v>
                </c:pt>
                <c:pt idx="626">
                  <c:v>0.135838150289017</c:v>
                </c:pt>
                <c:pt idx="627">
                  <c:v>0.136416184971098</c:v>
                </c:pt>
                <c:pt idx="628">
                  <c:v>0.13699421965317901</c:v>
                </c:pt>
                <c:pt idx="629">
                  <c:v>0.13757225433525999</c:v>
                </c:pt>
                <c:pt idx="630">
                  <c:v>0.13757225433525999</c:v>
                </c:pt>
                <c:pt idx="631">
                  <c:v>0.138150289017341</c:v>
                </c:pt>
                <c:pt idx="632">
                  <c:v>0.138150289017341</c:v>
                </c:pt>
                <c:pt idx="633">
                  <c:v>0.13872832369942201</c:v>
                </c:pt>
                <c:pt idx="634">
                  <c:v>0.13930635838150299</c:v>
                </c:pt>
                <c:pt idx="635">
                  <c:v>0.13930635838150299</c:v>
                </c:pt>
                <c:pt idx="636">
                  <c:v>0.13988439306358399</c:v>
                </c:pt>
                <c:pt idx="637">
                  <c:v>0.140462427745665</c:v>
                </c:pt>
                <c:pt idx="638">
                  <c:v>0.140462427745665</c:v>
                </c:pt>
                <c:pt idx="639">
                  <c:v>0.14104046242774601</c:v>
                </c:pt>
                <c:pt idx="640">
                  <c:v>0.14104046242774601</c:v>
                </c:pt>
                <c:pt idx="641">
                  <c:v>0.14104046242774601</c:v>
                </c:pt>
                <c:pt idx="642">
                  <c:v>0.14161849710982699</c:v>
                </c:pt>
                <c:pt idx="643">
                  <c:v>0.142196531791908</c:v>
                </c:pt>
                <c:pt idx="644">
                  <c:v>0.142196531791908</c:v>
                </c:pt>
                <c:pt idx="645">
                  <c:v>0.14277456647398801</c:v>
                </c:pt>
                <c:pt idx="646">
                  <c:v>0.14335260115606899</c:v>
                </c:pt>
                <c:pt idx="647">
                  <c:v>0.14393063583815</c:v>
                </c:pt>
                <c:pt idx="648">
                  <c:v>0.14393063583815</c:v>
                </c:pt>
                <c:pt idx="649">
                  <c:v>0.144508670520231</c:v>
                </c:pt>
                <c:pt idx="650">
                  <c:v>0.14508670520231201</c:v>
                </c:pt>
                <c:pt idx="651">
                  <c:v>0.14508670520231201</c:v>
                </c:pt>
                <c:pt idx="652">
                  <c:v>0.14566473988439299</c:v>
                </c:pt>
                <c:pt idx="653">
                  <c:v>0.14566473988439299</c:v>
                </c:pt>
                <c:pt idx="654">
                  <c:v>0.146242774566474</c:v>
                </c:pt>
                <c:pt idx="655">
                  <c:v>0.14682080924855501</c:v>
                </c:pt>
                <c:pt idx="656">
                  <c:v>0.14682080924855501</c:v>
                </c:pt>
                <c:pt idx="657">
                  <c:v>0.14739884393063599</c:v>
                </c:pt>
                <c:pt idx="658">
                  <c:v>0.14797687861271699</c:v>
                </c:pt>
                <c:pt idx="659">
                  <c:v>0.148554913294798</c:v>
                </c:pt>
                <c:pt idx="660">
                  <c:v>0.148554913294798</c:v>
                </c:pt>
                <c:pt idx="661">
                  <c:v>0.14913294797687901</c:v>
                </c:pt>
                <c:pt idx="662">
                  <c:v>0.14971098265895999</c:v>
                </c:pt>
                <c:pt idx="663">
                  <c:v>0.14971098265895999</c:v>
                </c:pt>
                <c:pt idx="664">
                  <c:v>0.15028901734104</c:v>
                </c:pt>
                <c:pt idx="665">
                  <c:v>0.15028901734104</c:v>
                </c:pt>
                <c:pt idx="666">
                  <c:v>0.15086705202312101</c:v>
                </c:pt>
                <c:pt idx="667">
                  <c:v>0.15144508670520199</c:v>
                </c:pt>
                <c:pt idx="668">
                  <c:v>0.15202312138728299</c:v>
                </c:pt>
                <c:pt idx="669">
                  <c:v>0.152601156069364</c:v>
                </c:pt>
                <c:pt idx="670">
                  <c:v>0.15317919075144501</c:v>
                </c:pt>
                <c:pt idx="671">
                  <c:v>0.15317919075144501</c:v>
                </c:pt>
                <c:pt idx="672">
                  <c:v>0.15375722543352599</c:v>
                </c:pt>
                <c:pt idx="673">
                  <c:v>0.154335260115607</c:v>
                </c:pt>
                <c:pt idx="674">
                  <c:v>0.15491329479768801</c:v>
                </c:pt>
                <c:pt idx="675">
                  <c:v>0.15549132947976901</c:v>
                </c:pt>
                <c:pt idx="676">
                  <c:v>0.15606936416184999</c:v>
                </c:pt>
                <c:pt idx="677">
                  <c:v>0.15606936416184999</c:v>
                </c:pt>
                <c:pt idx="678">
                  <c:v>0.156647398843931</c:v>
                </c:pt>
                <c:pt idx="679">
                  <c:v>0.15722543352601201</c:v>
                </c:pt>
                <c:pt idx="680">
                  <c:v>0.15722543352601201</c:v>
                </c:pt>
                <c:pt idx="681">
                  <c:v>0.15780346820809299</c:v>
                </c:pt>
                <c:pt idx="682">
                  <c:v>0.15780346820809299</c:v>
                </c:pt>
                <c:pt idx="683">
                  <c:v>0.158381502890173</c:v>
                </c:pt>
                <c:pt idx="684">
                  <c:v>0.158381502890173</c:v>
                </c:pt>
                <c:pt idx="685">
                  <c:v>0.15895953757225401</c:v>
                </c:pt>
                <c:pt idx="686">
                  <c:v>0.15895953757225401</c:v>
                </c:pt>
                <c:pt idx="687">
                  <c:v>0.15953757225433501</c:v>
                </c:pt>
                <c:pt idx="688">
                  <c:v>0.16011560693641599</c:v>
                </c:pt>
                <c:pt idx="689">
                  <c:v>0.160693641618497</c:v>
                </c:pt>
                <c:pt idx="690">
                  <c:v>0.16184971098265899</c:v>
                </c:pt>
                <c:pt idx="691">
                  <c:v>0.16242774566474</c:v>
                </c:pt>
                <c:pt idx="692">
                  <c:v>0.16242774566474</c:v>
                </c:pt>
                <c:pt idx="693">
                  <c:v>0.16300578034682101</c:v>
                </c:pt>
                <c:pt idx="694">
                  <c:v>0.16358381502890201</c:v>
                </c:pt>
                <c:pt idx="695">
                  <c:v>0.16358381502890201</c:v>
                </c:pt>
                <c:pt idx="696">
                  <c:v>0.16358381502890201</c:v>
                </c:pt>
                <c:pt idx="697">
                  <c:v>0.16416184971098299</c:v>
                </c:pt>
                <c:pt idx="698">
                  <c:v>0.16416184971098299</c:v>
                </c:pt>
                <c:pt idx="699">
                  <c:v>0.164739884393064</c:v>
                </c:pt>
                <c:pt idx="700">
                  <c:v>0.16531791907514501</c:v>
                </c:pt>
                <c:pt idx="701">
                  <c:v>0.16531791907514501</c:v>
                </c:pt>
                <c:pt idx="702">
                  <c:v>0.16589595375722499</c:v>
                </c:pt>
                <c:pt idx="703">
                  <c:v>0.166473988439306</c:v>
                </c:pt>
                <c:pt idx="704">
                  <c:v>0.16705202312138701</c:v>
                </c:pt>
                <c:pt idx="705">
                  <c:v>0.16705202312138701</c:v>
                </c:pt>
                <c:pt idx="706">
                  <c:v>0.16763005780346801</c:v>
                </c:pt>
                <c:pt idx="707">
                  <c:v>0.16763005780346801</c:v>
                </c:pt>
                <c:pt idx="708">
                  <c:v>0.16763005780346801</c:v>
                </c:pt>
                <c:pt idx="709">
                  <c:v>0.16763005780346801</c:v>
                </c:pt>
                <c:pt idx="710">
                  <c:v>0.16763005780346801</c:v>
                </c:pt>
                <c:pt idx="711">
                  <c:v>0.16763005780346801</c:v>
                </c:pt>
                <c:pt idx="712">
                  <c:v>0.16763005780346801</c:v>
                </c:pt>
                <c:pt idx="713">
                  <c:v>0.16763005780346801</c:v>
                </c:pt>
                <c:pt idx="714">
                  <c:v>0.16763005780346801</c:v>
                </c:pt>
                <c:pt idx="715">
                  <c:v>0.16763005780346801</c:v>
                </c:pt>
                <c:pt idx="716">
                  <c:v>0.16763005780346801</c:v>
                </c:pt>
                <c:pt idx="717">
                  <c:v>0.16705202312138701</c:v>
                </c:pt>
                <c:pt idx="718">
                  <c:v>0.16705202312138701</c:v>
                </c:pt>
                <c:pt idx="719">
                  <c:v>0.16705202312138701</c:v>
                </c:pt>
                <c:pt idx="720">
                  <c:v>0.166473988439306</c:v>
                </c:pt>
                <c:pt idx="721">
                  <c:v>0.166473988439306</c:v>
                </c:pt>
                <c:pt idx="722">
                  <c:v>0.166473988439306</c:v>
                </c:pt>
                <c:pt idx="723">
                  <c:v>0.166473988439306</c:v>
                </c:pt>
                <c:pt idx="724">
                  <c:v>0.166473988439306</c:v>
                </c:pt>
                <c:pt idx="725">
                  <c:v>0.166473988439306</c:v>
                </c:pt>
                <c:pt idx="726">
                  <c:v>0.166473988439306</c:v>
                </c:pt>
                <c:pt idx="727">
                  <c:v>0.16589595375722499</c:v>
                </c:pt>
                <c:pt idx="728">
                  <c:v>0.16589595375722499</c:v>
                </c:pt>
                <c:pt idx="729">
                  <c:v>0.16531791907514501</c:v>
                </c:pt>
                <c:pt idx="730">
                  <c:v>0.16531791907514501</c:v>
                </c:pt>
                <c:pt idx="731">
                  <c:v>0.164739884393064</c:v>
                </c:pt>
                <c:pt idx="732">
                  <c:v>0.16416184971098299</c:v>
                </c:pt>
                <c:pt idx="733">
                  <c:v>0.16416184971098299</c:v>
                </c:pt>
                <c:pt idx="734">
                  <c:v>0.16358381502890201</c:v>
                </c:pt>
                <c:pt idx="735">
                  <c:v>0.16300578034682101</c:v>
                </c:pt>
                <c:pt idx="736">
                  <c:v>0.16300578034682101</c:v>
                </c:pt>
                <c:pt idx="737">
                  <c:v>0.16242774566474</c:v>
                </c:pt>
                <c:pt idx="738">
                  <c:v>0.16184971098265899</c:v>
                </c:pt>
                <c:pt idx="739">
                  <c:v>0.16184971098265899</c:v>
                </c:pt>
                <c:pt idx="740">
                  <c:v>0.16127167630057801</c:v>
                </c:pt>
                <c:pt idx="741">
                  <c:v>0.16127167630057801</c:v>
                </c:pt>
                <c:pt idx="742">
                  <c:v>0.160693641618497</c:v>
                </c:pt>
                <c:pt idx="743">
                  <c:v>0.16011560693641599</c:v>
                </c:pt>
                <c:pt idx="744">
                  <c:v>0.15953757225433501</c:v>
                </c:pt>
                <c:pt idx="745">
                  <c:v>0.15895953757225401</c:v>
                </c:pt>
                <c:pt idx="746">
                  <c:v>0.15895953757225401</c:v>
                </c:pt>
                <c:pt idx="747">
                  <c:v>0.158381502890173</c:v>
                </c:pt>
                <c:pt idx="748">
                  <c:v>0.158381502890173</c:v>
                </c:pt>
                <c:pt idx="749">
                  <c:v>0.15780346820809299</c:v>
                </c:pt>
                <c:pt idx="750">
                  <c:v>0.15780346820809299</c:v>
                </c:pt>
                <c:pt idx="751">
                  <c:v>0.15722543352601201</c:v>
                </c:pt>
                <c:pt idx="752">
                  <c:v>0.15722543352601201</c:v>
                </c:pt>
                <c:pt idx="753">
                  <c:v>0.156647398843931</c:v>
                </c:pt>
                <c:pt idx="754">
                  <c:v>0.156647398843931</c:v>
                </c:pt>
                <c:pt idx="755">
                  <c:v>0.15606936416184999</c:v>
                </c:pt>
                <c:pt idx="756">
                  <c:v>0.15549132947976901</c:v>
                </c:pt>
                <c:pt idx="757">
                  <c:v>0.15549132947976901</c:v>
                </c:pt>
                <c:pt idx="758">
                  <c:v>0.15491329479768801</c:v>
                </c:pt>
                <c:pt idx="759">
                  <c:v>0.154335260115607</c:v>
                </c:pt>
                <c:pt idx="760">
                  <c:v>0.154335260115607</c:v>
                </c:pt>
                <c:pt idx="761">
                  <c:v>0.154335260115607</c:v>
                </c:pt>
                <c:pt idx="762">
                  <c:v>0.15375722543352599</c:v>
                </c:pt>
                <c:pt idx="763">
                  <c:v>0.15375722543352599</c:v>
                </c:pt>
                <c:pt idx="764">
                  <c:v>0.15375722543352599</c:v>
                </c:pt>
                <c:pt idx="765">
                  <c:v>0.15317919075144501</c:v>
                </c:pt>
                <c:pt idx="766">
                  <c:v>0.15317919075144501</c:v>
                </c:pt>
                <c:pt idx="767">
                  <c:v>0.152601156069364</c:v>
                </c:pt>
                <c:pt idx="768">
                  <c:v>0.152601156069364</c:v>
                </c:pt>
                <c:pt idx="769">
                  <c:v>0.152601156069364</c:v>
                </c:pt>
                <c:pt idx="770">
                  <c:v>0.15202312138728299</c:v>
                </c:pt>
                <c:pt idx="771">
                  <c:v>0.15202312138728299</c:v>
                </c:pt>
                <c:pt idx="772">
                  <c:v>0.15144508670520199</c:v>
                </c:pt>
                <c:pt idx="773">
                  <c:v>0.15144508670520199</c:v>
                </c:pt>
                <c:pt idx="774">
                  <c:v>0.15144508670520199</c:v>
                </c:pt>
                <c:pt idx="775">
                  <c:v>0.15086705202312101</c:v>
                </c:pt>
                <c:pt idx="776">
                  <c:v>0.15086705202312101</c:v>
                </c:pt>
                <c:pt idx="777">
                  <c:v>0.15028901734104</c:v>
                </c:pt>
                <c:pt idx="778">
                  <c:v>0.15028901734104</c:v>
                </c:pt>
                <c:pt idx="779">
                  <c:v>0.15028901734104</c:v>
                </c:pt>
                <c:pt idx="780">
                  <c:v>0.14971098265895999</c:v>
                </c:pt>
                <c:pt idx="781">
                  <c:v>0.14971098265895999</c:v>
                </c:pt>
                <c:pt idx="782">
                  <c:v>0.14971098265895999</c:v>
                </c:pt>
                <c:pt idx="783">
                  <c:v>0.14913294797687901</c:v>
                </c:pt>
                <c:pt idx="784">
                  <c:v>0.14913294797687901</c:v>
                </c:pt>
                <c:pt idx="785">
                  <c:v>0.14913294797687901</c:v>
                </c:pt>
                <c:pt idx="786">
                  <c:v>0.148554913294798</c:v>
                </c:pt>
                <c:pt idx="787">
                  <c:v>0.148554913294798</c:v>
                </c:pt>
                <c:pt idx="788">
                  <c:v>0.14797687861271699</c:v>
                </c:pt>
                <c:pt idx="789">
                  <c:v>0.14797687861271699</c:v>
                </c:pt>
                <c:pt idx="790">
                  <c:v>0.14739884393063599</c:v>
                </c:pt>
                <c:pt idx="791">
                  <c:v>0.14739884393063599</c:v>
                </c:pt>
                <c:pt idx="792">
                  <c:v>0.14739884393063599</c:v>
                </c:pt>
                <c:pt idx="793">
                  <c:v>0.14682080924855501</c:v>
                </c:pt>
                <c:pt idx="794">
                  <c:v>0.14682080924855501</c:v>
                </c:pt>
                <c:pt idx="795">
                  <c:v>0.146242774566474</c:v>
                </c:pt>
                <c:pt idx="796">
                  <c:v>0.14566473988439299</c:v>
                </c:pt>
                <c:pt idx="797">
                  <c:v>0.14566473988439299</c:v>
                </c:pt>
                <c:pt idx="798">
                  <c:v>0.14508670520231201</c:v>
                </c:pt>
                <c:pt idx="799">
                  <c:v>0.14508670520231201</c:v>
                </c:pt>
                <c:pt idx="800">
                  <c:v>0.144508670520231</c:v>
                </c:pt>
                <c:pt idx="801">
                  <c:v>0.144508670520231</c:v>
                </c:pt>
                <c:pt idx="802">
                  <c:v>0.14393063583815</c:v>
                </c:pt>
                <c:pt idx="803">
                  <c:v>0.14393063583815</c:v>
                </c:pt>
                <c:pt idx="804">
                  <c:v>0.14335260115606899</c:v>
                </c:pt>
                <c:pt idx="805">
                  <c:v>0.14277456647398801</c:v>
                </c:pt>
                <c:pt idx="806">
                  <c:v>0.14277456647398801</c:v>
                </c:pt>
                <c:pt idx="807">
                  <c:v>0.14277456647398801</c:v>
                </c:pt>
                <c:pt idx="808">
                  <c:v>0.142196531791908</c:v>
                </c:pt>
                <c:pt idx="809">
                  <c:v>0.142196531791908</c:v>
                </c:pt>
                <c:pt idx="810">
                  <c:v>0.14161849710982699</c:v>
                </c:pt>
                <c:pt idx="811">
                  <c:v>0.14104046242774601</c:v>
                </c:pt>
                <c:pt idx="812">
                  <c:v>0.14104046242774601</c:v>
                </c:pt>
                <c:pt idx="813">
                  <c:v>0.140462427745665</c:v>
                </c:pt>
                <c:pt idx="814">
                  <c:v>0.13988439306358399</c:v>
                </c:pt>
                <c:pt idx="815">
                  <c:v>0.13988439306358399</c:v>
                </c:pt>
                <c:pt idx="816">
                  <c:v>0.13930635838150299</c:v>
                </c:pt>
                <c:pt idx="817">
                  <c:v>0.13930635838150299</c:v>
                </c:pt>
                <c:pt idx="818">
                  <c:v>0.13872832369942201</c:v>
                </c:pt>
                <c:pt idx="819">
                  <c:v>0.13872832369942201</c:v>
                </c:pt>
                <c:pt idx="820">
                  <c:v>0.138150289017341</c:v>
                </c:pt>
                <c:pt idx="821">
                  <c:v>0.13757225433525999</c:v>
                </c:pt>
                <c:pt idx="822">
                  <c:v>0.13757225433525999</c:v>
                </c:pt>
                <c:pt idx="823">
                  <c:v>0.13699421965317901</c:v>
                </c:pt>
                <c:pt idx="824">
                  <c:v>0.13699421965317901</c:v>
                </c:pt>
                <c:pt idx="825">
                  <c:v>0.136416184971098</c:v>
                </c:pt>
                <c:pt idx="826">
                  <c:v>0.135838150289017</c:v>
                </c:pt>
                <c:pt idx="827">
                  <c:v>0.13526011560693599</c:v>
                </c:pt>
                <c:pt idx="828">
                  <c:v>0.13526011560693599</c:v>
                </c:pt>
                <c:pt idx="829">
                  <c:v>0.13468208092485501</c:v>
                </c:pt>
                <c:pt idx="830">
                  <c:v>0.134104046242775</c:v>
                </c:pt>
                <c:pt idx="831">
                  <c:v>0.134104046242775</c:v>
                </c:pt>
                <c:pt idx="832">
                  <c:v>0.13352601156069399</c:v>
                </c:pt>
                <c:pt idx="833">
                  <c:v>0.13294797687861301</c:v>
                </c:pt>
                <c:pt idx="834">
                  <c:v>0.13294797687861301</c:v>
                </c:pt>
                <c:pt idx="835">
                  <c:v>0.132369942196532</c:v>
                </c:pt>
                <c:pt idx="836">
                  <c:v>0.131791907514451</c:v>
                </c:pt>
                <c:pt idx="837">
                  <c:v>0.13121387283236999</c:v>
                </c:pt>
                <c:pt idx="838">
                  <c:v>0.13063583815028901</c:v>
                </c:pt>
                <c:pt idx="839">
                  <c:v>0.130057803468208</c:v>
                </c:pt>
                <c:pt idx="840">
                  <c:v>0.12947976878612699</c:v>
                </c:pt>
                <c:pt idx="841">
                  <c:v>0.12947976878612699</c:v>
                </c:pt>
                <c:pt idx="842">
                  <c:v>0.12947976878612699</c:v>
                </c:pt>
                <c:pt idx="843">
                  <c:v>0.12890173410404601</c:v>
                </c:pt>
                <c:pt idx="844">
                  <c:v>0.12890173410404601</c:v>
                </c:pt>
                <c:pt idx="845">
                  <c:v>0.12890173410404601</c:v>
                </c:pt>
                <c:pt idx="846">
                  <c:v>0.128323699421965</c:v>
                </c:pt>
                <c:pt idx="847">
                  <c:v>0.128323699421965</c:v>
                </c:pt>
                <c:pt idx="848">
                  <c:v>0.127745664739884</c:v>
                </c:pt>
                <c:pt idx="849">
                  <c:v>0.12716763005780299</c:v>
                </c:pt>
                <c:pt idx="850">
                  <c:v>0.12658959537572301</c:v>
                </c:pt>
                <c:pt idx="851">
                  <c:v>0.126011560693642</c:v>
                </c:pt>
                <c:pt idx="852">
                  <c:v>0.126011560693642</c:v>
                </c:pt>
                <c:pt idx="853">
                  <c:v>0.12543352601156099</c:v>
                </c:pt>
                <c:pt idx="854">
                  <c:v>0.12485549132948</c:v>
                </c:pt>
                <c:pt idx="855">
                  <c:v>0.12485549132948</c:v>
                </c:pt>
                <c:pt idx="856">
                  <c:v>0.12485549132948</c:v>
                </c:pt>
                <c:pt idx="857">
                  <c:v>0.124277456647399</c:v>
                </c:pt>
                <c:pt idx="858">
                  <c:v>0.124277456647399</c:v>
                </c:pt>
                <c:pt idx="859">
                  <c:v>0.124277456647399</c:v>
                </c:pt>
                <c:pt idx="860">
                  <c:v>0.123699421965318</c:v>
                </c:pt>
                <c:pt idx="861">
                  <c:v>0.123121387283237</c:v>
                </c:pt>
                <c:pt idx="862">
                  <c:v>0.123121387283237</c:v>
                </c:pt>
                <c:pt idx="863">
                  <c:v>0.12254335260115599</c:v>
                </c:pt>
                <c:pt idx="864">
                  <c:v>0.12254335260115599</c:v>
                </c:pt>
                <c:pt idx="865">
                  <c:v>0.12254335260115599</c:v>
                </c:pt>
                <c:pt idx="866">
                  <c:v>0.121965317919075</c:v>
                </c:pt>
                <c:pt idx="867">
                  <c:v>0.121965317919075</c:v>
                </c:pt>
                <c:pt idx="868">
                  <c:v>0.12138728323699401</c:v>
                </c:pt>
                <c:pt idx="869">
                  <c:v>0.12138728323699401</c:v>
                </c:pt>
                <c:pt idx="870">
                  <c:v>0.120809248554913</c:v>
                </c:pt>
                <c:pt idx="871">
                  <c:v>0.120231213872832</c:v>
                </c:pt>
                <c:pt idx="872">
                  <c:v>0.119653179190751</c:v>
                </c:pt>
                <c:pt idx="873">
                  <c:v>0.119075144508671</c:v>
                </c:pt>
                <c:pt idx="874">
                  <c:v>0.119075144508671</c:v>
                </c:pt>
                <c:pt idx="875">
                  <c:v>0.11849710982658999</c:v>
                </c:pt>
                <c:pt idx="876">
                  <c:v>0.11849710982658999</c:v>
                </c:pt>
                <c:pt idx="877">
                  <c:v>0.11849710982658999</c:v>
                </c:pt>
                <c:pt idx="878">
                  <c:v>0.11849710982658999</c:v>
                </c:pt>
                <c:pt idx="879">
                  <c:v>0.119075144508671</c:v>
                </c:pt>
                <c:pt idx="880">
                  <c:v>0.119075144508671</c:v>
                </c:pt>
                <c:pt idx="881">
                  <c:v>0.11849710982658999</c:v>
                </c:pt>
                <c:pt idx="882">
                  <c:v>0.11849710982658999</c:v>
                </c:pt>
                <c:pt idx="883">
                  <c:v>0.117919075144509</c:v>
                </c:pt>
                <c:pt idx="884">
                  <c:v>0.117919075144509</c:v>
                </c:pt>
                <c:pt idx="885">
                  <c:v>0.117919075144509</c:v>
                </c:pt>
                <c:pt idx="886">
                  <c:v>0.117919075144509</c:v>
                </c:pt>
                <c:pt idx="887">
                  <c:v>0.117919075144509</c:v>
                </c:pt>
                <c:pt idx="888">
                  <c:v>0.117919075144509</c:v>
                </c:pt>
                <c:pt idx="889">
                  <c:v>0.117919075144509</c:v>
                </c:pt>
                <c:pt idx="890">
                  <c:v>0.117919075144509</c:v>
                </c:pt>
                <c:pt idx="891">
                  <c:v>0.117919075144509</c:v>
                </c:pt>
                <c:pt idx="892">
                  <c:v>0.11734104046242801</c:v>
                </c:pt>
                <c:pt idx="893">
                  <c:v>0.11734104046242801</c:v>
                </c:pt>
                <c:pt idx="894">
                  <c:v>0.11734104046242801</c:v>
                </c:pt>
                <c:pt idx="895">
                  <c:v>0.11734104046242801</c:v>
                </c:pt>
                <c:pt idx="896">
                  <c:v>0.11734104046242801</c:v>
                </c:pt>
                <c:pt idx="897">
                  <c:v>0.11734104046242801</c:v>
                </c:pt>
                <c:pt idx="898">
                  <c:v>0.11734104046242801</c:v>
                </c:pt>
                <c:pt idx="899">
                  <c:v>0.11734104046242801</c:v>
                </c:pt>
                <c:pt idx="900">
                  <c:v>0.11734104046242801</c:v>
                </c:pt>
                <c:pt idx="901">
                  <c:v>0.116763005780347</c:v>
                </c:pt>
                <c:pt idx="902">
                  <c:v>0.116763005780347</c:v>
                </c:pt>
                <c:pt idx="903">
                  <c:v>0.116763005780347</c:v>
                </c:pt>
                <c:pt idx="904">
                  <c:v>0.116763005780347</c:v>
                </c:pt>
                <c:pt idx="905">
                  <c:v>0.116763005780347</c:v>
                </c:pt>
                <c:pt idx="906">
                  <c:v>0.116763005780347</c:v>
                </c:pt>
                <c:pt idx="907">
                  <c:v>0.116763005780347</c:v>
                </c:pt>
                <c:pt idx="908">
                  <c:v>0.116763005780347</c:v>
                </c:pt>
                <c:pt idx="909">
                  <c:v>0.116184971098266</c:v>
                </c:pt>
                <c:pt idx="910">
                  <c:v>0.116184971098266</c:v>
                </c:pt>
                <c:pt idx="911">
                  <c:v>0.116184971098266</c:v>
                </c:pt>
                <c:pt idx="912">
                  <c:v>0.116184971098266</c:v>
                </c:pt>
                <c:pt idx="913">
                  <c:v>0.116184971098266</c:v>
                </c:pt>
                <c:pt idx="914">
                  <c:v>0.116184971098266</c:v>
                </c:pt>
                <c:pt idx="915">
                  <c:v>0.116184971098266</c:v>
                </c:pt>
                <c:pt idx="916">
                  <c:v>0.116763005780347</c:v>
                </c:pt>
                <c:pt idx="917">
                  <c:v>0.116763005780347</c:v>
                </c:pt>
                <c:pt idx="918">
                  <c:v>0.116763005780347</c:v>
                </c:pt>
                <c:pt idx="919">
                  <c:v>0.116763005780347</c:v>
                </c:pt>
                <c:pt idx="920">
                  <c:v>0.116763005780347</c:v>
                </c:pt>
                <c:pt idx="921">
                  <c:v>0.116763005780347</c:v>
                </c:pt>
                <c:pt idx="922">
                  <c:v>0.116763005780347</c:v>
                </c:pt>
                <c:pt idx="923">
                  <c:v>0.116184971098266</c:v>
                </c:pt>
                <c:pt idx="924">
                  <c:v>0.116184971098266</c:v>
                </c:pt>
                <c:pt idx="925">
                  <c:v>0.115606936416185</c:v>
                </c:pt>
                <c:pt idx="926">
                  <c:v>0.115606936416185</c:v>
                </c:pt>
                <c:pt idx="927">
                  <c:v>0.115606936416185</c:v>
                </c:pt>
                <c:pt idx="928">
                  <c:v>0.115606936416185</c:v>
                </c:pt>
                <c:pt idx="929">
                  <c:v>0.115606936416185</c:v>
                </c:pt>
                <c:pt idx="930">
                  <c:v>0.115606936416185</c:v>
                </c:pt>
                <c:pt idx="931">
                  <c:v>0.115606936416185</c:v>
                </c:pt>
                <c:pt idx="932">
                  <c:v>0.115606936416185</c:v>
                </c:pt>
                <c:pt idx="933">
                  <c:v>0.115606936416185</c:v>
                </c:pt>
                <c:pt idx="934">
                  <c:v>0.115028901734104</c:v>
                </c:pt>
                <c:pt idx="935">
                  <c:v>0.115028901734104</c:v>
                </c:pt>
                <c:pt idx="936">
                  <c:v>0.11445086705202299</c:v>
                </c:pt>
                <c:pt idx="937">
                  <c:v>0.11445086705202299</c:v>
                </c:pt>
                <c:pt idx="938">
                  <c:v>0.113872832369942</c:v>
                </c:pt>
                <c:pt idx="939">
                  <c:v>0.113872832369942</c:v>
                </c:pt>
                <c:pt idx="940">
                  <c:v>0.11329479768786101</c:v>
                </c:pt>
                <c:pt idx="941">
                  <c:v>0.11329479768786101</c:v>
                </c:pt>
                <c:pt idx="942">
                  <c:v>0.11271676300578</c:v>
                </c:pt>
                <c:pt idx="943">
                  <c:v>0.11271676300578</c:v>
                </c:pt>
                <c:pt idx="944">
                  <c:v>0.11213872832369901</c:v>
                </c:pt>
                <c:pt idx="945">
                  <c:v>0.11213872832369901</c:v>
                </c:pt>
                <c:pt idx="946">
                  <c:v>0.111560693641619</c:v>
                </c:pt>
                <c:pt idx="947">
                  <c:v>0.110982658959538</c:v>
                </c:pt>
                <c:pt idx="948">
                  <c:v>0.11040462427745699</c:v>
                </c:pt>
                <c:pt idx="949">
                  <c:v>0.11040462427745699</c:v>
                </c:pt>
                <c:pt idx="950">
                  <c:v>0.109826589595376</c:v>
                </c:pt>
                <c:pt idx="951">
                  <c:v>0.10924855491329501</c:v>
                </c:pt>
                <c:pt idx="952">
                  <c:v>0.10924855491329501</c:v>
                </c:pt>
                <c:pt idx="953">
                  <c:v>0.10924855491329501</c:v>
                </c:pt>
                <c:pt idx="954">
                  <c:v>0.108670520231214</c:v>
                </c:pt>
                <c:pt idx="955">
                  <c:v>0.108670520231214</c:v>
                </c:pt>
                <c:pt idx="956">
                  <c:v>0.108092485549133</c:v>
                </c:pt>
                <c:pt idx="957">
                  <c:v>0.108092485549133</c:v>
                </c:pt>
                <c:pt idx="958">
                  <c:v>0.107514450867052</c:v>
                </c:pt>
                <c:pt idx="959">
                  <c:v>0.106936416184971</c:v>
                </c:pt>
                <c:pt idx="960">
                  <c:v>0.106936416184971</c:v>
                </c:pt>
                <c:pt idx="961">
                  <c:v>0.106936416184971</c:v>
                </c:pt>
                <c:pt idx="962">
                  <c:v>0.10635838150289</c:v>
                </c:pt>
                <c:pt idx="963">
                  <c:v>0.10635838150289</c:v>
                </c:pt>
                <c:pt idx="964">
                  <c:v>0.105780346820809</c:v>
                </c:pt>
                <c:pt idx="965">
                  <c:v>0.105780346820809</c:v>
                </c:pt>
                <c:pt idx="966">
                  <c:v>0.10520231213872799</c:v>
                </c:pt>
                <c:pt idx="967">
                  <c:v>0.104624277456647</c:v>
                </c:pt>
                <c:pt idx="968">
                  <c:v>0.104624277456647</c:v>
                </c:pt>
                <c:pt idx="969">
                  <c:v>0.10404624277456601</c:v>
                </c:pt>
                <c:pt idx="970">
                  <c:v>0.10404624277456601</c:v>
                </c:pt>
                <c:pt idx="971">
                  <c:v>0.103468208092486</c:v>
                </c:pt>
                <c:pt idx="972">
                  <c:v>0.102890173410405</c:v>
                </c:pt>
                <c:pt idx="973">
                  <c:v>0.102890173410405</c:v>
                </c:pt>
                <c:pt idx="974">
                  <c:v>0.102312138728324</c:v>
                </c:pt>
                <c:pt idx="975">
                  <c:v>0.101734104046243</c:v>
                </c:pt>
                <c:pt idx="976">
                  <c:v>0.10115606936416199</c:v>
                </c:pt>
                <c:pt idx="977">
                  <c:v>0.100578034682081</c:v>
                </c:pt>
                <c:pt idx="978">
                  <c:v>0.1</c:v>
                </c:pt>
                <c:pt idx="979">
                  <c:v>0.1</c:v>
                </c:pt>
                <c:pt idx="980">
                  <c:v>9.9421965317919095E-2</c:v>
                </c:pt>
                <c:pt idx="981">
                  <c:v>9.9421965317919095E-2</c:v>
                </c:pt>
                <c:pt idx="982">
                  <c:v>9.9421965317919095E-2</c:v>
                </c:pt>
                <c:pt idx="983">
                  <c:v>9.9421965317919095E-2</c:v>
                </c:pt>
                <c:pt idx="984">
                  <c:v>9.9421965317919095E-2</c:v>
                </c:pt>
                <c:pt idx="985">
                  <c:v>9.8843930635838101E-2</c:v>
                </c:pt>
                <c:pt idx="986">
                  <c:v>9.8843930635838101E-2</c:v>
                </c:pt>
                <c:pt idx="987">
                  <c:v>9.8843930635838101E-2</c:v>
                </c:pt>
                <c:pt idx="988">
                  <c:v>9.8265895953757204E-2</c:v>
                </c:pt>
                <c:pt idx="989">
                  <c:v>9.8265895953757204E-2</c:v>
                </c:pt>
                <c:pt idx="990">
                  <c:v>9.8265895953757204E-2</c:v>
                </c:pt>
                <c:pt idx="991">
                  <c:v>9.8265895953757204E-2</c:v>
                </c:pt>
                <c:pt idx="992">
                  <c:v>9.7687861271676293E-2</c:v>
                </c:pt>
                <c:pt idx="993">
                  <c:v>9.7687861271676293E-2</c:v>
                </c:pt>
                <c:pt idx="994">
                  <c:v>9.7687861271676293E-2</c:v>
                </c:pt>
                <c:pt idx="995">
                  <c:v>9.7687861271676293E-2</c:v>
                </c:pt>
                <c:pt idx="996">
                  <c:v>9.7687861271676293E-2</c:v>
                </c:pt>
                <c:pt idx="997">
                  <c:v>9.7687861271676293E-2</c:v>
                </c:pt>
                <c:pt idx="998">
                  <c:v>9.7687861271676293E-2</c:v>
                </c:pt>
                <c:pt idx="999">
                  <c:v>9.7687861271676293E-2</c:v>
                </c:pt>
                <c:pt idx="1000">
                  <c:v>9.7687861271676293E-2</c:v>
                </c:pt>
                <c:pt idx="1001">
                  <c:v>9.7687861271676293E-2</c:v>
                </c:pt>
                <c:pt idx="1002">
                  <c:v>9.8265895953757204E-2</c:v>
                </c:pt>
                <c:pt idx="1003">
                  <c:v>9.8265895953757204E-2</c:v>
                </c:pt>
                <c:pt idx="1004">
                  <c:v>9.8843930635838101E-2</c:v>
                </c:pt>
                <c:pt idx="1005">
                  <c:v>9.9421965317919095E-2</c:v>
                </c:pt>
                <c:pt idx="1006">
                  <c:v>9.9421965317919095E-2</c:v>
                </c:pt>
                <c:pt idx="1007">
                  <c:v>0.1</c:v>
                </c:pt>
                <c:pt idx="1008">
                  <c:v>0.100578034682081</c:v>
                </c:pt>
                <c:pt idx="1009">
                  <c:v>0.10115606936416199</c:v>
                </c:pt>
                <c:pt idx="1010">
                  <c:v>0.10115606936416199</c:v>
                </c:pt>
                <c:pt idx="1011">
                  <c:v>0.101734104046243</c:v>
                </c:pt>
                <c:pt idx="1012">
                  <c:v>0.102312138728324</c:v>
                </c:pt>
                <c:pt idx="1013">
                  <c:v>0.102890173410405</c:v>
                </c:pt>
                <c:pt idx="1014">
                  <c:v>0.103468208092486</c:v>
                </c:pt>
                <c:pt idx="1015">
                  <c:v>0.10404624277456601</c:v>
                </c:pt>
                <c:pt idx="1016">
                  <c:v>0.10404624277456601</c:v>
                </c:pt>
                <c:pt idx="1017">
                  <c:v>0.104624277456647</c:v>
                </c:pt>
                <c:pt idx="1018">
                  <c:v>0.10520231213872799</c:v>
                </c:pt>
                <c:pt idx="1019">
                  <c:v>0.105780346820809</c:v>
                </c:pt>
                <c:pt idx="1020">
                  <c:v>0.10635838150289</c:v>
                </c:pt>
                <c:pt idx="1021">
                  <c:v>0.106936416184971</c:v>
                </c:pt>
                <c:pt idx="1022">
                  <c:v>0.107514450867052</c:v>
                </c:pt>
                <c:pt idx="1023">
                  <c:v>0.108092485549133</c:v>
                </c:pt>
                <c:pt idx="1024">
                  <c:v>0.108670520231214</c:v>
                </c:pt>
                <c:pt idx="1025">
                  <c:v>0.10924855491329501</c:v>
                </c:pt>
                <c:pt idx="1026">
                  <c:v>0.109826589595376</c:v>
                </c:pt>
                <c:pt idx="1027">
                  <c:v>0.109826589595376</c:v>
                </c:pt>
                <c:pt idx="1028">
                  <c:v>0.11040462427745699</c:v>
                </c:pt>
                <c:pt idx="1029">
                  <c:v>0.11040462427745699</c:v>
                </c:pt>
                <c:pt idx="1030">
                  <c:v>0.110982658959538</c:v>
                </c:pt>
                <c:pt idx="1031">
                  <c:v>0.110982658959538</c:v>
                </c:pt>
                <c:pt idx="1032">
                  <c:v>0.111560693641619</c:v>
                </c:pt>
                <c:pt idx="1033">
                  <c:v>0.111560693641619</c:v>
                </c:pt>
                <c:pt idx="1034">
                  <c:v>0.111560693641619</c:v>
                </c:pt>
                <c:pt idx="1035">
                  <c:v>0.111560693641619</c:v>
                </c:pt>
                <c:pt idx="1036">
                  <c:v>0.111560693641619</c:v>
                </c:pt>
                <c:pt idx="1037">
                  <c:v>0.110982658959538</c:v>
                </c:pt>
                <c:pt idx="1038">
                  <c:v>0.110982658959538</c:v>
                </c:pt>
                <c:pt idx="1039">
                  <c:v>0.110982658959538</c:v>
                </c:pt>
                <c:pt idx="1040">
                  <c:v>0.11040462427745699</c:v>
                </c:pt>
                <c:pt idx="1041">
                  <c:v>0.11040462427745699</c:v>
                </c:pt>
                <c:pt idx="1042">
                  <c:v>0.11040462427745699</c:v>
                </c:pt>
                <c:pt idx="1043">
                  <c:v>0.11040462427745699</c:v>
                </c:pt>
                <c:pt idx="1044">
                  <c:v>0.109826589595376</c:v>
                </c:pt>
                <c:pt idx="1045">
                  <c:v>0.109826589595376</c:v>
                </c:pt>
                <c:pt idx="1046">
                  <c:v>0.109826589595376</c:v>
                </c:pt>
                <c:pt idx="1047">
                  <c:v>0.109826589595376</c:v>
                </c:pt>
                <c:pt idx="1048">
                  <c:v>0.109826589595376</c:v>
                </c:pt>
                <c:pt idx="1049">
                  <c:v>0.109826589595376</c:v>
                </c:pt>
                <c:pt idx="1050">
                  <c:v>0.11040462427745699</c:v>
                </c:pt>
                <c:pt idx="1051">
                  <c:v>0.11040462427745699</c:v>
                </c:pt>
                <c:pt idx="1052">
                  <c:v>0.11040462427745699</c:v>
                </c:pt>
                <c:pt idx="1053">
                  <c:v>0.110982658959538</c:v>
                </c:pt>
                <c:pt idx="1054">
                  <c:v>0.110982658959538</c:v>
                </c:pt>
                <c:pt idx="1055">
                  <c:v>0.111560693641619</c:v>
                </c:pt>
                <c:pt idx="1056">
                  <c:v>0.111560693641619</c:v>
                </c:pt>
                <c:pt idx="1057">
                  <c:v>0.111560693641619</c:v>
                </c:pt>
                <c:pt idx="1058">
                  <c:v>0.111560693641619</c:v>
                </c:pt>
                <c:pt idx="1059">
                  <c:v>0.111560693641619</c:v>
                </c:pt>
                <c:pt idx="1060">
                  <c:v>0.111560693641619</c:v>
                </c:pt>
                <c:pt idx="1061">
                  <c:v>0.111560693641619</c:v>
                </c:pt>
                <c:pt idx="1062">
                  <c:v>0.110982658959538</c:v>
                </c:pt>
                <c:pt idx="1063">
                  <c:v>0.110982658959538</c:v>
                </c:pt>
                <c:pt idx="1064">
                  <c:v>0.110982658959538</c:v>
                </c:pt>
                <c:pt idx="1065">
                  <c:v>0.11040462427745699</c:v>
                </c:pt>
                <c:pt idx="1066">
                  <c:v>0.11040462427745699</c:v>
                </c:pt>
                <c:pt idx="1067">
                  <c:v>0.109826589595376</c:v>
                </c:pt>
                <c:pt idx="1068">
                  <c:v>0.109826589595376</c:v>
                </c:pt>
                <c:pt idx="1069">
                  <c:v>0.10924855491329501</c:v>
                </c:pt>
                <c:pt idx="1070">
                  <c:v>0.108670520231214</c:v>
                </c:pt>
                <c:pt idx="1071">
                  <c:v>0.108092485549133</c:v>
                </c:pt>
                <c:pt idx="1072">
                  <c:v>0.107514450867052</c:v>
                </c:pt>
                <c:pt idx="1073">
                  <c:v>0.107514450867052</c:v>
                </c:pt>
                <c:pt idx="1074">
                  <c:v>0.106936416184971</c:v>
                </c:pt>
                <c:pt idx="1075">
                  <c:v>0.10635838150289</c:v>
                </c:pt>
                <c:pt idx="1076">
                  <c:v>0.105780346820809</c:v>
                </c:pt>
                <c:pt idx="1077">
                  <c:v>0.10520231213872799</c:v>
                </c:pt>
                <c:pt idx="1078">
                  <c:v>0.104624277456647</c:v>
                </c:pt>
                <c:pt idx="1079">
                  <c:v>0.10404624277456601</c:v>
                </c:pt>
                <c:pt idx="1080">
                  <c:v>0.103468208092486</c:v>
                </c:pt>
                <c:pt idx="1081">
                  <c:v>0.103468208092486</c:v>
                </c:pt>
                <c:pt idx="1082">
                  <c:v>0.102890173410405</c:v>
                </c:pt>
                <c:pt idx="1083">
                  <c:v>0.102312138728324</c:v>
                </c:pt>
                <c:pt idx="1084">
                  <c:v>0.102312138728324</c:v>
                </c:pt>
                <c:pt idx="1085">
                  <c:v>0.101734104046243</c:v>
                </c:pt>
                <c:pt idx="1086">
                  <c:v>0.10115606936416199</c:v>
                </c:pt>
                <c:pt idx="1087">
                  <c:v>0.10115606936416199</c:v>
                </c:pt>
                <c:pt idx="1088">
                  <c:v>0.100578034682081</c:v>
                </c:pt>
                <c:pt idx="1089">
                  <c:v>0.1</c:v>
                </c:pt>
                <c:pt idx="1090">
                  <c:v>9.9421965317919095E-2</c:v>
                </c:pt>
                <c:pt idx="1091">
                  <c:v>9.9421965317919095E-2</c:v>
                </c:pt>
                <c:pt idx="1092">
                  <c:v>9.8843930635838101E-2</c:v>
                </c:pt>
                <c:pt idx="1093">
                  <c:v>9.8843930635838101E-2</c:v>
                </c:pt>
                <c:pt idx="1094">
                  <c:v>9.8265895953757204E-2</c:v>
                </c:pt>
                <c:pt idx="1095">
                  <c:v>9.8265895953757204E-2</c:v>
                </c:pt>
                <c:pt idx="1096">
                  <c:v>9.7687861271676293E-2</c:v>
                </c:pt>
                <c:pt idx="1097">
                  <c:v>9.7687861271676293E-2</c:v>
                </c:pt>
                <c:pt idx="1098">
                  <c:v>9.7687861271676293E-2</c:v>
                </c:pt>
                <c:pt idx="1099">
                  <c:v>9.7109826589595397E-2</c:v>
                </c:pt>
                <c:pt idx="1100">
                  <c:v>9.7109826589595397E-2</c:v>
                </c:pt>
                <c:pt idx="1101">
                  <c:v>9.7109826589595397E-2</c:v>
                </c:pt>
                <c:pt idx="1102">
                  <c:v>9.7109826589595397E-2</c:v>
                </c:pt>
                <c:pt idx="1103">
                  <c:v>9.6531791907514403E-2</c:v>
                </c:pt>
                <c:pt idx="1104">
                  <c:v>9.6531791907514403E-2</c:v>
                </c:pt>
                <c:pt idx="1105">
                  <c:v>9.6531791907514403E-2</c:v>
                </c:pt>
                <c:pt idx="1106">
                  <c:v>9.6531791907514403E-2</c:v>
                </c:pt>
                <c:pt idx="1107">
                  <c:v>9.6531791907514403E-2</c:v>
                </c:pt>
                <c:pt idx="1108">
                  <c:v>9.6531791907514403E-2</c:v>
                </c:pt>
                <c:pt idx="1109">
                  <c:v>9.6531791907514403E-2</c:v>
                </c:pt>
                <c:pt idx="1110">
                  <c:v>9.6531791907514403E-2</c:v>
                </c:pt>
                <c:pt idx="1111">
                  <c:v>9.7109826589595397E-2</c:v>
                </c:pt>
                <c:pt idx="1112">
                  <c:v>9.7109826589595397E-2</c:v>
                </c:pt>
                <c:pt idx="1113">
                  <c:v>9.7109826589595397E-2</c:v>
                </c:pt>
                <c:pt idx="1114">
                  <c:v>9.7109826589595397E-2</c:v>
                </c:pt>
                <c:pt idx="1115">
                  <c:v>9.7109826589595397E-2</c:v>
                </c:pt>
                <c:pt idx="1116">
                  <c:v>9.7109826589595397E-2</c:v>
                </c:pt>
                <c:pt idx="1117">
                  <c:v>9.7109826589595397E-2</c:v>
                </c:pt>
                <c:pt idx="1118">
                  <c:v>9.7109826589595397E-2</c:v>
                </c:pt>
                <c:pt idx="1119">
                  <c:v>9.7109826589595397E-2</c:v>
                </c:pt>
                <c:pt idx="1120">
                  <c:v>9.7109826589595397E-2</c:v>
                </c:pt>
                <c:pt idx="1121">
                  <c:v>9.7109826589595397E-2</c:v>
                </c:pt>
                <c:pt idx="1122">
                  <c:v>9.6531791907514403E-2</c:v>
                </c:pt>
                <c:pt idx="1123">
                  <c:v>9.6531791907514403E-2</c:v>
                </c:pt>
                <c:pt idx="1124">
                  <c:v>9.6531791907514403E-2</c:v>
                </c:pt>
                <c:pt idx="1125">
                  <c:v>9.5953757225433506E-2</c:v>
                </c:pt>
                <c:pt idx="1126">
                  <c:v>9.5375722543352595E-2</c:v>
                </c:pt>
                <c:pt idx="1127">
                  <c:v>9.4797687861271698E-2</c:v>
                </c:pt>
                <c:pt idx="1128">
                  <c:v>9.4797687861271698E-2</c:v>
                </c:pt>
                <c:pt idx="1129">
                  <c:v>9.4219653179190704E-2</c:v>
                </c:pt>
                <c:pt idx="1130">
                  <c:v>9.4219653179190704E-2</c:v>
                </c:pt>
                <c:pt idx="1131">
                  <c:v>9.3641618497109794E-2</c:v>
                </c:pt>
                <c:pt idx="1132">
                  <c:v>9.3641618497109794E-2</c:v>
                </c:pt>
                <c:pt idx="1133">
                  <c:v>9.3063583815028897E-2</c:v>
                </c:pt>
                <c:pt idx="1134">
                  <c:v>9.3063583815028897E-2</c:v>
                </c:pt>
                <c:pt idx="1135">
                  <c:v>9.2485549132948E-2</c:v>
                </c:pt>
                <c:pt idx="1136">
                  <c:v>9.2485549132948E-2</c:v>
                </c:pt>
                <c:pt idx="1137">
                  <c:v>9.2485549132948E-2</c:v>
                </c:pt>
                <c:pt idx="1138">
                  <c:v>9.2485549132948E-2</c:v>
                </c:pt>
                <c:pt idx="1139">
                  <c:v>9.1907514450867006E-2</c:v>
                </c:pt>
                <c:pt idx="1140">
                  <c:v>9.1907514450867006E-2</c:v>
                </c:pt>
                <c:pt idx="1141">
                  <c:v>9.1907514450867006E-2</c:v>
                </c:pt>
                <c:pt idx="1142">
                  <c:v>9.1907514450867006E-2</c:v>
                </c:pt>
                <c:pt idx="1143">
                  <c:v>9.1907514450867006E-2</c:v>
                </c:pt>
                <c:pt idx="1144">
                  <c:v>9.1329479768786095E-2</c:v>
                </c:pt>
                <c:pt idx="1145">
                  <c:v>9.1329479768786095E-2</c:v>
                </c:pt>
                <c:pt idx="1146">
                  <c:v>9.1329479768786095E-2</c:v>
                </c:pt>
                <c:pt idx="1147">
                  <c:v>9.0751445086705199E-2</c:v>
                </c:pt>
                <c:pt idx="1148">
                  <c:v>9.0751445086705199E-2</c:v>
                </c:pt>
                <c:pt idx="1149">
                  <c:v>9.0751445086705199E-2</c:v>
                </c:pt>
                <c:pt idx="1150">
                  <c:v>9.0751445086705199E-2</c:v>
                </c:pt>
                <c:pt idx="1151">
                  <c:v>9.0751445086705199E-2</c:v>
                </c:pt>
                <c:pt idx="1152">
                  <c:v>9.0173410404624205E-2</c:v>
                </c:pt>
                <c:pt idx="1153">
                  <c:v>9.0173410404624205E-2</c:v>
                </c:pt>
                <c:pt idx="1154">
                  <c:v>9.0173410404624205E-2</c:v>
                </c:pt>
                <c:pt idx="1155">
                  <c:v>9.0173410404624205E-2</c:v>
                </c:pt>
                <c:pt idx="1156">
                  <c:v>9.0173410404624205E-2</c:v>
                </c:pt>
                <c:pt idx="1157">
                  <c:v>9.0173410404624205E-2</c:v>
                </c:pt>
                <c:pt idx="1158">
                  <c:v>9.0173410404624205E-2</c:v>
                </c:pt>
                <c:pt idx="1159">
                  <c:v>9.0173410404624205E-2</c:v>
                </c:pt>
                <c:pt idx="1160">
                  <c:v>9.0173410404624205E-2</c:v>
                </c:pt>
                <c:pt idx="1161">
                  <c:v>9.0173410404624205E-2</c:v>
                </c:pt>
                <c:pt idx="1162">
                  <c:v>9.0173410404624205E-2</c:v>
                </c:pt>
                <c:pt idx="1163">
                  <c:v>8.9595375722543294E-2</c:v>
                </c:pt>
                <c:pt idx="1164">
                  <c:v>8.9595375722543294E-2</c:v>
                </c:pt>
                <c:pt idx="1165">
                  <c:v>8.9595375722543294E-2</c:v>
                </c:pt>
                <c:pt idx="1166">
                  <c:v>8.9017341040462397E-2</c:v>
                </c:pt>
                <c:pt idx="1167">
                  <c:v>8.9017341040462397E-2</c:v>
                </c:pt>
                <c:pt idx="1168">
                  <c:v>8.9017341040462397E-2</c:v>
                </c:pt>
                <c:pt idx="1169">
                  <c:v>8.84393063583815E-2</c:v>
                </c:pt>
                <c:pt idx="1170">
                  <c:v>8.84393063583815E-2</c:v>
                </c:pt>
                <c:pt idx="1171">
                  <c:v>8.7861271676300604E-2</c:v>
                </c:pt>
                <c:pt idx="1172">
                  <c:v>8.7861271676300604E-2</c:v>
                </c:pt>
                <c:pt idx="1173">
                  <c:v>8.7283236994219596E-2</c:v>
                </c:pt>
                <c:pt idx="1174">
                  <c:v>8.6705202312138699E-2</c:v>
                </c:pt>
                <c:pt idx="1175">
                  <c:v>8.6705202312138699E-2</c:v>
                </c:pt>
                <c:pt idx="1176">
                  <c:v>8.6127167630057802E-2</c:v>
                </c:pt>
                <c:pt idx="1177">
                  <c:v>8.5549132947976905E-2</c:v>
                </c:pt>
                <c:pt idx="1178">
                  <c:v>8.5549132947976905E-2</c:v>
                </c:pt>
                <c:pt idx="1179">
                  <c:v>8.4971098265895897E-2</c:v>
                </c:pt>
                <c:pt idx="1180">
                  <c:v>8.4393063583815001E-2</c:v>
                </c:pt>
                <c:pt idx="1181">
                  <c:v>8.3815028901734104E-2</c:v>
                </c:pt>
                <c:pt idx="1182">
                  <c:v>8.3815028901734104E-2</c:v>
                </c:pt>
                <c:pt idx="1183">
                  <c:v>8.3236994219653193E-2</c:v>
                </c:pt>
                <c:pt idx="1184">
                  <c:v>8.3236994219653193E-2</c:v>
                </c:pt>
                <c:pt idx="1185">
                  <c:v>8.2658959537572296E-2</c:v>
                </c:pt>
                <c:pt idx="1186">
                  <c:v>8.2658959537572296E-2</c:v>
                </c:pt>
                <c:pt idx="1187">
                  <c:v>8.2080924855491302E-2</c:v>
                </c:pt>
                <c:pt idx="1188">
                  <c:v>8.2080924855491302E-2</c:v>
                </c:pt>
                <c:pt idx="1189">
                  <c:v>8.1502890173410406E-2</c:v>
                </c:pt>
                <c:pt idx="1190">
                  <c:v>8.1502890173410406E-2</c:v>
                </c:pt>
                <c:pt idx="1191">
                  <c:v>8.0924855491329495E-2</c:v>
                </c:pt>
                <c:pt idx="1192">
                  <c:v>8.0924855491329495E-2</c:v>
                </c:pt>
                <c:pt idx="1193">
                  <c:v>8.0346820809248501E-2</c:v>
                </c:pt>
                <c:pt idx="1194">
                  <c:v>8.0346820809248501E-2</c:v>
                </c:pt>
                <c:pt idx="1195">
                  <c:v>7.9768786127167604E-2</c:v>
                </c:pt>
                <c:pt idx="1196">
                  <c:v>7.9768786127167604E-2</c:v>
                </c:pt>
                <c:pt idx="1197">
                  <c:v>7.9768786127167604E-2</c:v>
                </c:pt>
                <c:pt idx="1198">
                  <c:v>7.9190751445086693E-2</c:v>
                </c:pt>
                <c:pt idx="1199">
                  <c:v>7.9190751445086693E-2</c:v>
                </c:pt>
                <c:pt idx="1200">
                  <c:v>7.9190751445086693E-2</c:v>
                </c:pt>
                <c:pt idx="1201">
                  <c:v>7.8612716763005797E-2</c:v>
                </c:pt>
                <c:pt idx="1202">
                  <c:v>7.8612716763005797E-2</c:v>
                </c:pt>
                <c:pt idx="1203">
                  <c:v>7.8612716763005797E-2</c:v>
                </c:pt>
                <c:pt idx="1204">
                  <c:v>7.8034682080924803E-2</c:v>
                </c:pt>
                <c:pt idx="1205">
                  <c:v>7.8034682080924803E-2</c:v>
                </c:pt>
                <c:pt idx="1206">
                  <c:v>7.8034682080924803E-2</c:v>
                </c:pt>
                <c:pt idx="1207">
                  <c:v>7.7456647398843906E-2</c:v>
                </c:pt>
                <c:pt idx="1208">
                  <c:v>7.7456647398843906E-2</c:v>
                </c:pt>
                <c:pt idx="1209">
                  <c:v>7.7456647398843906E-2</c:v>
                </c:pt>
                <c:pt idx="1210">
                  <c:v>7.6878612716762995E-2</c:v>
                </c:pt>
                <c:pt idx="1211">
                  <c:v>7.6878612716762995E-2</c:v>
                </c:pt>
                <c:pt idx="1212">
                  <c:v>7.6300578034682098E-2</c:v>
                </c:pt>
                <c:pt idx="1213">
                  <c:v>7.6300578034682098E-2</c:v>
                </c:pt>
                <c:pt idx="1214">
                  <c:v>7.5722543352601202E-2</c:v>
                </c:pt>
                <c:pt idx="1215">
                  <c:v>7.5722543352601202E-2</c:v>
                </c:pt>
                <c:pt idx="1216">
                  <c:v>7.5722543352601202E-2</c:v>
                </c:pt>
                <c:pt idx="1217">
                  <c:v>7.5144508670520194E-2</c:v>
                </c:pt>
                <c:pt idx="1218">
                  <c:v>7.5144508670520194E-2</c:v>
                </c:pt>
                <c:pt idx="1219">
                  <c:v>7.5144508670520194E-2</c:v>
                </c:pt>
                <c:pt idx="1220">
                  <c:v>7.4566473988439297E-2</c:v>
                </c:pt>
                <c:pt idx="1221">
                  <c:v>7.4566473988439297E-2</c:v>
                </c:pt>
                <c:pt idx="1222">
                  <c:v>7.4566473988439297E-2</c:v>
                </c:pt>
                <c:pt idx="1223">
                  <c:v>7.39884393063584E-2</c:v>
                </c:pt>
                <c:pt idx="1224">
                  <c:v>7.39884393063584E-2</c:v>
                </c:pt>
                <c:pt idx="1225">
                  <c:v>7.3410404624277503E-2</c:v>
                </c:pt>
                <c:pt idx="1226">
                  <c:v>7.3410404624277503E-2</c:v>
                </c:pt>
                <c:pt idx="1227">
                  <c:v>7.3410404624277503E-2</c:v>
                </c:pt>
                <c:pt idx="1228">
                  <c:v>7.2832369942196495E-2</c:v>
                </c:pt>
                <c:pt idx="1229">
                  <c:v>7.2832369942196495E-2</c:v>
                </c:pt>
                <c:pt idx="1230">
                  <c:v>7.2254335260115599E-2</c:v>
                </c:pt>
                <c:pt idx="1231">
                  <c:v>7.2254335260115599E-2</c:v>
                </c:pt>
                <c:pt idx="1232">
                  <c:v>7.2254335260115599E-2</c:v>
                </c:pt>
                <c:pt idx="1233">
                  <c:v>7.1676300578034702E-2</c:v>
                </c:pt>
                <c:pt idx="1234">
                  <c:v>7.1676300578034702E-2</c:v>
                </c:pt>
                <c:pt idx="1235">
                  <c:v>7.1676300578034702E-2</c:v>
                </c:pt>
                <c:pt idx="1236">
                  <c:v>7.1098265895953805E-2</c:v>
                </c:pt>
                <c:pt idx="1237">
                  <c:v>7.1098265895953805E-2</c:v>
                </c:pt>
                <c:pt idx="1238">
                  <c:v>7.1098265895953805E-2</c:v>
                </c:pt>
                <c:pt idx="1239">
                  <c:v>7.1098265895953805E-2</c:v>
                </c:pt>
                <c:pt idx="1240">
                  <c:v>7.0520231213872797E-2</c:v>
                </c:pt>
                <c:pt idx="1241">
                  <c:v>7.0520231213872797E-2</c:v>
                </c:pt>
                <c:pt idx="1242">
                  <c:v>7.0520231213872797E-2</c:v>
                </c:pt>
                <c:pt idx="1243">
                  <c:v>6.99421965317919E-2</c:v>
                </c:pt>
                <c:pt idx="1244">
                  <c:v>6.99421965317919E-2</c:v>
                </c:pt>
                <c:pt idx="1245">
                  <c:v>6.99421965317919E-2</c:v>
                </c:pt>
                <c:pt idx="1246">
                  <c:v>6.99421965317919E-2</c:v>
                </c:pt>
                <c:pt idx="1247">
                  <c:v>6.99421965317919E-2</c:v>
                </c:pt>
                <c:pt idx="1248">
                  <c:v>6.9364161849711004E-2</c:v>
                </c:pt>
                <c:pt idx="1249">
                  <c:v>6.9364161849711004E-2</c:v>
                </c:pt>
                <c:pt idx="1250">
                  <c:v>6.9364161849711004E-2</c:v>
                </c:pt>
                <c:pt idx="1251">
                  <c:v>6.9364161849711004E-2</c:v>
                </c:pt>
                <c:pt idx="1252">
                  <c:v>6.8786127167630107E-2</c:v>
                </c:pt>
                <c:pt idx="1253">
                  <c:v>6.8786127167630107E-2</c:v>
                </c:pt>
                <c:pt idx="1254">
                  <c:v>6.8786127167630107E-2</c:v>
                </c:pt>
                <c:pt idx="1255">
                  <c:v>6.8208092485549099E-2</c:v>
                </c:pt>
                <c:pt idx="1256">
                  <c:v>6.8208092485549099E-2</c:v>
                </c:pt>
                <c:pt idx="1257">
                  <c:v>6.8208092485549099E-2</c:v>
                </c:pt>
                <c:pt idx="1258">
                  <c:v>6.8208092485549099E-2</c:v>
                </c:pt>
                <c:pt idx="1259">
                  <c:v>6.8208092485549099E-2</c:v>
                </c:pt>
                <c:pt idx="1260">
                  <c:v>6.7630057803468202E-2</c:v>
                </c:pt>
                <c:pt idx="1261">
                  <c:v>6.7630057803468202E-2</c:v>
                </c:pt>
                <c:pt idx="1262">
                  <c:v>6.7630057803468202E-2</c:v>
                </c:pt>
                <c:pt idx="1263">
                  <c:v>6.7630057803468202E-2</c:v>
                </c:pt>
                <c:pt idx="1264">
                  <c:v>6.7052023121387305E-2</c:v>
                </c:pt>
                <c:pt idx="1265">
                  <c:v>6.7052023121387305E-2</c:v>
                </c:pt>
                <c:pt idx="1266">
                  <c:v>6.7052023121387305E-2</c:v>
                </c:pt>
                <c:pt idx="1267">
                  <c:v>6.7052023121387305E-2</c:v>
                </c:pt>
                <c:pt idx="1268">
                  <c:v>6.7052023121387305E-2</c:v>
                </c:pt>
                <c:pt idx="1269">
                  <c:v>6.6473988439306395E-2</c:v>
                </c:pt>
                <c:pt idx="1270">
                  <c:v>6.6473988439306395E-2</c:v>
                </c:pt>
                <c:pt idx="1271">
                  <c:v>6.6473988439306395E-2</c:v>
                </c:pt>
                <c:pt idx="1272">
                  <c:v>6.6473988439306395E-2</c:v>
                </c:pt>
                <c:pt idx="1273">
                  <c:v>6.6473988439306395E-2</c:v>
                </c:pt>
                <c:pt idx="1274">
                  <c:v>6.6473988439306395E-2</c:v>
                </c:pt>
                <c:pt idx="1275">
                  <c:v>6.5895953757225401E-2</c:v>
                </c:pt>
                <c:pt idx="1276">
                  <c:v>6.5895953757225401E-2</c:v>
                </c:pt>
                <c:pt idx="1277">
                  <c:v>6.5895953757225401E-2</c:v>
                </c:pt>
                <c:pt idx="1278">
                  <c:v>6.5895953757225401E-2</c:v>
                </c:pt>
                <c:pt idx="1279">
                  <c:v>6.5895953757225401E-2</c:v>
                </c:pt>
                <c:pt idx="1280">
                  <c:v>6.5895953757225401E-2</c:v>
                </c:pt>
                <c:pt idx="1281">
                  <c:v>6.5317919075144504E-2</c:v>
                </c:pt>
                <c:pt idx="1282">
                  <c:v>6.5317919075144504E-2</c:v>
                </c:pt>
                <c:pt idx="1283">
                  <c:v>6.5317919075144504E-2</c:v>
                </c:pt>
                <c:pt idx="1284">
                  <c:v>6.4739884393063593E-2</c:v>
                </c:pt>
                <c:pt idx="1285">
                  <c:v>6.4739884393063593E-2</c:v>
                </c:pt>
                <c:pt idx="1286">
                  <c:v>6.4739884393063593E-2</c:v>
                </c:pt>
                <c:pt idx="1287">
                  <c:v>6.4739884393063593E-2</c:v>
                </c:pt>
                <c:pt idx="1288">
                  <c:v>6.4161849710982696E-2</c:v>
                </c:pt>
                <c:pt idx="1289">
                  <c:v>6.4161849710982696E-2</c:v>
                </c:pt>
                <c:pt idx="1290">
                  <c:v>6.4161849710982696E-2</c:v>
                </c:pt>
                <c:pt idx="1291">
                  <c:v>6.4161849710982696E-2</c:v>
                </c:pt>
                <c:pt idx="1292">
                  <c:v>6.4161849710982696E-2</c:v>
                </c:pt>
                <c:pt idx="1293">
                  <c:v>6.4161849710982696E-2</c:v>
                </c:pt>
                <c:pt idx="1294">
                  <c:v>6.3583815028901702E-2</c:v>
                </c:pt>
                <c:pt idx="1295">
                  <c:v>6.3583815028901702E-2</c:v>
                </c:pt>
                <c:pt idx="1296">
                  <c:v>6.3583815028901702E-2</c:v>
                </c:pt>
                <c:pt idx="1297">
                  <c:v>6.3583815028901702E-2</c:v>
                </c:pt>
                <c:pt idx="1298">
                  <c:v>6.3583815028901702E-2</c:v>
                </c:pt>
                <c:pt idx="1299">
                  <c:v>6.3583815028901702E-2</c:v>
                </c:pt>
                <c:pt idx="1300">
                  <c:v>6.3583815028901702E-2</c:v>
                </c:pt>
                <c:pt idx="1301">
                  <c:v>6.3005780346820806E-2</c:v>
                </c:pt>
                <c:pt idx="1302">
                  <c:v>6.3005780346820806E-2</c:v>
                </c:pt>
                <c:pt idx="1303">
                  <c:v>6.3005780346820806E-2</c:v>
                </c:pt>
                <c:pt idx="1304">
                  <c:v>6.3005780346820806E-2</c:v>
                </c:pt>
                <c:pt idx="1305">
                  <c:v>6.3005780346820806E-2</c:v>
                </c:pt>
                <c:pt idx="1306">
                  <c:v>6.2427745664739902E-2</c:v>
                </c:pt>
                <c:pt idx="1307">
                  <c:v>6.2427745664739902E-2</c:v>
                </c:pt>
                <c:pt idx="1308">
                  <c:v>6.2427745664739902E-2</c:v>
                </c:pt>
                <c:pt idx="1309">
                  <c:v>6.1849710982658998E-2</c:v>
                </c:pt>
                <c:pt idx="1310">
                  <c:v>6.1849710982658998E-2</c:v>
                </c:pt>
                <c:pt idx="1311">
                  <c:v>6.1849710982658998E-2</c:v>
                </c:pt>
                <c:pt idx="1312">
                  <c:v>6.1849710982658998E-2</c:v>
                </c:pt>
                <c:pt idx="1313">
                  <c:v>6.1849710982658998E-2</c:v>
                </c:pt>
                <c:pt idx="1314">
                  <c:v>6.1849710982658998E-2</c:v>
                </c:pt>
                <c:pt idx="1315">
                  <c:v>6.1271676300577997E-2</c:v>
                </c:pt>
                <c:pt idx="1316">
                  <c:v>6.1271676300577997E-2</c:v>
                </c:pt>
                <c:pt idx="1317">
                  <c:v>6.1271676300577997E-2</c:v>
                </c:pt>
                <c:pt idx="1318">
                  <c:v>6.1271676300577997E-2</c:v>
                </c:pt>
                <c:pt idx="1319">
                  <c:v>6.1271676300577997E-2</c:v>
                </c:pt>
                <c:pt idx="1320">
                  <c:v>6.06936416184971E-2</c:v>
                </c:pt>
                <c:pt idx="1321">
                  <c:v>6.06936416184971E-2</c:v>
                </c:pt>
                <c:pt idx="1322">
                  <c:v>6.06936416184971E-2</c:v>
                </c:pt>
                <c:pt idx="1323">
                  <c:v>6.06936416184971E-2</c:v>
                </c:pt>
                <c:pt idx="1324">
                  <c:v>6.0115606936416197E-2</c:v>
                </c:pt>
                <c:pt idx="1325">
                  <c:v>6.0115606936416197E-2</c:v>
                </c:pt>
                <c:pt idx="1326">
                  <c:v>6.0115606936416197E-2</c:v>
                </c:pt>
                <c:pt idx="1327">
                  <c:v>6.0115606936416197E-2</c:v>
                </c:pt>
                <c:pt idx="1328">
                  <c:v>6.0115606936416197E-2</c:v>
                </c:pt>
                <c:pt idx="1329">
                  <c:v>6.06936416184971E-2</c:v>
                </c:pt>
                <c:pt idx="1330">
                  <c:v>6.06936416184971E-2</c:v>
                </c:pt>
                <c:pt idx="1331">
                  <c:v>6.06936416184971E-2</c:v>
                </c:pt>
                <c:pt idx="1332">
                  <c:v>6.06936416184971E-2</c:v>
                </c:pt>
                <c:pt idx="1333">
                  <c:v>6.06936416184971E-2</c:v>
                </c:pt>
                <c:pt idx="1334">
                  <c:v>6.06936416184971E-2</c:v>
                </c:pt>
                <c:pt idx="1335">
                  <c:v>6.06936416184971E-2</c:v>
                </c:pt>
                <c:pt idx="1336">
                  <c:v>6.06936416184971E-2</c:v>
                </c:pt>
                <c:pt idx="1337">
                  <c:v>6.06936416184971E-2</c:v>
                </c:pt>
                <c:pt idx="1338">
                  <c:v>6.06936416184971E-2</c:v>
                </c:pt>
                <c:pt idx="1339">
                  <c:v>6.06936416184971E-2</c:v>
                </c:pt>
                <c:pt idx="1340">
                  <c:v>6.06936416184971E-2</c:v>
                </c:pt>
                <c:pt idx="1341">
                  <c:v>6.06936416184971E-2</c:v>
                </c:pt>
                <c:pt idx="1342">
                  <c:v>6.0115606936416197E-2</c:v>
                </c:pt>
                <c:pt idx="1343">
                  <c:v>6.0115606936416197E-2</c:v>
                </c:pt>
                <c:pt idx="1344">
                  <c:v>6.0115606936416197E-2</c:v>
                </c:pt>
                <c:pt idx="1345">
                  <c:v>6.0115606936416197E-2</c:v>
                </c:pt>
                <c:pt idx="1346">
                  <c:v>6.0115606936416197E-2</c:v>
                </c:pt>
                <c:pt idx="1347">
                  <c:v>5.95375722543353E-2</c:v>
                </c:pt>
                <c:pt idx="1348">
                  <c:v>5.95375722543353E-2</c:v>
                </c:pt>
                <c:pt idx="1349">
                  <c:v>5.95375722543353E-2</c:v>
                </c:pt>
                <c:pt idx="1350">
                  <c:v>5.95375722543353E-2</c:v>
                </c:pt>
                <c:pt idx="1351">
                  <c:v>5.8959537572254299E-2</c:v>
                </c:pt>
                <c:pt idx="1352">
                  <c:v>5.8959537572254299E-2</c:v>
                </c:pt>
                <c:pt idx="1353">
                  <c:v>5.8959537572254299E-2</c:v>
                </c:pt>
                <c:pt idx="1354">
                  <c:v>5.8959537572254299E-2</c:v>
                </c:pt>
                <c:pt idx="1355">
                  <c:v>5.8959537572254299E-2</c:v>
                </c:pt>
                <c:pt idx="1356">
                  <c:v>5.8381502890173402E-2</c:v>
                </c:pt>
                <c:pt idx="1357">
                  <c:v>5.8381502890173402E-2</c:v>
                </c:pt>
                <c:pt idx="1358">
                  <c:v>5.8381502890173402E-2</c:v>
                </c:pt>
                <c:pt idx="1359">
                  <c:v>5.8381502890173402E-2</c:v>
                </c:pt>
                <c:pt idx="1360">
                  <c:v>5.7803468208092498E-2</c:v>
                </c:pt>
                <c:pt idx="1361">
                  <c:v>5.7803468208092498E-2</c:v>
                </c:pt>
                <c:pt idx="1362">
                  <c:v>5.7803468208092498E-2</c:v>
                </c:pt>
                <c:pt idx="1363">
                  <c:v>5.7803468208092498E-2</c:v>
                </c:pt>
                <c:pt idx="1364">
                  <c:v>5.7803468208092498E-2</c:v>
                </c:pt>
                <c:pt idx="1365">
                  <c:v>5.7225433526011601E-2</c:v>
                </c:pt>
                <c:pt idx="1366">
                  <c:v>5.7225433526011601E-2</c:v>
                </c:pt>
                <c:pt idx="1367">
                  <c:v>5.7225433526011601E-2</c:v>
                </c:pt>
                <c:pt idx="1368">
                  <c:v>5.7225433526011601E-2</c:v>
                </c:pt>
                <c:pt idx="1369">
                  <c:v>5.7225433526011601E-2</c:v>
                </c:pt>
                <c:pt idx="1370">
                  <c:v>5.7225433526011601E-2</c:v>
                </c:pt>
                <c:pt idx="1371">
                  <c:v>5.7225433526011601E-2</c:v>
                </c:pt>
                <c:pt idx="1372">
                  <c:v>5.6647398843930601E-2</c:v>
                </c:pt>
                <c:pt idx="1373">
                  <c:v>5.6647398843930601E-2</c:v>
                </c:pt>
                <c:pt idx="1374">
                  <c:v>5.6647398843930601E-2</c:v>
                </c:pt>
                <c:pt idx="1375">
                  <c:v>5.6647398843930601E-2</c:v>
                </c:pt>
                <c:pt idx="1376">
                  <c:v>5.6069364161849697E-2</c:v>
                </c:pt>
                <c:pt idx="1377">
                  <c:v>5.6069364161849697E-2</c:v>
                </c:pt>
                <c:pt idx="1378">
                  <c:v>5.6069364161849697E-2</c:v>
                </c:pt>
                <c:pt idx="1379">
                  <c:v>5.6069364161849697E-2</c:v>
                </c:pt>
                <c:pt idx="1380">
                  <c:v>5.6069364161849697E-2</c:v>
                </c:pt>
                <c:pt idx="1381">
                  <c:v>5.6069364161849697E-2</c:v>
                </c:pt>
                <c:pt idx="1382">
                  <c:v>5.54913294797688E-2</c:v>
                </c:pt>
                <c:pt idx="1383">
                  <c:v>5.54913294797688E-2</c:v>
                </c:pt>
                <c:pt idx="1384">
                  <c:v>5.54913294797688E-2</c:v>
                </c:pt>
                <c:pt idx="1385">
                  <c:v>5.54913294797688E-2</c:v>
                </c:pt>
                <c:pt idx="1386">
                  <c:v>5.4913294797687903E-2</c:v>
                </c:pt>
                <c:pt idx="1387">
                  <c:v>5.4913294797687903E-2</c:v>
                </c:pt>
                <c:pt idx="1388">
                  <c:v>5.4913294797687903E-2</c:v>
                </c:pt>
                <c:pt idx="1389">
                  <c:v>5.4335260115606902E-2</c:v>
                </c:pt>
                <c:pt idx="1390">
                  <c:v>5.4335260115606902E-2</c:v>
                </c:pt>
                <c:pt idx="1391">
                  <c:v>5.4335260115606902E-2</c:v>
                </c:pt>
                <c:pt idx="1392">
                  <c:v>5.4335260115606902E-2</c:v>
                </c:pt>
                <c:pt idx="1393">
                  <c:v>5.4335260115606902E-2</c:v>
                </c:pt>
                <c:pt idx="1394">
                  <c:v>5.3757225433525999E-2</c:v>
                </c:pt>
                <c:pt idx="1395">
                  <c:v>5.3757225433525999E-2</c:v>
                </c:pt>
                <c:pt idx="1396">
                  <c:v>5.3757225433525999E-2</c:v>
                </c:pt>
                <c:pt idx="1397">
                  <c:v>5.3757225433525999E-2</c:v>
                </c:pt>
                <c:pt idx="1398">
                  <c:v>5.3757225433525999E-2</c:v>
                </c:pt>
                <c:pt idx="1399">
                  <c:v>5.3757225433525999E-2</c:v>
                </c:pt>
                <c:pt idx="1400">
                  <c:v>5.3179190751445102E-2</c:v>
                </c:pt>
                <c:pt idx="1401">
                  <c:v>5.3179190751445102E-2</c:v>
                </c:pt>
                <c:pt idx="1402">
                  <c:v>5.3179190751445102E-2</c:v>
                </c:pt>
                <c:pt idx="1403">
                  <c:v>5.3179190751445102E-2</c:v>
                </c:pt>
                <c:pt idx="1404">
                  <c:v>5.2601156069364198E-2</c:v>
                </c:pt>
                <c:pt idx="1405">
                  <c:v>5.2601156069364198E-2</c:v>
                </c:pt>
                <c:pt idx="1406">
                  <c:v>5.2601156069364198E-2</c:v>
                </c:pt>
                <c:pt idx="1407">
                  <c:v>5.2601156069364198E-2</c:v>
                </c:pt>
                <c:pt idx="1408">
                  <c:v>5.2601156069364198E-2</c:v>
                </c:pt>
                <c:pt idx="1409">
                  <c:v>5.2023121387283197E-2</c:v>
                </c:pt>
                <c:pt idx="1410">
                  <c:v>5.2023121387283197E-2</c:v>
                </c:pt>
                <c:pt idx="1411">
                  <c:v>5.2023121387283197E-2</c:v>
                </c:pt>
                <c:pt idx="1412">
                  <c:v>5.2023121387283197E-2</c:v>
                </c:pt>
                <c:pt idx="1413">
                  <c:v>5.2023121387283197E-2</c:v>
                </c:pt>
                <c:pt idx="1414">
                  <c:v>5.2023121387283197E-2</c:v>
                </c:pt>
                <c:pt idx="1415">
                  <c:v>5.2023121387283197E-2</c:v>
                </c:pt>
                <c:pt idx="1416">
                  <c:v>5.2023121387283197E-2</c:v>
                </c:pt>
                <c:pt idx="1417">
                  <c:v>5.2023121387283197E-2</c:v>
                </c:pt>
                <c:pt idx="1418">
                  <c:v>5.14450867052023E-2</c:v>
                </c:pt>
                <c:pt idx="1419">
                  <c:v>5.14450867052023E-2</c:v>
                </c:pt>
                <c:pt idx="1420">
                  <c:v>5.14450867052023E-2</c:v>
                </c:pt>
                <c:pt idx="1421">
                  <c:v>5.14450867052023E-2</c:v>
                </c:pt>
                <c:pt idx="1422">
                  <c:v>5.0867052023121397E-2</c:v>
                </c:pt>
                <c:pt idx="1423">
                  <c:v>5.0867052023121397E-2</c:v>
                </c:pt>
                <c:pt idx="1424">
                  <c:v>5.0867052023121397E-2</c:v>
                </c:pt>
                <c:pt idx="1425">
                  <c:v>5.0867052023121397E-2</c:v>
                </c:pt>
                <c:pt idx="1426">
                  <c:v>5.0867052023121397E-2</c:v>
                </c:pt>
                <c:pt idx="1427">
                  <c:v>5.0867052023121397E-2</c:v>
                </c:pt>
                <c:pt idx="1428">
                  <c:v>5.0867052023121397E-2</c:v>
                </c:pt>
                <c:pt idx="1429">
                  <c:v>5.0867052023121397E-2</c:v>
                </c:pt>
                <c:pt idx="1430">
                  <c:v>5.0867052023121397E-2</c:v>
                </c:pt>
                <c:pt idx="1431">
                  <c:v>5.0867052023121397E-2</c:v>
                </c:pt>
                <c:pt idx="1432">
                  <c:v>5.02890173410405E-2</c:v>
                </c:pt>
                <c:pt idx="1433">
                  <c:v>5.02890173410405E-2</c:v>
                </c:pt>
                <c:pt idx="1434">
                  <c:v>5.02890173410405E-2</c:v>
                </c:pt>
                <c:pt idx="1435">
                  <c:v>5.02890173410405E-2</c:v>
                </c:pt>
                <c:pt idx="1436">
                  <c:v>5.02890173410405E-2</c:v>
                </c:pt>
                <c:pt idx="1437">
                  <c:v>5.02890173410405E-2</c:v>
                </c:pt>
                <c:pt idx="1438">
                  <c:v>5.02890173410405E-2</c:v>
                </c:pt>
                <c:pt idx="1439">
                  <c:v>4.9710982658959499E-2</c:v>
                </c:pt>
                <c:pt idx="1440">
                  <c:v>4.9710982658959499E-2</c:v>
                </c:pt>
                <c:pt idx="1441">
                  <c:v>4.9710982658959499E-2</c:v>
                </c:pt>
                <c:pt idx="1442">
                  <c:v>4.9710982658959499E-2</c:v>
                </c:pt>
                <c:pt idx="1443">
                  <c:v>4.9710982658959499E-2</c:v>
                </c:pt>
                <c:pt idx="1444">
                  <c:v>4.9710982658959499E-2</c:v>
                </c:pt>
                <c:pt idx="1445">
                  <c:v>4.9710982658959499E-2</c:v>
                </c:pt>
                <c:pt idx="1446">
                  <c:v>4.9710982658959499E-2</c:v>
                </c:pt>
                <c:pt idx="1447">
                  <c:v>4.9132947976878602E-2</c:v>
                </c:pt>
                <c:pt idx="1448">
                  <c:v>4.9132947976878602E-2</c:v>
                </c:pt>
                <c:pt idx="1449">
                  <c:v>4.9132947976878602E-2</c:v>
                </c:pt>
                <c:pt idx="1450">
                  <c:v>4.9132947976878602E-2</c:v>
                </c:pt>
                <c:pt idx="1451">
                  <c:v>4.9132947976878602E-2</c:v>
                </c:pt>
                <c:pt idx="1452">
                  <c:v>4.9132947976878602E-2</c:v>
                </c:pt>
                <c:pt idx="1453">
                  <c:v>4.9132947976878602E-2</c:v>
                </c:pt>
                <c:pt idx="1454">
                  <c:v>4.9132947976878602E-2</c:v>
                </c:pt>
                <c:pt idx="1455">
                  <c:v>4.9132947976878602E-2</c:v>
                </c:pt>
                <c:pt idx="1456">
                  <c:v>4.8554913294797698E-2</c:v>
                </c:pt>
                <c:pt idx="1457">
                  <c:v>4.8554913294797698E-2</c:v>
                </c:pt>
                <c:pt idx="1458">
                  <c:v>4.8554913294797698E-2</c:v>
                </c:pt>
                <c:pt idx="1459">
                  <c:v>4.8554913294797698E-2</c:v>
                </c:pt>
                <c:pt idx="1460">
                  <c:v>4.8554913294797698E-2</c:v>
                </c:pt>
                <c:pt idx="1461">
                  <c:v>4.8554913294797698E-2</c:v>
                </c:pt>
                <c:pt idx="1462">
                  <c:v>4.8554913294797698E-2</c:v>
                </c:pt>
                <c:pt idx="1463">
                  <c:v>4.8554913294797698E-2</c:v>
                </c:pt>
                <c:pt idx="1464">
                  <c:v>4.8554913294797698E-2</c:v>
                </c:pt>
                <c:pt idx="1465">
                  <c:v>4.7976878612716801E-2</c:v>
                </c:pt>
                <c:pt idx="1466">
                  <c:v>4.7976878612716801E-2</c:v>
                </c:pt>
                <c:pt idx="1467">
                  <c:v>4.7976878612716801E-2</c:v>
                </c:pt>
                <c:pt idx="1468">
                  <c:v>4.7976878612716801E-2</c:v>
                </c:pt>
                <c:pt idx="1469">
                  <c:v>4.7976878612716801E-2</c:v>
                </c:pt>
                <c:pt idx="1470">
                  <c:v>4.7976878612716801E-2</c:v>
                </c:pt>
                <c:pt idx="1471">
                  <c:v>4.7976878612716801E-2</c:v>
                </c:pt>
                <c:pt idx="1472">
                  <c:v>4.7976878612716801E-2</c:v>
                </c:pt>
                <c:pt idx="1473">
                  <c:v>4.7976878612716801E-2</c:v>
                </c:pt>
                <c:pt idx="1474">
                  <c:v>4.7398843930635801E-2</c:v>
                </c:pt>
                <c:pt idx="1475">
                  <c:v>4.7398843930635801E-2</c:v>
                </c:pt>
                <c:pt idx="1476">
                  <c:v>4.7398843930635801E-2</c:v>
                </c:pt>
                <c:pt idx="1477">
                  <c:v>4.7398843930635801E-2</c:v>
                </c:pt>
                <c:pt idx="1478">
                  <c:v>4.7398843930635801E-2</c:v>
                </c:pt>
                <c:pt idx="1479">
                  <c:v>4.7398843930635801E-2</c:v>
                </c:pt>
                <c:pt idx="1480">
                  <c:v>4.7398843930635801E-2</c:v>
                </c:pt>
                <c:pt idx="1481">
                  <c:v>4.7398843930635801E-2</c:v>
                </c:pt>
                <c:pt idx="1482">
                  <c:v>4.7398843930635801E-2</c:v>
                </c:pt>
                <c:pt idx="1483">
                  <c:v>4.6820809248554897E-2</c:v>
                </c:pt>
                <c:pt idx="1484">
                  <c:v>4.6820809248554897E-2</c:v>
                </c:pt>
                <c:pt idx="1485">
                  <c:v>4.6820809248554897E-2</c:v>
                </c:pt>
                <c:pt idx="1486">
                  <c:v>4.6820809248554897E-2</c:v>
                </c:pt>
                <c:pt idx="1487">
                  <c:v>4.6820809248554897E-2</c:v>
                </c:pt>
                <c:pt idx="1488">
                  <c:v>4.6820809248554897E-2</c:v>
                </c:pt>
                <c:pt idx="1489">
                  <c:v>4.6820809248554897E-2</c:v>
                </c:pt>
                <c:pt idx="1490">
                  <c:v>4.6820809248554897E-2</c:v>
                </c:pt>
                <c:pt idx="1491">
                  <c:v>4.6820809248554897E-2</c:v>
                </c:pt>
                <c:pt idx="1492">
                  <c:v>4.6820809248554897E-2</c:v>
                </c:pt>
                <c:pt idx="1493">
                  <c:v>4.6820809248554897E-2</c:v>
                </c:pt>
                <c:pt idx="1494">
                  <c:v>4.6820809248554897E-2</c:v>
                </c:pt>
                <c:pt idx="1495">
                  <c:v>4.6820809248554897E-2</c:v>
                </c:pt>
                <c:pt idx="1496">
                  <c:v>4.6820809248554897E-2</c:v>
                </c:pt>
                <c:pt idx="1497">
                  <c:v>4.6820809248554897E-2</c:v>
                </c:pt>
                <c:pt idx="1498">
                  <c:v>4.6820809248554897E-2</c:v>
                </c:pt>
                <c:pt idx="1499">
                  <c:v>4.6242774566474E-2</c:v>
                </c:pt>
                <c:pt idx="1500">
                  <c:v>4.6242774566474E-2</c:v>
                </c:pt>
                <c:pt idx="1501">
                  <c:v>4.6242774566474E-2</c:v>
                </c:pt>
                <c:pt idx="1502">
                  <c:v>4.6242774566474E-2</c:v>
                </c:pt>
                <c:pt idx="1503">
                  <c:v>4.6242774566474E-2</c:v>
                </c:pt>
                <c:pt idx="1504">
                  <c:v>4.6242774566474E-2</c:v>
                </c:pt>
                <c:pt idx="1505">
                  <c:v>4.6242774566474E-2</c:v>
                </c:pt>
                <c:pt idx="1506">
                  <c:v>4.6242774566474E-2</c:v>
                </c:pt>
                <c:pt idx="1507">
                  <c:v>4.6242774566474E-2</c:v>
                </c:pt>
                <c:pt idx="1508">
                  <c:v>4.6242774566474E-2</c:v>
                </c:pt>
                <c:pt idx="1509">
                  <c:v>4.6242774566474E-2</c:v>
                </c:pt>
                <c:pt idx="1510">
                  <c:v>4.5664739884393103E-2</c:v>
                </c:pt>
                <c:pt idx="1511">
                  <c:v>4.5664739884393103E-2</c:v>
                </c:pt>
                <c:pt idx="1512">
                  <c:v>4.5664739884393103E-2</c:v>
                </c:pt>
                <c:pt idx="1513">
                  <c:v>4.5664739884393103E-2</c:v>
                </c:pt>
                <c:pt idx="1514">
                  <c:v>4.5086705202312102E-2</c:v>
                </c:pt>
                <c:pt idx="1515">
                  <c:v>4.5664739884393103E-2</c:v>
                </c:pt>
                <c:pt idx="1516">
                  <c:v>4.5664739884393103E-2</c:v>
                </c:pt>
                <c:pt idx="1517">
                  <c:v>4.5086705202312102E-2</c:v>
                </c:pt>
                <c:pt idx="1518">
                  <c:v>4.5086705202312102E-2</c:v>
                </c:pt>
                <c:pt idx="1519">
                  <c:v>4.5086705202312102E-2</c:v>
                </c:pt>
                <c:pt idx="1520">
                  <c:v>4.5086705202312102E-2</c:v>
                </c:pt>
                <c:pt idx="1521">
                  <c:v>4.5086705202312102E-2</c:v>
                </c:pt>
                <c:pt idx="1522">
                  <c:v>4.5086705202312102E-2</c:v>
                </c:pt>
                <c:pt idx="1523">
                  <c:v>4.5086705202312102E-2</c:v>
                </c:pt>
                <c:pt idx="1524">
                  <c:v>4.5086705202312102E-2</c:v>
                </c:pt>
                <c:pt idx="1525">
                  <c:v>4.5086705202312102E-2</c:v>
                </c:pt>
                <c:pt idx="1526">
                  <c:v>4.5086705202312102E-2</c:v>
                </c:pt>
                <c:pt idx="1527">
                  <c:v>4.5086705202312102E-2</c:v>
                </c:pt>
                <c:pt idx="1528">
                  <c:v>4.5086705202312102E-2</c:v>
                </c:pt>
                <c:pt idx="1529">
                  <c:v>4.5086705202312102E-2</c:v>
                </c:pt>
                <c:pt idx="1530">
                  <c:v>4.5086705202312102E-2</c:v>
                </c:pt>
                <c:pt idx="1531">
                  <c:v>4.5086705202312102E-2</c:v>
                </c:pt>
                <c:pt idx="1532">
                  <c:v>4.5086705202312102E-2</c:v>
                </c:pt>
                <c:pt idx="1533">
                  <c:v>4.5086705202312102E-2</c:v>
                </c:pt>
                <c:pt idx="1534">
                  <c:v>4.5086705202312102E-2</c:v>
                </c:pt>
                <c:pt idx="1535">
                  <c:v>4.5086705202312102E-2</c:v>
                </c:pt>
                <c:pt idx="1536">
                  <c:v>4.5086705202312102E-2</c:v>
                </c:pt>
                <c:pt idx="1537">
                  <c:v>4.5086705202312102E-2</c:v>
                </c:pt>
                <c:pt idx="1538">
                  <c:v>4.5086705202312102E-2</c:v>
                </c:pt>
                <c:pt idx="1539">
                  <c:v>4.5086705202312102E-2</c:v>
                </c:pt>
                <c:pt idx="1540">
                  <c:v>4.4508670520231199E-2</c:v>
                </c:pt>
                <c:pt idx="1541">
                  <c:v>4.4508670520231199E-2</c:v>
                </c:pt>
                <c:pt idx="1542">
                  <c:v>4.4508670520231199E-2</c:v>
                </c:pt>
                <c:pt idx="1543">
                  <c:v>4.4508670520231199E-2</c:v>
                </c:pt>
                <c:pt idx="1544">
                  <c:v>4.4508670520231199E-2</c:v>
                </c:pt>
                <c:pt idx="1545">
                  <c:v>4.4508670520231199E-2</c:v>
                </c:pt>
                <c:pt idx="1546">
                  <c:v>4.3930635838150302E-2</c:v>
                </c:pt>
                <c:pt idx="1547">
                  <c:v>4.3930635838150302E-2</c:v>
                </c:pt>
                <c:pt idx="1548">
                  <c:v>4.3930635838150302E-2</c:v>
                </c:pt>
                <c:pt idx="1549">
                  <c:v>4.3930635838150302E-2</c:v>
                </c:pt>
                <c:pt idx="1550">
                  <c:v>4.3930635838150302E-2</c:v>
                </c:pt>
                <c:pt idx="1551">
                  <c:v>4.3930635838150302E-2</c:v>
                </c:pt>
                <c:pt idx="1552">
                  <c:v>4.3930635838150302E-2</c:v>
                </c:pt>
                <c:pt idx="1553">
                  <c:v>4.3930635838150302E-2</c:v>
                </c:pt>
                <c:pt idx="1554">
                  <c:v>4.3930635838150302E-2</c:v>
                </c:pt>
                <c:pt idx="1555">
                  <c:v>4.3352601156069398E-2</c:v>
                </c:pt>
                <c:pt idx="1556">
                  <c:v>4.3352601156069398E-2</c:v>
                </c:pt>
                <c:pt idx="1557">
                  <c:v>4.3352601156069398E-2</c:v>
                </c:pt>
                <c:pt idx="1558">
                  <c:v>4.3352601156069398E-2</c:v>
                </c:pt>
                <c:pt idx="1559">
                  <c:v>4.3352601156069398E-2</c:v>
                </c:pt>
                <c:pt idx="1560">
                  <c:v>4.3352601156069398E-2</c:v>
                </c:pt>
                <c:pt idx="1561">
                  <c:v>4.3352601156069398E-2</c:v>
                </c:pt>
                <c:pt idx="1562">
                  <c:v>4.3352601156069398E-2</c:v>
                </c:pt>
                <c:pt idx="1563">
                  <c:v>4.2774566473988397E-2</c:v>
                </c:pt>
                <c:pt idx="1564">
                  <c:v>4.2774566473988397E-2</c:v>
                </c:pt>
                <c:pt idx="1565">
                  <c:v>4.2774566473988397E-2</c:v>
                </c:pt>
                <c:pt idx="1566">
                  <c:v>4.21965317919075E-2</c:v>
                </c:pt>
                <c:pt idx="1567">
                  <c:v>4.21965317919075E-2</c:v>
                </c:pt>
                <c:pt idx="1568">
                  <c:v>4.21965317919075E-2</c:v>
                </c:pt>
                <c:pt idx="1569">
                  <c:v>4.21965317919075E-2</c:v>
                </c:pt>
                <c:pt idx="1570">
                  <c:v>4.21965317919075E-2</c:v>
                </c:pt>
                <c:pt idx="1571">
                  <c:v>4.21965317919075E-2</c:v>
                </c:pt>
                <c:pt idx="1572">
                  <c:v>4.1618497109826597E-2</c:v>
                </c:pt>
                <c:pt idx="1573">
                  <c:v>4.1618497109826597E-2</c:v>
                </c:pt>
                <c:pt idx="1574">
                  <c:v>4.1618497109826597E-2</c:v>
                </c:pt>
                <c:pt idx="1575">
                  <c:v>4.1618497109826597E-2</c:v>
                </c:pt>
                <c:pt idx="1576">
                  <c:v>4.1618497109826597E-2</c:v>
                </c:pt>
                <c:pt idx="1577">
                  <c:v>4.1618497109826597E-2</c:v>
                </c:pt>
                <c:pt idx="1578">
                  <c:v>4.1618497109826597E-2</c:v>
                </c:pt>
                <c:pt idx="1579">
                  <c:v>4.1618497109826597E-2</c:v>
                </c:pt>
                <c:pt idx="1580">
                  <c:v>4.1618497109826597E-2</c:v>
                </c:pt>
                <c:pt idx="1581">
                  <c:v>4.1618497109826597E-2</c:v>
                </c:pt>
                <c:pt idx="1582">
                  <c:v>4.1618497109826597E-2</c:v>
                </c:pt>
                <c:pt idx="1583">
                  <c:v>4.1618497109826597E-2</c:v>
                </c:pt>
                <c:pt idx="1584">
                  <c:v>4.1618497109826597E-2</c:v>
                </c:pt>
                <c:pt idx="1585">
                  <c:v>4.10404624277457E-2</c:v>
                </c:pt>
                <c:pt idx="1586">
                  <c:v>4.10404624277457E-2</c:v>
                </c:pt>
                <c:pt idx="1587">
                  <c:v>4.10404624277457E-2</c:v>
                </c:pt>
                <c:pt idx="1588">
                  <c:v>4.0462427745664699E-2</c:v>
                </c:pt>
                <c:pt idx="1589">
                  <c:v>4.0462427745664699E-2</c:v>
                </c:pt>
                <c:pt idx="1590">
                  <c:v>4.0462427745664699E-2</c:v>
                </c:pt>
                <c:pt idx="1591">
                  <c:v>4.0462427745664699E-2</c:v>
                </c:pt>
                <c:pt idx="1592">
                  <c:v>4.0462427745664699E-2</c:v>
                </c:pt>
                <c:pt idx="1593">
                  <c:v>4.0462427745664699E-2</c:v>
                </c:pt>
                <c:pt idx="1594">
                  <c:v>4.0462427745664699E-2</c:v>
                </c:pt>
                <c:pt idx="1595">
                  <c:v>4.0462427745664699E-2</c:v>
                </c:pt>
                <c:pt idx="1596">
                  <c:v>4.0462427745664699E-2</c:v>
                </c:pt>
                <c:pt idx="1597">
                  <c:v>4.0462427745664699E-2</c:v>
                </c:pt>
                <c:pt idx="1598">
                  <c:v>4.10404624277457E-2</c:v>
                </c:pt>
                <c:pt idx="1599">
                  <c:v>4.10404624277457E-2</c:v>
                </c:pt>
                <c:pt idx="1600">
                  <c:v>4.0462427745664699E-2</c:v>
                </c:pt>
                <c:pt idx="1601">
                  <c:v>4.0462427745664699E-2</c:v>
                </c:pt>
                <c:pt idx="1602">
                  <c:v>4.0462427745664699E-2</c:v>
                </c:pt>
                <c:pt idx="1603">
                  <c:v>4.0462427745664699E-2</c:v>
                </c:pt>
                <c:pt idx="1604">
                  <c:v>4.0462427745664699E-2</c:v>
                </c:pt>
                <c:pt idx="1605">
                  <c:v>3.9884393063583802E-2</c:v>
                </c:pt>
                <c:pt idx="1606">
                  <c:v>3.9884393063583802E-2</c:v>
                </c:pt>
                <c:pt idx="1607">
                  <c:v>3.9884393063583802E-2</c:v>
                </c:pt>
                <c:pt idx="1608">
                  <c:v>3.9306358381502898E-2</c:v>
                </c:pt>
                <c:pt idx="1609">
                  <c:v>3.9306358381502898E-2</c:v>
                </c:pt>
                <c:pt idx="1610">
                  <c:v>3.9306358381502898E-2</c:v>
                </c:pt>
                <c:pt idx="1611">
                  <c:v>3.9306358381502898E-2</c:v>
                </c:pt>
                <c:pt idx="1612">
                  <c:v>3.8728323699422001E-2</c:v>
                </c:pt>
                <c:pt idx="1613">
                  <c:v>3.8728323699422001E-2</c:v>
                </c:pt>
                <c:pt idx="1614">
                  <c:v>3.8728323699422001E-2</c:v>
                </c:pt>
                <c:pt idx="1615">
                  <c:v>3.8150289017341001E-2</c:v>
                </c:pt>
                <c:pt idx="1616">
                  <c:v>3.8150289017341001E-2</c:v>
                </c:pt>
                <c:pt idx="1617">
                  <c:v>3.8728323699422001E-2</c:v>
                </c:pt>
                <c:pt idx="1618">
                  <c:v>3.8728323699422001E-2</c:v>
                </c:pt>
                <c:pt idx="1619">
                  <c:v>3.8728323699422001E-2</c:v>
                </c:pt>
                <c:pt idx="1620">
                  <c:v>3.8728323699422001E-2</c:v>
                </c:pt>
                <c:pt idx="1621">
                  <c:v>3.8728323699422001E-2</c:v>
                </c:pt>
                <c:pt idx="1622">
                  <c:v>3.9306358381502898E-2</c:v>
                </c:pt>
                <c:pt idx="1623">
                  <c:v>3.9306358381502898E-2</c:v>
                </c:pt>
                <c:pt idx="1624">
                  <c:v>3.9306358381502898E-2</c:v>
                </c:pt>
                <c:pt idx="1625">
                  <c:v>3.8728323699422001E-2</c:v>
                </c:pt>
                <c:pt idx="1626">
                  <c:v>3.8728323699422001E-2</c:v>
                </c:pt>
                <c:pt idx="1627">
                  <c:v>3.8728323699422001E-2</c:v>
                </c:pt>
                <c:pt idx="1628">
                  <c:v>3.8728323699422001E-2</c:v>
                </c:pt>
                <c:pt idx="1629">
                  <c:v>3.8728323699422001E-2</c:v>
                </c:pt>
                <c:pt idx="1630">
                  <c:v>3.8728323699422001E-2</c:v>
                </c:pt>
                <c:pt idx="1631">
                  <c:v>3.9306358381502898E-2</c:v>
                </c:pt>
                <c:pt idx="1632">
                  <c:v>3.9306358381502898E-2</c:v>
                </c:pt>
                <c:pt idx="1633">
                  <c:v>3.9306358381502898E-2</c:v>
                </c:pt>
                <c:pt idx="1634">
                  <c:v>3.9306358381502898E-2</c:v>
                </c:pt>
                <c:pt idx="1635">
                  <c:v>3.9306358381502898E-2</c:v>
                </c:pt>
                <c:pt idx="1636">
                  <c:v>3.9306358381502898E-2</c:v>
                </c:pt>
                <c:pt idx="1637">
                  <c:v>3.9306358381502898E-2</c:v>
                </c:pt>
                <c:pt idx="1638">
                  <c:v>3.8728323699422001E-2</c:v>
                </c:pt>
                <c:pt idx="1639">
                  <c:v>3.8728323699422001E-2</c:v>
                </c:pt>
                <c:pt idx="1640">
                  <c:v>3.8728323699422001E-2</c:v>
                </c:pt>
                <c:pt idx="1641">
                  <c:v>3.8728323699422001E-2</c:v>
                </c:pt>
                <c:pt idx="1642">
                  <c:v>3.9306358381502898E-2</c:v>
                </c:pt>
                <c:pt idx="1643">
                  <c:v>3.9306358381502898E-2</c:v>
                </c:pt>
                <c:pt idx="1644">
                  <c:v>3.9884393063583802E-2</c:v>
                </c:pt>
                <c:pt idx="1645">
                  <c:v>3.9884393063583802E-2</c:v>
                </c:pt>
                <c:pt idx="1646">
                  <c:v>3.9884393063583802E-2</c:v>
                </c:pt>
                <c:pt idx="1647">
                  <c:v>3.9884393063583802E-2</c:v>
                </c:pt>
                <c:pt idx="1648">
                  <c:v>3.9884393063583802E-2</c:v>
                </c:pt>
                <c:pt idx="1649">
                  <c:v>4.0462427745664699E-2</c:v>
                </c:pt>
                <c:pt idx="1650">
                  <c:v>4.0462427745664699E-2</c:v>
                </c:pt>
                <c:pt idx="1651">
                  <c:v>4.0462427745664699E-2</c:v>
                </c:pt>
                <c:pt idx="1652">
                  <c:v>4.0462427745664699E-2</c:v>
                </c:pt>
                <c:pt idx="1653">
                  <c:v>4.0462427745664699E-2</c:v>
                </c:pt>
                <c:pt idx="1654">
                  <c:v>4.0462427745664699E-2</c:v>
                </c:pt>
                <c:pt idx="1655">
                  <c:v>4.10404624277457E-2</c:v>
                </c:pt>
                <c:pt idx="1656">
                  <c:v>4.10404624277457E-2</c:v>
                </c:pt>
                <c:pt idx="1657">
                  <c:v>4.10404624277457E-2</c:v>
                </c:pt>
                <c:pt idx="1658">
                  <c:v>4.10404624277457E-2</c:v>
                </c:pt>
                <c:pt idx="1659">
                  <c:v>4.0462427745664699E-2</c:v>
                </c:pt>
                <c:pt idx="1660">
                  <c:v>4.0462427745664699E-2</c:v>
                </c:pt>
                <c:pt idx="1661">
                  <c:v>3.9884393063583802E-2</c:v>
                </c:pt>
                <c:pt idx="1662">
                  <c:v>3.9884393063583802E-2</c:v>
                </c:pt>
                <c:pt idx="1663">
                  <c:v>4.0462427745664699E-2</c:v>
                </c:pt>
                <c:pt idx="1664">
                  <c:v>4.0462427745664699E-2</c:v>
                </c:pt>
                <c:pt idx="1665">
                  <c:v>4.1618497109826597E-2</c:v>
                </c:pt>
                <c:pt idx="1666">
                  <c:v>4.2774566473988397E-2</c:v>
                </c:pt>
                <c:pt idx="1667">
                  <c:v>4.4508670520231199E-2</c:v>
                </c:pt>
                <c:pt idx="1668">
                  <c:v>4.5664739884393103E-2</c:v>
                </c:pt>
                <c:pt idx="1669">
                  <c:v>4.6242774566474E-2</c:v>
                </c:pt>
                <c:pt idx="1670">
                  <c:v>4.5664739884393103E-2</c:v>
                </c:pt>
                <c:pt idx="1671">
                  <c:v>4.5086705202312102E-2</c:v>
                </c:pt>
                <c:pt idx="1672">
                  <c:v>4.3930635838150302E-2</c:v>
                </c:pt>
                <c:pt idx="1673">
                  <c:v>4.3352601156069398E-2</c:v>
                </c:pt>
                <c:pt idx="1674">
                  <c:v>4.3352601156069398E-2</c:v>
                </c:pt>
                <c:pt idx="1675">
                  <c:v>4.2774566473988397E-2</c:v>
                </c:pt>
                <c:pt idx="1676">
                  <c:v>4.2774566473988397E-2</c:v>
                </c:pt>
                <c:pt idx="1677">
                  <c:v>4.21965317919075E-2</c:v>
                </c:pt>
                <c:pt idx="1678">
                  <c:v>4.21965317919075E-2</c:v>
                </c:pt>
                <c:pt idx="1679">
                  <c:v>4.1618497109826597E-2</c:v>
                </c:pt>
                <c:pt idx="1680">
                  <c:v>4.10404624277457E-2</c:v>
                </c:pt>
                <c:pt idx="1681">
                  <c:v>4.10404624277457E-2</c:v>
                </c:pt>
                <c:pt idx="1682">
                  <c:v>4.10404624277457E-2</c:v>
                </c:pt>
                <c:pt idx="1683">
                  <c:v>4.10404624277457E-2</c:v>
                </c:pt>
                <c:pt idx="1684">
                  <c:v>4.10404624277457E-2</c:v>
                </c:pt>
                <c:pt idx="1685">
                  <c:v>4.10404624277457E-2</c:v>
                </c:pt>
                <c:pt idx="1686">
                  <c:v>4.1618497109826597E-2</c:v>
                </c:pt>
                <c:pt idx="1687">
                  <c:v>4.1618497109826597E-2</c:v>
                </c:pt>
                <c:pt idx="1688">
                  <c:v>4.1618497109826597E-2</c:v>
                </c:pt>
                <c:pt idx="1689">
                  <c:v>4.1618497109826597E-2</c:v>
                </c:pt>
                <c:pt idx="1690">
                  <c:v>4.1618497109826597E-2</c:v>
                </c:pt>
                <c:pt idx="1691">
                  <c:v>4.1618497109826597E-2</c:v>
                </c:pt>
                <c:pt idx="1692">
                  <c:v>4.1618497109826597E-2</c:v>
                </c:pt>
                <c:pt idx="1693">
                  <c:v>4.1618497109826597E-2</c:v>
                </c:pt>
                <c:pt idx="1694">
                  <c:v>4.21965317919075E-2</c:v>
                </c:pt>
                <c:pt idx="1695">
                  <c:v>4.21965317919075E-2</c:v>
                </c:pt>
                <c:pt idx="1696">
                  <c:v>4.21965317919075E-2</c:v>
                </c:pt>
                <c:pt idx="1697">
                  <c:v>4.2774566473988397E-2</c:v>
                </c:pt>
                <c:pt idx="1698">
                  <c:v>4.2774566473988397E-2</c:v>
                </c:pt>
                <c:pt idx="1699">
                  <c:v>4.3352601156069398E-2</c:v>
                </c:pt>
                <c:pt idx="1700">
                  <c:v>4.3352601156069398E-2</c:v>
                </c:pt>
                <c:pt idx="1701">
                  <c:v>4.3930635838150302E-2</c:v>
                </c:pt>
                <c:pt idx="1702">
                  <c:v>4.4508670520231199E-2</c:v>
                </c:pt>
                <c:pt idx="1703">
                  <c:v>4.4508670520231199E-2</c:v>
                </c:pt>
                <c:pt idx="1704">
                  <c:v>4.5086705202312102E-2</c:v>
                </c:pt>
                <c:pt idx="1705">
                  <c:v>4.5086705202312102E-2</c:v>
                </c:pt>
                <c:pt idx="1706">
                  <c:v>4.5086705202312102E-2</c:v>
                </c:pt>
                <c:pt idx="1707">
                  <c:v>4.5086705202312102E-2</c:v>
                </c:pt>
                <c:pt idx="1708">
                  <c:v>4.5086705202312102E-2</c:v>
                </c:pt>
                <c:pt idx="1709">
                  <c:v>4.4508670520231199E-2</c:v>
                </c:pt>
                <c:pt idx="1710">
                  <c:v>4.4508670520231199E-2</c:v>
                </c:pt>
                <c:pt idx="1711">
                  <c:v>4.3930635838150302E-2</c:v>
                </c:pt>
                <c:pt idx="1712">
                  <c:v>4.3930635838150302E-2</c:v>
                </c:pt>
                <c:pt idx="1713">
                  <c:v>4.3352601156069398E-2</c:v>
                </c:pt>
                <c:pt idx="1714">
                  <c:v>4.3352601156069398E-2</c:v>
                </c:pt>
                <c:pt idx="1715">
                  <c:v>4.2774566473988397E-2</c:v>
                </c:pt>
                <c:pt idx="1716">
                  <c:v>4.2774566473988397E-2</c:v>
                </c:pt>
                <c:pt idx="1717">
                  <c:v>4.2774566473988397E-2</c:v>
                </c:pt>
                <c:pt idx="1718">
                  <c:v>4.2774566473988397E-2</c:v>
                </c:pt>
                <c:pt idx="1719">
                  <c:v>4.21965317919075E-2</c:v>
                </c:pt>
                <c:pt idx="1720">
                  <c:v>4.21965317919075E-2</c:v>
                </c:pt>
                <c:pt idx="1721">
                  <c:v>4.21965317919075E-2</c:v>
                </c:pt>
                <c:pt idx="1722">
                  <c:v>4.21965317919075E-2</c:v>
                </c:pt>
                <c:pt idx="1723">
                  <c:v>4.21965317919075E-2</c:v>
                </c:pt>
                <c:pt idx="1724">
                  <c:v>4.21965317919075E-2</c:v>
                </c:pt>
                <c:pt idx="1725">
                  <c:v>4.21965317919075E-2</c:v>
                </c:pt>
                <c:pt idx="1726">
                  <c:v>4.21965317919075E-2</c:v>
                </c:pt>
                <c:pt idx="1727">
                  <c:v>4.1618497109826597E-2</c:v>
                </c:pt>
                <c:pt idx="1728">
                  <c:v>4.1618497109826597E-2</c:v>
                </c:pt>
                <c:pt idx="1729">
                  <c:v>4.1618497109826597E-2</c:v>
                </c:pt>
                <c:pt idx="1730">
                  <c:v>4.1618497109826597E-2</c:v>
                </c:pt>
                <c:pt idx="1731">
                  <c:v>4.1618497109826597E-2</c:v>
                </c:pt>
                <c:pt idx="1732">
                  <c:v>4.1618497109826597E-2</c:v>
                </c:pt>
                <c:pt idx="1733">
                  <c:v>4.1618497109826597E-2</c:v>
                </c:pt>
                <c:pt idx="1734">
                  <c:v>4.1618497109826597E-2</c:v>
                </c:pt>
                <c:pt idx="1735">
                  <c:v>4.1618497109826597E-2</c:v>
                </c:pt>
                <c:pt idx="1736">
                  <c:v>4.1618497109826597E-2</c:v>
                </c:pt>
                <c:pt idx="1737">
                  <c:v>4.10404624277457E-2</c:v>
                </c:pt>
                <c:pt idx="1738">
                  <c:v>4.0462427745664699E-2</c:v>
                </c:pt>
                <c:pt idx="1739">
                  <c:v>3.9884393063583802E-2</c:v>
                </c:pt>
                <c:pt idx="1740">
                  <c:v>3.9884393063583802E-2</c:v>
                </c:pt>
                <c:pt idx="1741">
                  <c:v>3.9884393063583802E-2</c:v>
                </c:pt>
                <c:pt idx="1742">
                  <c:v>3.9884393063583802E-2</c:v>
                </c:pt>
                <c:pt idx="1743">
                  <c:v>3.9884393063583802E-2</c:v>
                </c:pt>
                <c:pt idx="1744">
                  <c:v>3.9884393063583802E-2</c:v>
                </c:pt>
                <c:pt idx="1745">
                  <c:v>4.0462427745664699E-2</c:v>
                </c:pt>
                <c:pt idx="1746">
                  <c:v>4.0462427745664699E-2</c:v>
                </c:pt>
                <c:pt idx="1747">
                  <c:v>4.0462427745664699E-2</c:v>
                </c:pt>
                <c:pt idx="1748">
                  <c:v>4.0462427745664699E-2</c:v>
                </c:pt>
                <c:pt idx="1749">
                  <c:v>4.0462427745664699E-2</c:v>
                </c:pt>
                <c:pt idx="1750">
                  <c:v>4.0462427745664699E-2</c:v>
                </c:pt>
                <c:pt idx="1751">
                  <c:v>4.0462427745664699E-2</c:v>
                </c:pt>
                <c:pt idx="1752">
                  <c:v>4.0462427745664699E-2</c:v>
                </c:pt>
                <c:pt idx="1753">
                  <c:v>4.0462427745664699E-2</c:v>
                </c:pt>
                <c:pt idx="1754">
                  <c:v>3.9884393063583802E-2</c:v>
                </c:pt>
                <c:pt idx="1755">
                  <c:v>3.9884393063583802E-2</c:v>
                </c:pt>
                <c:pt idx="1756">
                  <c:v>3.9884393063583802E-2</c:v>
                </c:pt>
                <c:pt idx="1757">
                  <c:v>3.9884393063583802E-2</c:v>
                </c:pt>
                <c:pt idx="1758">
                  <c:v>3.9884393063583802E-2</c:v>
                </c:pt>
                <c:pt idx="1759">
                  <c:v>3.9884393063583802E-2</c:v>
                </c:pt>
                <c:pt idx="1760">
                  <c:v>3.9884393063583802E-2</c:v>
                </c:pt>
                <c:pt idx="1761">
                  <c:v>4.0462427745664699E-2</c:v>
                </c:pt>
                <c:pt idx="1762">
                  <c:v>4.0462427745664699E-2</c:v>
                </c:pt>
                <c:pt idx="1763">
                  <c:v>3.9884393063583802E-2</c:v>
                </c:pt>
                <c:pt idx="1764">
                  <c:v>3.9884393063583802E-2</c:v>
                </c:pt>
                <c:pt idx="1765">
                  <c:v>3.9884393063583802E-2</c:v>
                </c:pt>
                <c:pt idx="1766">
                  <c:v>3.9884393063583802E-2</c:v>
                </c:pt>
                <c:pt idx="1767">
                  <c:v>3.9884393063583802E-2</c:v>
                </c:pt>
                <c:pt idx="1768">
                  <c:v>3.9884393063583802E-2</c:v>
                </c:pt>
                <c:pt idx="1769">
                  <c:v>3.9884393063583802E-2</c:v>
                </c:pt>
                <c:pt idx="1770">
                  <c:v>3.9884393063583802E-2</c:v>
                </c:pt>
                <c:pt idx="1771">
                  <c:v>3.9306358381502898E-2</c:v>
                </c:pt>
                <c:pt idx="1772">
                  <c:v>3.9306358381502898E-2</c:v>
                </c:pt>
                <c:pt idx="1773">
                  <c:v>3.9306358381502898E-2</c:v>
                </c:pt>
                <c:pt idx="1774">
                  <c:v>3.9884393063583802E-2</c:v>
                </c:pt>
                <c:pt idx="1775">
                  <c:v>3.9884393063583802E-2</c:v>
                </c:pt>
                <c:pt idx="1776">
                  <c:v>3.9884393063583802E-2</c:v>
                </c:pt>
                <c:pt idx="1777">
                  <c:v>3.9884393063583802E-2</c:v>
                </c:pt>
                <c:pt idx="1778">
                  <c:v>3.9884393063583802E-2</c:v>
                </c:pt>
                <c:pt idx="1779">
                  <c:v>3.9306358381502898E-2</c:v>
                </c:pt>
                <c:pt idx="1780">
                  <c:v>3.9306358381502898E-2</c:v>
                </c:pt>
                <c:pt idx="1781">
                  <c:v>3.9884393063583802E-2</c:v>
                </c:pt>
                <c:pt idx="1782">
                  <c:v>3.9884393063583802E-2</c:v>
                </c:pt>
                <c:pt idx="1783">
                  <c:v>3.9884393063583802E-2</c:v>
                </c:pt>
                <c:pt idx="1784">
                  <c:v>3.9884393063583802E-2</c:v>
                </c:pt>
                <c:pt idx="1785">
                  <c:v>3.9306358381502898E-2</c:v>
                </c:pt>
                <c:pt idx="1786">
                  <c:v>3.9306358381502898E-2</c:v>
                </c:pt>
                <c:pt idx="1787">
                  <c:v>3.9306358381502898E-2</c:v>
                </c:pt>
                <c:pt idx="1788">
                  <c:v>3.9306358381502898E-2</c:v>
                </c:pt>
                <c:pt idx="1789">
                  <c:v>3.9306358381502898E-2</c:v>
                </c:pt>
                <c:pt idx="1790">
                  <c:v>3.9306358381502898E-2</c:v>
                </c:pt>
                <c:pt idx="1791">
                  <c:v>3.9306358381502898E-2</c:v>
                </c:pt>
                <c:pt idx="1792">
                  <c:v>3.9306358381502898E-2</c:v>
                </c:pt>
                <c:pt idx="1793">
                  <c:v>3.9306358381502898E-2</c:v>
                </c:pt>
                <c:pt idx="1794">
                  <c:v>3.9306358381502898E-2</c:v>
                </c:pt>
                <c:pt idx="1795">
                  <c:v>3.8728323699422001E-2</c:v>
                </c:pt>
                <c:pt idx="1796">
                  <c:v>3.8728323699422001E-2</c:v>
                </c:pt>
                <c:pt idx="1797">
                  <c:v>3.8728323699422001E-2</c:v>
                </c:pt>
                <c:pt idx="1798">
                  <c:v>3.8728323699422001E-2</c:v>
                </c:pt>
                <c:pt idx="1799">
                  <c:v>3.8728323699422001E-2</c:v>
                </c:pt>
                <c:pt idx="1800">
                  <c:v>3.8728323699422001E-2</c:v>
                </c:pt>
                <c:pt idx="1801">
                  <c:v>3.9306358381502898E-2</c:v>
                </c:pt>
                <c:pt idx="1802">
                  <c:v>3.9306358381502898E-2</c:v>
                </c:pt>
                <c:pt idx="1803">
                  <c:v>3.9884393063583802E-2</c:v>
                </c:pt>
                <c:pt idx="1804">
                  <c:v>3.9884393063583802E-2</c:v>
                </c:pt>
                <c:pt idx="1805">
                  <c:v>3.9884393063583802E-2</c:v>
                </c:pt>
                <c:pt idx="1806">
                  <c:v>3.9884393063583802E-2</c:v>
                </c:pt>
                <c:pt idx="1807">
                  <c:v>3.9884393063583802E-2</c:v>
                </c:pt>
                <c:pt idx="1808">
                  <c:v>3.9884393063583802E-2</c:v>
                </c:pt>
                <c:pt idx="1809">
                  <c:v>3.9306358381502898E-2</c:v>
                </c:pt>
                <c:pt idx="1810">
                  <c:v>3.8728323699422001E-2</c:v>
                </c:pt>
                <c:pt idx="1811">
                  <c:v>3.7572254335260097E-2</c:v>
                </c:pt>
                <c:pt idx="1812">
                  <c:v>3.69942196531792E-2</c:v>
                </c:pt>
                <c:pt idx="1813">
                  <c:v>3.69942196531792E-2</c:v>
                </c:pt>
                <c:pt idx="1814">
                  <c:v>3.69942196531792E-2</c:v>
                </c:pt>
                <c:pt idx="1815">
                  <c:v>3.7572254335260097E-2</c:v>
                </c:pt>
                <c:pt idx="1816">
                  <c:v>3.7572254335260097E-2</c:v>
                </c:pt>
                <c:pt idx="1817">
                  <c:v>3.69942196531792E-2</c:v>
                </c:pt>
                <c:pt idx="1818">
                  <c:v>3.6416184971098303E-2</c:v>
                </c:pt>
                <c:pt idx="1819">
                  <c:v>3.5838150289017302E-2</c:v>
                </c:pt>
                <c:pt idx="1820">
                  <c:v>3.5838150289017302E-2</c:v>
                </c:pt>
                <c:pt idx="1821">
                  <c:v>3.6416184971098303E-2</c:v>
                </c:pt>
                <c:pt idx="1822">
                  <c:v>3.69942196531792E-2</c:v>
                </c:pt>
                <c:pt idx="1823">
                  <c:v>3.8150289017341001E-2</c:v>
                </c:pt>
                <c:pt idx="1824">
                  <c:v>3.9306358381502898E-2</c:v>
                </c:pt>
                <c:pt idx="1825">
                  <c:v>3.9884393063583802E-2</c:v>
                </c:pt>
                <c:pt idx="1826">
                  <c:v>4.0462427745664699E-2</c:v>
                </c:pt>
                <c:pt idx="1827">
                  <c:v>4.0462427745664699E-2</c:v>
                </c:pt>
                <c:pt idx="1828">
                  <c:v>4.10404624277457E-2</c:v>
                </c:pt>
                <c:pt idx="1829">
                  <c:v>4.1618497109826597E-2</c:v>
                </c:pt>
                <c:pt idx="1830">
                  <c:v>4.2774566473988397E-2</c:v>
                </c:pt>
                <c:pt idx="1831">
                  <c:v>4.3352601156069398E-2</c:v>
                </c:pt>
                <c:pt idx="1832">
                  <c:v>4.1618497109826597E-2</c:v>
                </c:pt>
                <c:pt idx="1833">
                  <c:v>3.69942196531792E-2</c:v>
                </c:pt>
                <c:pt idx="1834">
                  <c:v>3.0635838150288999E-2</c:v>
                </c:pt>
                <c:pt idx="1835">
                  <c:v>2.6011560693641599E-2</c:v>
                </c:pt>
                <c:pt idx="1836">
                  <c:v>2.36994219653179E-2</c:v>
                </c:pt>
                <c:pt idx="1837">
                  <c:v>2.4277456647398801E-2</c:v>
                </c:pt>
                <c:pt idx="1838">
                  <c:v>2.5433526011560698E-2</c:v>
                </c:pt>
                <c:pt idx="1839">
                  <c:v>2.71676300578035E-2</c:v>
                </c:pt>
                <c:pt idx="1840">
                  <c:v>2.83236994219653E-2</c:v>
                </c:pt>
                <c:pt idx="1841">
                  <c:v>2.9479768786127201E-2</c:v>
                </c:pt>
                <c:pt idx="1842">
                  <c:v>3.0057803468208098E-2</c:v>
                </c:pt>
                <c:pt idx="1843">
                  <c:v>3.0057803468208098E-2</c:v>
                </c:pt>
                <c:pt idx="1844">
                  <c:v>3.0057803468208098E-2</c:v>
                </c:pt>
                <c:pt idx="1845">
                  <c:v>3.0057803468208098E-2</c:v>
                </c:pt>
                <c:pt idx="1846">
                  <c:v>3.0057803468208098E-2</c:v>
                </c:pt>
                <c:pt idx="1847">
                  <c:v>3.0057803468208098E-2</c:v>
                </c:pt>
                <c:pt idx="1848">
                  <c:v>3.0057803468208098E-2</c:v>
                </c:pt>
                <c:pt idx="1849">
                  <c:v>3.0057803468208098E-2</c:v>
                </c:pt>
                <c:pt idx="1850">
                  <c:v>3.0635838150288999E-2</c:v>
                </c:pt>
                <c:pt idx="1851">
                  <c:v>3.0635838150288999E-2</c:v>
                </c:pt>
                <c:pt idx="1852">
                  <c:v>3.1213872832369899E-2</c:v>
                </c:pt>
                <c:pt idx="1853">
                  <c:v>3.1213872832369899E-2</c:v>
                </c:pt>
                <c:pt idx="1854">
                  <c:v>3.1213872832369899E-2</c:v>
                </c:pt>
                <c:pt idx="1855">
                  <c:v>3.1213872832369899E-2</c:v>
                </c:pt>
                <c:pt idx="1856">
                  <c:v>3.0635838150288999E-2</c:v>
                </c:pt>
                <c:pt idx="1857">
                  <c:v>2.9479768786127201E-2</c:v>
                </c:pt>
                <c:pt idx="1858">
                  <c:v>2.8901734104046201E-2</c:v>
                </c:pt>
                <c:pt idx="1859">
                  <c:v>2.83236994219653E-2</c:v>
                </c:pt>
                <c:pt idx="1860">
                  <c:v>2.83236994219653E-2</c:v>
                </c:pt>
                <c:pt idx="1861">
                  <c:v>2.8901734104046201E-2</c:v>
                </c:pt>
                <c:pt idx="1862">
                  <c:v>3.0057803468208098E-2</c:v>
                </c:pt>
                <c:pt idx="1863">
                  <c:v>3.0635838150288999E-2</c:v>
                </c:pt>
                <c:pt idx="1864">
                  <c:v>3.1213872832369899E-2</c:v>
                </c:pt>
                <c:pt idx="1865">
                  <c:v>3.1213872832369899E-2</c:v>
                </c:pt>
                <c:pt idx="1866">
                  <c:v>3.17919075144509E-2</c:v>
                </c:pt>
                <c:pt idx="1867">
                  <c:v>3.2369942196531797E-2</c:v>
                </c:pt>
                <c:pt idx="1868">
                  <c:v>3.29479768786127E-2</c:v>
                </c:pt>
                <c:pt idx="1869">
                  <c:v>3.3526011560693597E-2</c:v>
                </c:pt>
                <c:pt idx="1870">
                  <c:v>3.3526011560693597E-2</c:v>
                </c:pt>
                <c:pt idx="1871">
                  <c:v>3.4104046242774598E-2</c:v>
                </c:pt>
                <c:pt idx="1872">
                  <c:v>3.4682080924855502E-2</c:v>
                </c:pt>
                <c:pt idx="1873">
                  <c:v>3.4682080924855502E-2</c:v>
                </c:pt>
                <c:pt idx="1874">
                  <c:v>3.4682080924855502E-2</c:v>
                </c:pt>
                <c:pt idx="1875">
                  <c:v>3.5260115606936399E-2</c:v>
                </c:pt>
                <c:pt idx="1876">
                  <c:v>3.5260115606936399E-2</c:v>
                </c:pt>
                <c:pt idx="1877">
                  <c:v>3.5838150289017302E-2</c:v>
                </c:pt>
                <c:pt idx="1878">
                  <c:v>3.6416184971098303E-2</c:v>
                </c:pt>
                <c:pt idx="1879">
                  <c:v>3.6416184971098303E-2</c:v>
                </c:pt>
                <c:pt idx="1880">
                  <c:v>3.69942196531792E-2</c:v>
                </c:pt>
                <c:pt idx="1881">
                  <c:v>3.69942196531792E-2</c:v>
                </c:pt>
                <c:pt idx="1882">
                  <c:v>3.69942196531792E-2</c:v>
                </c:pt>
                <c:pt idx="1883">
                  <c:v>3.69942196531792E-2</c:v>
                </c:pt>
                <c:pt idx="1884">
                  <c:v>3.69942196531792E-2</c:v>
                </c:pt>
                <c:pt idx="1885">
                  <c:v>3.6416184971098303E-2</c:v>
                </c:pt>
                <c:pt idx="1886">
                  <c:v>3.6416184971098303E-2</c:v>
                </c:pt>
                <c:pt idx="1887">
                  <c:v>3.6416184971098303E-2</c:v>
                </c:pt>
                <c:pt idx="1888">
                  <c:v>3.6416184971098303E-2</c:v>
                </c:pt>
                <c:pt idx="1889">
                  <c:v>3.6416184971098303E-2</c:v>
                </c:pt>
                <c:pt idx="1890">
                  <c:v>3.5838150289017302E-2</c:v>
                </c:pt>
                <c:pt idx="1891">
                  <c:v>3.5838150289017302E-2</c:v>
                </c:pt>
                <c:pt idx="1892">
                  <c:v>3.6416184971098303E-2</c:v>
                </c:pt>
                <c:pt idx="1893">
                  <c:v>3.6416184971098303E-2</c:v>
                </c:pt>
                <c:pt idx="1894">
                  <c:v>3.6416184971098303E-2</c:v>
                </c:pt>
                <c:pt idx="1895">
                  <c:v>3.5838150289017302E-2</c:v>
                </c:pt>
                <c:pt idx="1896">
                  <c:v>3.5260115606936399E-2</c:v>
                </c:pt>
                <c:pt idx="1897">
                  <c:v>3.4682080924855502E-2</c:v>
                </c:pt>
                <c:pt idx="1898">
                  <c:v>3.4104046242774598E-2</c:v>
                </c:pt>
                <c:pt idx="1899">
                  <c:v>3.4104046242774598E-2</c:v>
                </c:pt>
                <c:pt idx="1900">
                  <c:v>3.4104046242774598E-2</c:v>
                </c:pt>
                <c:pt idx="1901">
                  <c:v>3.4682080924855502E-2</c:v>
                </c:pt>
                <c:pt idx="1902">
                  <c:v>3.5260115606936399E-2</c:v>
                </c:pt>
                <c:pt idx="1903">
                  <c:v>3.5260115606936399E-2</c:v>
                </c:pt>
                <c:pt idx="1904">
                  <c:v>3.5838150289017302E-2</c:v>
                </c:pt>
                <c:pt idx="1905">
                  <c:v>3.5838150289017302E-2</c:v>
                </c:pt>
                <c:pt idx="1906">
                  <c:v>3.6416184971098303E-2</c:v>
                </c:pt>
                <c:pt idx="1907">
                  <c:v>3.6416184971098303E-2</c:v>
                </c:pt>
                <c:pt idx="1908">
                  <c:v>3.6416184971098303E-2</c:v>
                </c:pt>
                <c:pt idx="1909">
                  <c:v>3.5838150289017302E-2</c:v>
                </c:pt>
                <c:pt idx="1910">
                  <c:v>3.5838150289017302E-2</c:v>
                </c:pt>
                <c:pt idx="1911">
                  <c:v>3.5838150289017302E-2</c:v>
                </c:pt>
                <c:pt idx="1912">
                  <c:v>3.5838150289017302E-2</c:v>
                </c:pt>
                <c:pt idx="1913">
                  <c:v>3.5838150289017302E-2</c:v>
                </c:pt>
                <c:pt idx="1914">
                  <c:v>3.5838150289017302E-2</c:v>
                </c:pt>
                <c:pt idx="1915">
                  <c:v>3.5838150289017302E-2</c:v>
                </c:pt>
                <c:pt idx="1916">
                  <c:v>3.5838150289017302E-2</c:v>
                </c:pt>
                <c:pt idx="1917">
                  <c:v>3.5260115606936399E-2</c:v>
                </c:pt>
                <c:pt idx="1918">
                  <c:v>3.5260115606936399E-2</c:v>
                </c:pt>
                <c:pt idx="1919">
                  <c:v>3.5260115606936399E-2</c:v>
                </c:pt>
                <c:pt idx="1920">
                  <c:v>3.5260115606936399E-2</c:v>
                </c:pt>
                <c:pt idx="1921">
                  <c:v>3.5838150289017302E-2</c:v>
                </c:pt>
                <c:pt idx="1922">
                  <c:v>3.5838150289017302E-2</c:v>
                </c:pt>
                <c:pt idx="1923">
                  <c:v>3.5260115606936399E-2</c:v>
                </c:pt>
                <c:pt idx="1924">
                  <c:v>3.5260115606936399E-2</c:v>
                </c:pt>
                <c:pt idx="1925">
                  <c:v>3.4682080924855502E-2</c:v>
                </c:pt>
                <c:pt idx="1926">
                  <c:v>3.4682080924855502E-2</c:v>
                </c:pt>
                <c:pt idx="1927">
                  <c:v>3.4682080924855502E-2</c:v>
                </c:pt>
                <c:pt idx="1928">
                  <c:v>3.4682080924855502E-2</c:v>
                </c:pt>
                <c:pt idx="1929">
                  <c:v>3.4682080924855502E-2</c:v>
                </c:pt>
                <c:pt idx="1930">
                  <c:v>3.4104046242774598E-2</c:v>
                </c:pt>
                <c:pt idx="1931">
                  <c:v>3.4104046242774598E-2</c:v>
                </c:pt>
                <c:pt idx="1932">
                  <c:v>3.4104046242774598E-2</c:v>
                </c:pt>
                <c:pt idx="1933">
                  <c:v>3.4104046242774598E-2</c:v>
                </c:pt>
                <c:pt idx="1934">
                  <c:v>3.4104046242774598E-2</c:v>
                </c:pt>
                <c:pt idx="1935">
                  <c:v>3.4682080924855502E-2</c:v>
                </c:pt>
                <c:pt idx="1936">
                  <c:v>3.5260115606936399E-2</c:v>
                </c:pt>
                <c:pt idx="1937">
                  <c:v>3.5260115606936399E-2</c:v>
                </c:pt>
                <c:pt idx="1938">
                  <c:v>3.5260115606936399E-2</c:v>
                </c:pt>
                <c:pt idx="1939">
                  <c:v>3.5838150289017302E-2</c:v>
                </c:pt>
                <c:pt idx="1940">
                  <c:v>3.69942196531792E-2</c:v>
                </c:pt>
                <c:pt idx="1941">
                  <c:v>3.8728323699422001E-2</c:v>
                </c:pt>
                <c:pt idx="1942">
                  <c:v>3.9306358381502898E-2</c:v>
                </c:pt>
                <c:pt idx="1943">
                  <c:v>3.8728323699422001E-2</c:v>
                </c:pt>
                <c:pt idx="1944">
                  <c:v>3.69942196531792E-2</c:v>
                </c:pt>
                <c:pt idx="1945">
                  <c:v>3.5260115606936399E-2</c:v>
                </c:pt>
                <c:pt idx="1946">
                  <c:v>3.4104046242774598E-2</c:v>
                </c:pt>
                <c:pt idx="1947">
                  <c:v>3.3526011560693597E-2</c:v>
                </c:pt>
                <c:pt idx="1948">
                  <c:v>3.29479768786127E-2</c:v>
                </c:pt>
                <c:pt idx="1949">
                  <c:v>3.29479768786127E-2</c:v>
                </c:pt>
                <c:pt idx="1950">
                  <c:v>3.29479768786127E-2</c:v>
                </c:pt>
                <c:pt idx="1951">
                  <c:v>3.29479768786127E-2</c:v>
                </c:pt>
                <c:pt idx="1952">
                  <c:v>3.3526011560693597E-2</c:v>
                </c:pt>
                <c:pt idx="1953">
                  <c:v>3.3526011560693597E-2</c:v>
                </c:pt>
                <c:pt idx="1954">
                  <c:v>3.4104046242774598E-2</c:v>
                </c:pt>
                <c:pt idx="1955">
                  <c:v>3.4104046242774598E-2</c:v>
                </c:pt>
                <c:pt idx="1956">
                  <c:v>3.4104046242774598E-2</c:v>
                </c:pt>
                <c:pt idx="1957">
                  <c:v>3.29479768786127E-2</c:v>
                </c:pt>
                <c:pt idx="1958">
                  <c:v>3.17919075144509E-2</c:v>
                </c:pt>
                <c:pt idx="1959">
                  <c:v>3.0635838150288999E-2</c:v>
                </c:pt>
                <c:pt idx="1960">
                  <c:v>3.0057803468208098E-2</c:v>
                </c:pt>
                <c:pt idx="1961">
                  <c:v>3.0057803468208098E-2</c:v>
                </c:pt>
                <c:pt idx="1962">
                  <c:v>3.0057803468208098E-2</c:v>
                </c:pt>
                <c:pt idx="1963">
                  <c:v>3.0057803468208098E-2</c:v>
                </c:pt>
                <c:pt idx="1964">
                  <c:v>2.9479768786127201E-2</c:v>
                </c:pt>
                <c:pt idx="1965">
                  <c:v>2.9479768786127201E-2</c:v>
                </c:pt>
                <c:pt idx="1966">
                  <c:v>2.9479768786127201E-2</c:v>
                </c:pt>
                <c:pt idx="1967">
                  <c:v>2.9479768786127201E-2</c:v>
                </c:pt>
                <c:pt idx="1968">
                  <c:v>2.9479768786127201E-2</c:v>
                </c:pt>
                <c:pt idx="1969">
                  <c:v>3.0057803468208098E-2</c:v>
                </c:pt>
                <c:pt idx="1970">
                  <c:v>3.0635838150288999E-2</c:v>
                </c:pt>
                <c:pt idx="1971">
                  <c:v>3.0057803468208098E-2</c:v>
                </c:pt>
                <c:pt idx="1972">
                  <c:v>2.9479768786127201E-2</c:v>
                </c:pt>
                <c:pt idx="1973">
                  <c:v>2.8901734104046201E-2</c:v>
                </c:pt>
                <c:pt idx="1974">
                  <c:v>2.83236994219653E-2</c:v>
                </c:pt>
                <c:pt idx="1975">
                  <c:v>2.83236994219653E-2</c:v>
                </c:pt>
                <c:pt idx="1976">
                  <c:v>2.83236994219653E-2</c:v>
                </c:pt>
                <c:pt idx="1977">
                  <c:v>2.83236994219653E-2</c:v>
                </c:pt>
                <c:pt idx="1978">
                  <c:v>2.83236994219653E-2</c:v>
                </c:pt>
                <c:pt idx="1979">
                  <c:v>2.83236994219653E-2</c:v>
                </c:pt>
                <c:pt idx="1980">
                  <c:v>2.83236994219653E-2</c:v>
                </c:pt>
                <c:pt idx="1981">
                  <c:v>2.8901734104046201E-2</c:v>
                </c:pt>
                <c:pt idx="1982">
                  <c:v>2.8901734104046201E-2</c:v>
                </c:pt>
                <c:pt idx="1983">
                  <c:v>2.83236994219653E-2</c:v>
                </c:pt>
                <c:pt idx="1984">
                  <c:v>2.77456647398844E-2</c:v>
                </c:pt>
                <c:pt idx="1985">
                  <c:v>2.71676300578035E-2</c:v>
                </c:pt>
                <c:pt idx="1986">
                  <c:v>2.6011560693641599E-2</c:v>
                </c:pt>
                <c:pt idx="1987">
                  <c:v>2.5433526011560698E-2</c:v>
                </c:pt>
                <c:pt idx="1988">
                  <c:v>2.5433526011560698E-2</c:v>
                </c:pt>
                <c:pt idx="1989">
                  <c:v>2.6011560693641599E-2</c:v>
                </c:pt>
                <c:pt idx="1990">
                  <c:v>2.6589595375722499E-2</c:v>
                </c:pt>
                <c:pt idx="1991">
                  <c:v>2.71676300578035E-2</c:v>
                </c:pt>
                <c:pt idx="1992">
                  <c:v>2.77456647398844E-2</c:v>
                </c:pt>
                <c:pt idx="1993">
                  <c:v>2.83236994219653E-2</c:v>
                </c:pt>
                <c:pt idx="1994">
                  <c:v>2.8901734104046201E-2</c:v>
                </c:pt>
                <c:pt idx="1995">
                  <c:v>2.8901734104046201E-2</c:v>
                </c:pt>
                <c:pt idx="1996">
                  <c:v>2.9479768786127201E-2</c:v>
                </c:pt>
                <c:pt idx="1997">
                  <c:v>3.0057803468208098E-2</c:v>
                </c:pt>
                <c:pt idx="1998">
                  <c:v>3.0057803468208098E-2</c:v>
                </c:pt>
                <c:pt idx="1999">
                  <c:v>3.0057803468208098E-2</c:v>
                </c:pt>
                <c:pt idx="2000">
                  <c:v>3.0635838150288999E-2</c:v>
                </c:pt>
                <c:pt idx="2001">
                  <c:v>3.1213872832369899E-2</c:v>
                </c:pt>
                <c:pt idx="2002">
                  <c:v>3.1213872832369899E-2</c:v>
                </c:pt>
                <c:pt idx="2003">
                  <c:v>3.1213872832369899E-2</c:v>
                </c:pt>
                <c:pt idx="2004">
                  <c:v>3.1213872832369899E-2</c:v>
                </c:pt>
                <c:pt idx="2005">
                  <c:v>3.1213872832369899E-2</c:v>
                </c:pt>
                <c:pt idx="2006">
                  <c:v>3.1213872832369899E-2</c:v>
                </c:pt>
                <c:pt idx="2007">
                  <c:v>3.1213872832369899E-2</c:v>
                </c:pt>
                <c:pt idx="2008">
                  <c:v>3.17919075144509E-2</c:v>
                </c:pt>
                <c:pt idx="2009">
                  <c:v>3.2369942196531797E-2</c:v>
                </c:pt>
                <c:pt idx="2010">
                  <c:v>3.3526011560693597E-2</c:v>
                </c:pt>
                <c:pt idx="2011">
                  <c:v>3.4682080924855502E-2</c:v>
                </c:pt>
                <c:pt idx="2012">
                  <c:v>3.5838150289017302E-2</c:v>
                </c:pt>
                <c:pt idx="2013">
                  <c:v>3.6416184971098303E-2</c:v>
                </c:pt>
                <c:pt idx="2014">
                  <c:v>3.4682080924855502E-2</c:v>
                </c:pt>
                <c:pt idx="2015">
                  <c:v>3.2369942196531797E-2</c:v>
                </c:pt>
                <c:pt idx="2016">
                  <c:v>2.9479768786127201E-2</c:v>
                </c:pt>
                <c:pt idx="2017">
                  <c:v>2.77456647398844E-2</c:v>
                </c:pt>
                <c:pt idx="2018">
                  <c:v>2.6589595375722499E-2</c:v>
                </c:pt>
                <c:pt idx="2019">
                  <c:v>2.6011560693641599E-2</c:v>
                </c:pt>
                <c:pt idx="2020">
                  <c:v>2.5433526011560698E-2</c:v>
                </c:pt>
                <c:pt idx="2021">
                  <c:v>2.5433526011560698E-2</c:v>
                </c:pt>
                <c:pt idx="2022">
                  <c:v>2.5433526011560698E-2</c:v>
                </c:pt>
                <c:pt idx="2023">
                  <c:v>2.4855491329479801E-2</c:v>
                </c:pt>
                <c:pt idx="2024">
                  <c:v>2.5433526011560698E-2</c:v>
                </c:pt>
                <c:pt idx="2025">
                  <c:v>2.6011560693641599E-2</c:v>
                </c:pt>
                <c:pt idx="2026">
                  <c:v>2.6011560693641599E-2</c:v>
                </c:pt>
                <c:pt idx="2027">
                  <c:v>2.6011560693641599E-2</c:v>
                </c:pt>
                <c:pt idx="2028">
                  <c:v>2.6011560693641599E-2</c:v>
                </c:pt>
                <c:pt idx="2029">
                  <c:v>2.6011560693641599E-2</c:v>
                </c:pt>
                <c:pt idx="2030">
                  <c:v>2.6011560693641599E-2</c:v>
                </c:pt>
                <c:pt idx="2031">
                  <c:v>2.5433526011560698E-2</c:v>
                </c:pt>
                <c:pt idx="2032">
                  <c:v>2.5433526011560698E-2</c:v>
                </c:pt>
                <c:pt idx="2033">
                  <c:v>2.4855491329479801E-2</c:v>
                </c:pt>
                <c:pt idx="2034">
                  <c:v>2.4855491329479801E-2</c:v>
                </c:pt>
                <c:pt idx="2035">
                  <c:v>2.4855491329479801E-2</c:v>
                </c:pt>
                <c:pt idx="2036">
                  <c:v>2.5433526011560698E-2</c:v>
                </c:pt>
                <c:pt idx="2037">
                  <c:v>2.6011560693641599E-2</c:v>
                </c:pt>
                <c:pt idx="2038">
                  <c:v>2.6589595375722499E-2</c:v>
                </c:pt>
                <c:pt idx="2039">
                  <c:v>2.6589595375722499E-2</c:v>
                </c:pt>
                <c:pt idx="2040">
                  <c:v>2.71676300578035E-2</c:v>
                </c:pt>
                <c:pt idx="2041">
                  <c:v>2.71676300578035E-2</c:v>
                </c:pt>
                <c:pt idx="2042">
                  <c:v>2.71676300578035E-2</c:v>
                </c:pt>
                <c:pt idx="2043">
                  <c:v>2.71676300578035E-2</c:v>
                </c:pt>
                <c:pt idx="2044">
                  <c:v>2.71676300578035E-2</c:v>
                </c:pt>
                <c:pt idx="2045">
                  <c:v>2.71676300578035E-2</c:v>
                </c:pt>
                <c:pt idx="2046">
                  <c:v>2.71676300578035E-2</c:v>
                </c:pt>
                <c:pt idx="2047">
                  <c:v>2.71676300578035E-2</c:v>
                </c:pt>
                <c:pt idx="2048">
                  <c:v>2.6589595375722499E-2</c:v>
                </c:pt>
                <c:pt idx="2049">
                  <c:v>2.6589595375722499E-2</c:v>
                </c:pt>
                <c:pt idx="2050">
                  <c:v>2.6011560693641599E-2</c:v>
                </c:pt>
                <c:pt idx="2051">
                  <c:v>2.6011560693641599E-2</c:v>
                </c:pt>
                <c:pt idx="2052">
                  <c:v>2.6589595375722499E-2</c:v>
                </c:pt>
                <c:pt idx="2053">
                  <c:v>2.6589595375722499E-2</c:v>
                </c:pt>
                <c:pt idx="2054">
                  <c:v>2.71676300578035E-2</c:v>
                </c:pt>
                <c:pt idx="2055">
                  <c:v>2.71676300578035E-2</c:v>
                </c:pt>
                <c:pt idx="2056">
                  <c:v>2.71676300578035E-2</c:v>
                </c:pt>
                <c:pt idx="2057">
                  <c:v>2.77456647398844E-2</c:v>
                </c:pt>
                <c:pt idx="2058">
                  <c:v>2.77456647398844E-2</c:v>
                </c:pt>
                <c:pt idx="2059">
                  <c:v>2.77456647398844E-2</c:v>
                </c:pt>
                <c:pt idx="2060">
                  <c:v>2.77456647398844E-2</c:v>
                </c:pt>
                <c:pt idx="2061">
                  <c:v>2.77456647398844E-2</c:v>
                </c:pt>
                <c:pt idx="2062">
                  <c:v>2.71676300578035E-2</c:v>
                </c:pt>
                <c:pt idx="2063">
                  <c:v>2.71676300578035E-2</c:v>
                </c:pt>
                <c:pt idx="2064">
                  <c:v>2.77456647398844E-2</c:v>
                </c:pt>
                <c:pt idx="2065">
                  <c:v>2.77456647398844E-2</c:v>
                </c:pt>
                <c:pt idx="2066">
                  <c:v>2.77456647398844E-2</c:v>
                </c:pt>
                <c:pt idx="2067">
                  <c:v>2.77456647398844E-2</c:v>
                </c:pt>
                <c:pt idx="2068">
                  <c:v>2.77456647398844E-2</c:v>
                </c:pt>
                <c:pt idx="2069">
                  <c:v>2.77456647398844E-2</c:v>
                </c:pt>
                <c:pt idx="2070">
                  <c:v>2.77456647398844E-2</c:v>
                </c:pt>
                <c:pt idx="2071">
                  <c:v>2.77456647398844E-2</c:v>
                </c:pt>
                <c:pt idx="2072">
                  <c:v>2.77456647398844E-2</c:v>
                </c:pt>
                <c:pt idx="2073">
                  <c:v>2.83236994219653E-2</c:v>
                </c:pt>
                <c:pt idx="2074">
                  <c:v>2.83236994219653E-2</c:v>
                </c:pt>
                <c:pt idx="2075">
                  <c:v>2.8901734104046201E-2</c:v>
                </c:pt>
                <c:pt idx="2076">
                  <c:v>2.8901734104046201E-2</c:v>
                </c:pt>
                <c:pt idx="2077">
                  <c:v>2.8901734104046201E-2</c:v>
                </c:pt>
                <c:pt idx="2078">
                  <c:v>2.8901734104046201E-2</c:v>
                </c:pt>
                <c:pt idx="2079">
                  <c:v>2.83236994219653E-2</c:v>
                </c:pt>
                <c:pt idx="2080">
                  <c:v>2.83236994219653E-2</c:v>
                </c:pt>
                <c:pt idx="2081">
                  <c:v>2.83236994219653E-2</c:v>
                </c:pt>
                <c:pt idx="2082">
                  <c:v>2.83236994219653E-2</c:v>
                </c:pt>
                <c:pt idx="2083">
                  <c:v>2.8901734104046201E-2</c:v>
                </c:pt>
                <c:pt idx="2084">
                  <c:v>2.8901734104046201E-2</c:v>
                </c:pt>
                <c:pt idx="2085">
                  <c:v>2.8901734104046201E-2</c:v>
                </c:pt>
                <c:pt idx="2086">
                  <c:v>2.8901734104046201E-2</c:v>
                </c:pt>
                <c:pt idx="2087">
                  <c:v>2.8901734104046201E-2</c:v>
                </c:pt>
                <c:pt idx="2088">
                  <c:v>2.9479768786127201E-2</c:v>
                </c:pt>
                <c:pt idx="2089">
                  <c:v>2.9479768786127201E-2</c:v>
                </c:pt>
                <c:pt idx="2090">
                  <c:v>2.9479768786127201E-2</c:v>
                </c:pt>
                <c:pt idx="2091">
                  <c:v>2.8901734104046201E-2</c:v>
                </c:pt>
                <c:pt idx="2092">
                  <c:v>2.8901734104046201E-2</c:v>
                </c:pt>
                <c:pt idx="2093">
                  <c:v>2.8901734104046201E-2</c:v>
                </c:pt>
                <c:pt idx="2094">
                  <c:v>2.83236994219653E-2</c:v>
                </c:pt>
                <c:pt idx="2095">
                  <c:v>2.83236994219653E-2</c:v>
                </c:pt>
                <c:pt idx="2096">
                  <c:v>2.8901734104046201E-2</c:v>
                </c:pt>
                <c:pt idx="2097">
                  <c:v>2.8901734104046201E-2</c:v>
                </c:pt>
                <c:pt idx="2098">
                  <c:v>2.8901734104046201E-2</c:v>
                </c:pt>
                <c:pt idx="2099">
                  <c:v>2.8901734104046201E-2</c:v>
                </c:pt>
                <c:pt idx="2100">
                  <c:v>2.8901734104046201E-2</c:v>
                </c:pt>
                <c:pt idx="2101">
                  <c:v>2.8901734104046201E-2</c:v>
                </c:pt>
                <c:pt idx="2102">
                  <c:v>2.8901734104046201E-2</c:v>
                </c:pt>
                <c:pt idx="2103">
                  <c:v>2.8901734104046201E-2</c:v>
                </c:pt>
                <c:pt idx="2104">
                  <c:v>2.8901734104046201E-2</c:v>
                </c:pt>
                <c:pt idx="2105">
                  <c:v>2.8901734104046201E-2</c:v>
                </c:pt>
                <c:pt idx="2106">
                  <c:v>2.8901734104046201E-2</c:v>
                </c:pt>
                <c:pt idx="2107">
                  <c:v>2.8901734104046201E-2</c:v>
                </c:pt>
                <c:pt idx="2108">
                  <c:v>2.8901734104046201E-2</c:v>
                </c:pt>
                <c:pt idx="2109">
                  <c:v>2.8901734104046201E-2</c:v>
                </c:pt>
                <c:pt idx="2110">
                  <c:v>2.8901734104046201E-2</c:v>
                </c:pt>
                <c:pt idx="2111">
                  <c:v>2.8901734104046201E-2</c:v>
                </c:pt>
                <c:pt idx="2112">
                  <c:v>2.8901734104046201E-2</c:v>
                </c:pt>
                <c:pt idx="2113">
                  <c:v>2.8901734104046201E-2</c:v>
                </c:pt>
                <c:pt idx="2114">
                  <c:v>2.8901734104046201E-2</c:v>
                </c:pt>
                <c:pt idx="2115">
                  <c:v>2.8901734104046201E-2</c:v>
                </c:pt>
                <c:pt idx="2116">
                  <c:v>2.8901734104046201E-2</c:v>
                </c:pt>
                <c:pt idx="2117">
                  <c:v>2.8901734104046201E-2</c:v>
                </c:pt>
                <c:pt idx="2118">
                  <c:v>2.8901734104046201E-2</c:v>
                </c:pt>
                <c:pt idx="2119">
                  <c:v>2.8901734104046201E-2</c:v>
                </c:pt>
                <c:pt idx="2120">
                  <c:v>2.8901734104046201E-2</c:v>
                </c:pt>
                <c:pt idx="2121">
                  <c:v>2.83236994219653E-2</c:v>
                </c:pt>
                <c:pt idx="2122">
                  <c:v>2.83236994219653E-2</c:v>
                </c:pt>
                <c:pt idx="2123">
                  <c:v>2.83236994219653E-2</c:v>
                </c:pt>
                <c:pt idx="2124">
                  <c:v>2.8901734104046201E-2</c:v>
                </c:pt>
                <c:pt idx="2125">
                  <c:v>2.8901734104046201E-2</c:v>
                </c:pt>
                <c:pt idx="2126">
                  <c:v>2.8901734104046201E-2</c:v>
                </c:pt>
                <c:pt idx="2127">
                  <c:v>2.8901734104046201E-2</c:v>
                </c:pt>
                <c:pt idx="2128">
                  <c:v>2.8901734104046201E-2</c:v>
                </c:pt>
                <c:pt idx="2129">
                  <c:v>2.8901734104046201E-2</c:v>
                </c:pt>
                <c:pt idx="2130">
                  <c:v>2.8901734104046201E-2</c:v>
                </c:pt>
                <c:pt idx="2131">
                  <c:v>2.8901734104046201E-2</c:v>
                </c:pt>
                <c:pt idx="2132">
                  <c:v>2.8901734104046201E-2</c:v>
                </c:pt>
                <c:pt idx="2133">
                  <c:v>2.8901734104046201E-2</c:v>
                </c:pt>
                <c:pt idx="2134">
                  <c:v>2.8901734104046201E-2</c:v>
                </c:pt>
                <c:pt idx="2135">
                  <c:v>2.8901734104046201E-2</c:v>
                </c:pt>
                <c:pt idx="2136">
                  <c:v>2.8901734104046201E-2</c:v>
                </c:pt>
                <c:pt idx="2137">
                  <c:v>2.8901734104046201E-2</c:v>
                </c:pt>
                <c:pt idx="2138">
                  <c:v>2.8901734104046201E-2</c:v>
                </c:pt>
                <c:pt idx="2139">
                  <c:v>2.8901734104046201E-2</c:v>
                </c:pt>
                <c:pt idx="2140">
                  <c:v>2.8901734104046201E-2</c:v>
                </c:pt>
                <c:pt idx="2141">
                  <c:v>2.8901734104046201E-2</c:v>
                </c:pt>
                <c:pt idx="2142">
                  <c:v>2.8901734104046201E-2</c:v>
                </c:pt>
                <c:pt idx="2143">
                  <c:v>2.8901734104046201E-2</c:v>
                </c:pt>
                <c:pt idx="2144">
                  <c:v>2.83236994219653E-2</c:v>
                </c:pt>
                <c:pt idx="2145">
                  <c:v>2.83236994219653E-2</c:v>
                </c:pt>
                <c:pt idx="2146">
                  <c:v>2.83236994219653E-2</c:v>
                </c:pt>
                <c:pt idx="2147">
                  <c:v>2.83236994219653E-2</c:v>
                </c:pt>
                <c:pt idx="2148">
                  <c:v>2.83236994219653E-2</c:v>
                </c:pt>
                <c:pt idx="2149">
                  <c:v>2.8901734104046201E-2</c:v>
                </c:pt>
                <c:pt idx="2150">
                  <c:v>2.8901734104046201E-2</c:v>
                </c:pt>
                <c:pt idx="2151">
                  <c:v>2.8901734104046201E-2</c:v>
                </c:pt>
                <c:pt idx="2152">
                  <c:v>2.8901734104046201E-2</c:v>
                </c:pt>
                <c:pt idx="2153">
                  <c:v>2.8901734104046201E-2</c:v>
                </c:pt>
                <c:pt idx="2154">
                  <c:v>2.8901734104046201E-2</c:v>
                </c:pt>
                <c:pt idx="2155">
                  <c:v>2.8901734104046201E-2</c:v>
                </c:pt>
                <c:pt idx="2156">
                  <c:v>2.8901734104046201E-2</c:v>
                </c:pt>
                <c:pt idx="2157">
                  <c:v>2.8901734104046201E-2</c:v>
                </c:pt>
                <c:pt idx="2158">
                  <c:v>2.8901734104046201E-2</c:v>
                </c:pt>
                <c:pt idx="2159">
                  <c:v>2.8901734104046201E-2</c:v>
                </c:pt>
                <c:pt idx="2160">
                  <c:v>2.8901734104046201E-2</c:v>
                </c:pt>
                <c:pt idx="2161">
                  <c:v>2.8901734104046201E-2</c:v>
                </c:pt>
                <c:pt idx="2162">
                  <c:v>2.8901734104046201E-2</c:v>
                </c:pt>
                <c:pt idx="2163">
                  <c:v>2.8901734104046201E-2</c:v>
                </c:pt>
                <c:pt idx="2164">
                  <c:v>2.8901734104046201E-2</c:v>
                </c:pt>
                <c:pt idx="2165">
                  <c:v>2.8901734104046201E-2</c:v>
                </c:pt>
                <c:pt idx="2166">
                  <c:v>2.8901734104046201E-2</c:v>
                </c:pt>
                <c:pt idx="2167">
                  <c:v>2.8901734104046201E-2</c:v>
                </c:pt>
                <c:pt idx="2168">
                  <c:v>2.8901734104046201E-2</c:v>
                </c:pt>
                <c:pt idx="2169">
                  <c:v>2.9479768786127201E-2</c:v>
                </c:pt>
                <c:pt idx="2170">
                  <c:v>2.9479768786127201E-2</c:v>
                </c:pt>
                <c:pt idx="2171">
                  <c:v>2.9479768786127201E-2</c:v>
                </c:pt>
                <c:pt idx="2172">
                  <c:v>2.9479768786127201E-2</c:v>
                </c:pt>
                <c:pt idx="2173">
                  <c:v>2.9479768786127201E-2</c:v>
                </c:pt>
                <c:pt idx="2174">
                  <c:v>2.8901734104046201E-2</c:v>
                </c:pt>
                <c:pt idx="2175">
                  <c:v>2.83236994219653E-2</c:v>
                </c:pt>
                <c:pt idx="2176">
                  <c:v>2.83236994219653E-2</c:v>
                </c:pt>
                <c:pt idx="2177">
                  <c:v>2.83236994219653E-2</c:v>
                </c:pt>
                <c:pt idx="2178">
                  <c:v>2.83236994219653E-2</c:v>
                </c:pt>
                <c:pt idx="2179">
                  <c:v>2.8901734104046201E-2</c:v>
                </c:pt>
                <c:pt idx="2180">
                  <c:v>2.8901734104046201E-2</c:v>
                </c:pt>
                <c:pt idx="2181">
                  <c:v>2.9479768786127201E-2</c:v>
                </c:pt>
                <c:pt idx="2182">
                  <c:v>2.9479768786127201E-2</c:v>
                </c:pt>
                <c:pt idx="2183">
                  <c:v>2.9479768786127201E-2</c:v>
                </c:pt>
                <c:pt idx="2184">
                  <c:v>3.0057803468208098E-2</c:v>
                </c:pt>
                <c:pt idx="2185">
                  <c:v>3.0057803468208098E-2</c:v>
                </c:pt>
                <c:pt idx="2186">
                  <c:v>3.0057803468208098E-2</c:v>
                </c:pt>
                <c:pt idx="2187">
                  <c:v>3.0057803468208098E-2</c:v>
                </c:pt>
                <c:pt idx="2188">
                  <c:v>3.0057803468208098E-2</c:v>
                </c:pt>
                <c:pt idx="2189">
                  <c:v>2.9479768786127201E-2</c:v>
                </c:pt>
                <c:pt idx="2190">
                  <c:v>2.9479768786127201E-2</c:v>
                </c:pt>
                <c:pt idx="2191">
                  <c:v>2.9479768786127201E-2</c:v>
                </c:pt>
                <c:pt idx="2192">
                  <c:v>2.9479768786127201E-2</c:v>
                </c:pt>
                <c:pt idx="2193">
                  <c:v>3.0057803468208098E-2</c:v>
                </c:pt>
                <c:pt idx="2194">
                  <c:v>3.0057803468208098E-2</c:v>
                </c:pt>
                <c:pt idx="2195">
                  <c:v>3.0057803468208098E-2</c:v>
                </c:pt>
                <c:pt idx="2196">
                  <c:v>3.0057803468208098E-2</c:v>
                </c:pt>
                <c:pt idx="2197">
                  <c:v>3.0057803468208098E-2</c:v>
                </c:pt>
                <c:pt idx="2198">
                  <c:v>3.0057803468208098E-2</c:v>
                </c:pt>
                <c:pt idx="2199">
                  <c:v>3.0057803468208098E-2</c:v>
                </c:pt>
                <c:pt idx="2200">
                  <c:v>3.0057803468208098E-2</c:v>
                </c:pt>
                <c:pt idx="2201">
                  <c:v>3.0635838150288999E-2</c:v>
                </c:pt>
                <c:pt idx="2202">
                  <c:v>3.0635838150288999E-2</c:v>
                </c:pt>
                <c:pt idx="2203">
                  <c:v>3.0635838150288999E-2</c:v>
                </c:pt>
                <c:pt idx="2204">
                  <c:v>3.0635838150288999E-2</c:v>
                </c:pt>
                <c:pt idx="2205">
                  <c:v>3.0635838150288999E-2</c:v>
                </c:pt>
                <c:pt idx="2206">
                  <c:v>3.0635838150288999E-2</c:v>
                </c:pt>
                <c:pt idx="2207">
                  <c:v>3.0635838150288999E-2</c:v>
                </c:pt>
                <c:pt idx="2208">
                  <c:v>3.0635838150288999E-2</c:v>
                </c:pt>
                <c:pt idx="2209">
                  <c:v>3.0635838150288999E-2</c:v>
                </c:pt>
                <c:pt idx="2210">
                  <c:v>3.0635838150288999E-2</c:v>
                </c:pt>
                <c:pt idx="2211">
                  <c:v>3.0635838150288999E-2</c:v>
                </c:pt>
                <c:pt idx="2212">
                  <c:v>3.0635838150288999E-2</c:v>
                </c:pt>
                <c:pt idx="2213">
                  <c:v>3.0635838150288999E-2</c:v>
                </c:pt>
                <c:pt idx="2214">
                  <c:v>3.0635838150288999E-2</c:v>
                </c:pt>
                <c:pt idx="2215">
                  <c:v>3.0057803468208098E-2</c:v>
                </c:pt>
                <c:pt idx="2216">
                  <c:v>3.0057803468208098E-2</c:v>
                </c:pt>
                <c:pt idx="2217">
                  <c:v>3.0057803468208098E-2</c:v>
                </c:pt>
                <c:pt idx="2218">
                  <c:v>3.0057803468208098E-2</c:v>
                </c:pt>
                <c:pt idx="2219">
                  <c:v>3.0057803468208098E-2</c:v>
                </c:pt>
                <c:pt idx="2220">
                  <c:v>3.0635838150288999E-2</c:v>
                </c:pt>
                <c:pt idx="2221">
                  <c:v>3.0635838150288999E-2</c:v>
                </c:pt>
                <c:pt idx="2222">
                  <c:v>3.0635838150288999E-2</c:v>
                </c:pt>
                <c:pt idx="2223">
                  <c:v>3.0635838150288999E-2</c:v>
                </c:pt>
                <c:pt idx="2224">
                  <c:v>3.1213872832369899E-2</c:v>
                </c:pt>
                <c:pt idx="2225">
                  <c:v>3.1213872832369899E-2</c:v>
                </c:pt>
                <c:pt idx="2226">
                  <c:v>3.1213872832369899E-2</c:v>
                </c:pt>
                <c:pt idx="2227">
                  <c:v>3.1213872832369899E-2</c:v>
                </c:pt>
                <c:pt idx="2228">
                  <c:v>3.1213872832369899E-2</c:v>
                </c:pt>
                <c:pt idx="2229">
                  <c:v>3.1213872832369899E-2</c:v>
                </c:pt>
                <c:pt idx="2230">
                  <c:v>3.1213872832369899E-2</c:v>
                </c:pt>
                <c:pt idx="2231">
                  <c:v>3.1213872832369899E-2</c:v>
                </c:pt>
                <c:pt idx="2232">
                  <c:v>3.1213872832369899E-2</c:v>
                </c:pt>
                <c:pt idx="2233">
                  <c:v>3.1213872832369899E-2</c:v>
                </c:pt>
                <c:pt idx="2234">
                  <c:v>3.1213872832369899E-2</c:v>
                </c:pt>
                <c:pt idx="2235">
                  <c:v>3.17919075144509E-2</c:v>
                </c:pt>
                <c:pt idx="2236">
                  <c:v>3.17919075144509E-2</c:v>
                </c:pt>
                <c:pt idx="2237">
                  <c:v>3.17919075144509E-2</c:v>
                </c:pt>
                <c:pt idx="2238">
                  <c:v>3.17919075144509E-2</c:v>
                </c:pt>
                <c:pt idx="2239">
                  <c:v>3.17919075144509E-2</c:v>
                </c:pt>
                <c:pt idx="2240">
                  <c:v>3.17919075144509E-2</c:v>
                </c:pt>
                <c:pt idx="2241">
                  <c:v>3.17919075144509E-2</c:v>
                </c:pt>
                <c:pt idx="2242">
                  <c:v>3.17919075144509E-2</c:v>
                </c:pt>
                <c:pt idx="2243">
                  <c:v>3.17919075144509E-2</c:v>
                </c:pt>
                <c:pt idx="2244">
                  <c:v>3.2369942196531797E-2</c:v>
                </c:pt>
                <c:pt idx="2245">
                  <c:v>3.2369942196531797E-2</c:v>
                </c:pt>
                <c:pt idx="2246">
                  <c:v>3.2369942196531797E-2</c:v>
                </c:pt>
                <c:pt idx="2247">
                  <c:v>3.2369942196531797E-2</c:v>
                </c:pt>
                <c:pt idx="2248">
                  <c:v>3.2369942196531797E-2</c:v>
                </c:pt>
                <c:pt idx="2249">
                  <c:v>3.2369942196531797E-2</c:v>
                </c:pt>
                <c:pt idx="2250">
                  <c:v>3.29479768786127E-2</c:v>
                </c:pt>
                <c:pt idx="2251">
                  <c:v>3.29479768786127E-2</c:v>
                </c:pt>
                <c:pt idx="2252">
                  <c:v>3.29479768786127E-2</c:v>
                </c:pt>
                <c:pt idx="2253">
                  <c:v>3.3526011560693597E-2</c:v>
                </c:pt>
                <c:pt idx="2254">
                  <c:v>3.3526011560693597E-2</c:v>
                </c:pt>
                <c:pt idx="2255">
                  <c:v>3.3526011560693597E-2</c:v>
                </c:pt>
                <c:pt idx="2256">
                  <c:v>3.3526011560693597E-2</c:v>
                </c:pt>
                <c:pt idx="2257">
                  <c:v>3.4104046242774598E-2</c:v>
                </c:pt>
                <c:pt idx="2258">
                  <c:v>3.4682080924855502E-2</c:v>
                </c:pt>
                <c:pt idx="2259">
                  <c:v>3.4682080924855502E-2</c:v>
                </c:pt>
                <c:pt idx="2260">
                  <c:v>3.4682080924855502E-2</c:v>
                </c:pt>
                <c:pt idx="2261">
                  <c:v>3.5260115606936399E-2</c:v>
                </c:pt>
                <c:pt idx="2262">
                  <c:v>3.5260115606936399E-2</c:v>
                </c:pt>
                <c:pt idx="2263">
                  <c:v>3.5260115606936399E-2</c:v>
                </c:pt>
                <c:pt idx="2264">
                  <c:v>3.5838150289017302E-2</c:v>
                </c:pt>
                <c:pt idx="2265">
                  <c:v>3.6416184971098303E-2</c:v>
                </c:pt>
                <c:pt idx="2266">
                  <c:v>3.6416184971098303E-2</c:v>
                </c:pt>
                <c:pt idx="2267">
                  <c:v>3.69942196531792E-2</c:v>
                </c:pt>
                <c:pt idx="2268">
                  <c:v>3.69942196531792E-2</c:v>
                </c:pt>
                <c:pt idx="2269">
                  <c:v>3.7572254335260097E-2</c:v>
                </c:pt>
                <c:pt idx="2270">
                  <c:v>3.8150289017341001E-2</c:v>
                </c:pt>
                <c:pt idx="2271">
                  <c:v>3.8150289017341001E-2</c:v>
                </c:pt>
                <c:pt idx="2272">
                  <c:v>3.8728323699422001E-2</c:v>
                </c:pt>
                <c:pt idx="2273">
                  <c:v>3.9306358381502898E-2</c:v>
                </c:pt>
                <c:pt idx="2274">
                  <c:v>3.9884393063583802E-2</c:v>
                </c:pt>
                <c:pt idx="2275">
                  <c:v>4.0462427745664699E-2</c:v>
                </c:pt>
                <c:pt idx="2276">
                  <c:v>4.1618497109826597E-2</c:v>
                </c:pt>
                <c:pt idx="2277">
                  <c:v>4.2774566473988397E-2</c:v>
                </c:pt>
                <c:pt idx="2278">
                  <c:v>4.3352601156069398E-2</c:v>
                </c:pt>
                <c:pt idx="2279">
                  <c:v>4.4508670520231199E-2</c:v>
                </c:pt>
                <c:pt idx="2280">
                  <c:v>4.6242774566474E-2</c:v>
                </c:pt>
                <c:pt idx="2281">
                  <c:v>4.7398843930635801E-2</c:v>
                </c:pt>
                <c:pt idx="2282">
                  <c:v>4.9132947976878602E-2</c:v>
                </c:pt>
                <c:pt idx="2283">
                  <c:v>5.02890173410405E-2</c:v>
                </c:pt>
                <c:pt idx="2284">
                  <c:v>5.2023121387283197E-2</c:v>
                </c:pt>
                <c:pt idx="2285">
                  <c:v>5.3757225433525999E-2</c:v>
                </c:pt>
                <c:pt idx="2286">
                  <c:v>5.6069364161849697E-2</c:v>
                </c:pt>
                <c:pt idx="2287">
                  <c:v>5.8959537572254299E-2</c:v>
                </c:pt>
                <c:pt idx="2288">
                  <c:v>6.1849710982658998E-2</c:v>
                </c:pt>
                <c:pt idx="2289">
                  <c:v>6.4739884393063593E-2</c:v>
                </c:pt>
                <c:pt idx="2290">
                  <c:v>6.7630057803468202E-2</c:v>
                </c:pt>
                <c:pt idx="2291">
                  <c:v>7.0520231213872797E-2</c:v>
                </c:pt>
                <c:pt idx="2292">
                  <c:v>7.5722543352601202E-2</c:v>
                </c:pt>
                <c:pt idx="2293">
                  <c:v>8.1502890173410406E-2</c:v>
                </c:pt>
                <c:pt idx="2294">
                  <c:v>8.6705202312138699E-2</c:v>
                </c:pt>
                <c:pt idx="2295">
                  <c:v>9.0751445086705199E-2</c:v>
                </c:pt>
                <c:pt idx="2296">
                  <c:v>9.5953757225433506E-2</c:v>
                </c:pt>
                <c:pt idx="2297">
                  <c:v>0.101734104046243</c:v>
                </c:pt>
                <c:pt idx="2298">
                  <c:v>0.108092485549133</c:v>
                </c:pt>
                <c:pt idx="2299">
                  <c:v>0.11329479768786101</c:v>
                </c:pt>
                <c:pt idx="2300">
                  <c:v>0.11734104046242801</c:v>
                </c:pt>
                <c:pt idx="2301">
                  <c:v>0.121965317919075</c:v>
                </c:pt>
                <c:pt idx="2302">
                  <c:v>0.12658959537572301</c:v>
                </c:pt>
                <c:pt idx="2303">
                  <c:v>0.131791907514451</c:v>
                </c:pt>
                <c:pt idx="2304">
                  <c:v>0.13699421965317901</c:v>
                </c:pt>
                <c:pt idx="2305">
                  <c:v>0.14104046242774601</c:v>
                </c:pt>
                <c:pt idx="2306">
                  <c:v>0.14508670520231201</c:v>
                </c:pt>
                <c:pt idx="2307">
                  <c:v>0.14913294797687901</c:v>
                </c:pt>
                <c:pt idx="2308">
                  <c:v>0.15491329479768801</c:v>
                </c:pt>
                <c:pt idx="2309">
                  <c:v>0.16127167630057801</c:v>
                </c:pt>
                <c:pt idx="2310">
                  <c:v>0.16705202312138701</c:v>
                </c:pt>
                <c:pt idx="2311">
                  <c:v>0.171098265895954</c:v>
                </c:pt>
                <c:pt idx="2312">
                  <c:v>0.17514450867052</c:v>
                </c:pt>
                <c:pt idx="2313">
                  <c:v>0.179190751445087</c:v>
                </c:pt>
                <c:pt idx="2314">
                  <c:v>0.183236994219653</c:v>
                </c:pt>
                <c:pt idx="2315">
                  <c:v>0.18728323699422</c:v>
                </c:pt>
                <c:pt idx="2316">
                  <c:v>0.19190751445086701</c:v>
                </c:pt>
                <c:pt idx="2317">
                  <c:v>0.19653179190751399</c:v>
                </c:pt>
                <c:pt idx="2318">
                  <c:v>0.20173410404624301</c:v>
                </c:pt>
                <c:pt idx="2319">
                  <c:v>0.20635838150288999</c:v>
                </c:pt>
                <c:pt idx="2320">
                  <c:v>0.21040462427745699</c:v>
                </c:pt>
                <c:pt idx="2321">
                  <c:v>0.21445086705202299</c:v>
                </c:pt>
                <c:pt idx="2322">
                  <c:v>0.21907514450867099</c:v>
                </c:pt>
                <c:pt idx="2323">
                  <c:v>0.22427745664739901</c:v>
                </c:pt>
                <c:pt idx="2324">
                  <c:v>0.229479768786127</c:v>
                </c:pt>
                <c:pt idx="2325">
                  <c:v>0.23526011560693599</c:v>
                </c:pt>
                <c:pt idx="2326">
                  <c:v>0.23930635838150299</c:v>
                </c:pt>
                <c:pt idx="2327">
                  <c:v>0.24335260115606899</c:v>
                </c:pt>
                <c:pt idx="2328">
                  <c:v>0.247976878612717</c:v>
                </c:pt>
                <c:pt idx="2329">
                  <c:v>0.25260115606936401</c:v>
                </c:pt>
                <c:pt idx="2330">
                  <c:v>0.25838150289017298</c:v>
                </c:pt>
                <c:pt idx="2331">
                  <c:v>0.264161849710983</c:v>
                </c:pt>
                <c:pt idx="2332">
                  <c:v>0.26936416184971101</c:v>
                </c:pt>
                <c:pt idx="2333">
                  <c:v>0.27456647398843897</c:v>
                </c:pt>
                <c:pt idx="2334">
                  <c:v>0.27919075144508698</c:v>
                </c:pt>
                <c:pt idx="2335">
                  <c:v>0.28323699421965298</c:v>
                </c:pt>
                <c:pt idx="2336">
                  <c:v>0.28670520231213897</c:v>
                </c:pt>
                <c:pt idx="2337">
                  <c:v>0.29075144508670497</c:v>
                </c:pt>
                <c:pt idx="2338">
                  <c:v>0.29537572254335298</c:v>
                </c:pt>
                <c:pt idx="2339">
                  <c:v>0.300578034682081</c:v>
                </c:pt>
                <c:pt idx="2340">
                  <c:v>0.30693641618497097</c:v>
                </c:pt>
                <c:pt idx="2341">
                  <c:v>0.31156069364161798</c:v>
                </c:pt>
                <c:pt idx="2342">
                  <c:v>0.31387283236994201</c:v>
                </c:pt>
                <c:pt idx="2343">
                  <c:v>0.31560693641618498</c:v>
                </c:pt>
                <c:pt idx="2344">
                  <c:v>0.317341040462428</c:v>
                </c:pt>
                <c:pt idx="2345">
                  <c:v>0.31965317919075098</c:v>
                </c:pt>
                <c:pt idx="2346">
                  <c:v>0.32254335260115602</c:v>
                </c:pt>
                <c:pt idx="2347">
                  <c:v>0.32485549132948</c:v>
                </c:pt>
                <c:pt idx="2348">
                  <c:v>0.32658959537572302</c:v>
                </c:pt>
                <c:pt idx="2349">
                  <c:v>0.32832369942196499</c:v>
                </c:pt>
                <c:pt idx="2350">
                  <c:v>0.328901734104046</c:v>
                </c:pt>
                <c:pt idx="2351">
                  <c:v>0.33005780346820801</c:v>
                </c:pt>
                <c:pt idx="2352">
                  <c:v>0.33063583815028902</c:v>
                </c:pt>
                <c:pt idx="2353">
                  <c:v>0.33121387283237003</c:v>
                </c:pt>
                <c:pt idx="2354">
                  <c:v>0.33121387283237003</c:v>
                </c:pt>
                <c:pt idx="2355">
                  <c:v>0.33121387283237003</c:v>
                </c:pt>
                <c:pt idx="2356">
                  <c:v>0.33121387283237003</c:v>
                </c:pt>
                <c:pt idx="2357">
                  <c:v>0.33121387283237003</c:v>
                </c:pt>
                <c:pt idx="2358">
                  <c:v>0.33063583815028902</c:v>
                </c:pt>
                <c:pt idx="2359">
                  <c:v>0.33005780346820801</c:v>
                </c:pt>
                <c:pt idx="2360">
                  <c:v>0.329479768786127</c:v>
                </c:pt>
                <c:pt idx="2361">
                  <c:v>0.32832369942196499</c:v>
                </c:pt>
                <c:pt idx="2362">
                  <c:v>0.32716763005780303</c:v>
                </c:pt>
                <c:pt idx="2363">
                  <c:v>0.32601156069364201</c:v>
                </c:pt>
                <c:pt idx="2364">
                  <c:v>0.32427745664739899</c:v>
                </c:pt>
                <c:pt idx="2365">
                  <c:v>0.32312138728323703</c:v>
                </c:pt>
                <c:pt idx="2366">
                  <c:v>0.321387283236994</c:v>
                </c:pt>
                <c:pt idx="2367">
                  <c:v>0.31965317919075098</c:v>
                </c:pt>
                <c:pt idx="2368">
                  <c:v>0.31791907514450901</c:v>
                </c:pt>
                <c:pt idx="2369">
                  <c:v>0.31560693641618498</c:v>
                </c:pt>
                <c:pt idx="2370">
                  <c:v>0.31387283236994201</c:v>
                </c:pt>
                <c:pt idx="2371">
                  <c:v>0.31213872832369899</c:v>
                </c:pt>
                <c:pt idx="2372">
                  <c:v>0.31040462427745702</c:v>
                </c:pt>
                <c:pt idx="2373">
                  <c:v>0.308670520231214</c:v>
                </c:pt>
                <c:pt idx="2374">
                  <c:v>0.30751445086705198</c:v>
                </c:pt>
                <c:pt idx="2375">
                  <c:v>0.30578034682080901</c:v>
                </c:pt>
                <c:pt idx="2376">
                  <c:v>0.304624277456647</c:v>
                </c:pt>
                <c:pt idx="2377">
                  <c:v>0.30346820809248498</c:v>
                </c:pt>
                <c:pt idx="2378">
                  <c:v>0.30231213872832402</c:v>
                </c:pt>
                <c:pt idx="2379">
                  <c:v>0.301156069364162</c:v>
                </c:pt>
                <c:pt idx="2380">
                  <c:v>0.300578034682081</c:v>
                </c:pt>
                <c:pt idx="2381">
                  <c:v>0.29942196531791898</c:v>
                </c:pt>
                <c:pt idx="2382">
                  <c:v>0.29884393063583797</c:v>
                </c:pt>
                <c:pt idx="2383">
                  <c:v>0.29826589595375702</c:v>
                </c:pt>
                <c:pt idx="2384">
                  <c:v>0.29768786127167601</c:v>
                </c:pt>
                <c:pt idx="2385">
                  <c:v>0.29768786127167601</c:v>
                </c:pt>
                <c:pt idx="2386">
                  <c:v>0.29768786127167601</c:v>
                </c:pt>
                <c:pt idx="2387">
                  <c:v>0.29768786127167601</c:v>
                </c:pt>
                <c:pt idx="2388">
                  <c:v>0.29826589595375702</c:v>
                </c:pt>
                <c:pt idx="2389">
                  <c:v>0.29884393063583797</c:v>
                </c:pt>
                <c:pt idx="2390">
                  <c:v>0.3</c:v>
                </c:pt>
                <c:pt idx="2391">
                  <c:v>0.300578034682081</c:v>
                </c:pt>
                <c:pt idx="2392">
                  <c:v>0.30173410404624301</c:v>
                </c:pt>
                <c:pt idx="2393">
                  <c:v>0.30289017341040497</c:v>
                </c:pt>
                <c:pt idx="2394">
                  <c:v>0.304624277456647</c:v>
                </c:pt>
                <c:pt idx="2395">
                  <c:v>0.30578034682080901</c:v>
                </c:pt>
                <c:pt idx="2396">
                  <c:v>0.30751445086705198</c:v>
                </c:pt>
                <c:pt idx="2397">
                  <c:v>0.308670520231214</c:v>
                </c:pt>
                <c:pt idx="2398">
                  <c:v>0.31040462427745702</c:v>
                </c:pt>
                <c:pt idx="2399">
                  <c:v>0.31156069364161798</c:v>
                </c:pt>
                <c:pt idx="2400">
                  <c:v>0.313294797687861</c:v>
                </c:pt>
                <c:pt idx="2401">
                  <c:v>0.31502890173410403</c:v>
                </c:pt>
                <c:pt idx="2402">
                  <c:v>0.31618497109826599</c:v>
                </c:pt>
                <c:pt idx="2403">
                  <c:v>0.31791907514450901</c:v>
                </c:pt>
                <c:pt idx="2404">
                  <c:v>0.31907514450867003</c:v>
                </c:pt>
                <c:pt idx="2405">
                  <c:v>0.320809248554913</c:v>
                </c:pt>
                <c:pt idx="2406">
                  <c:v>0.32196531791907501</c:v>
                </c:pt>
                <c:pt idx="2407">
                  <c:v>0.32312138728323703</c:v>
                </c:pt>
                <c:pt idx="2408">
                  <c:v>0.32427745664739899</c:v>
                </c:pt>
                <c:pt idx="2409">
                  <c:v>0.325433526011561</c:v>
                </c:pt>
                <c:pt idx="2410">
                  <c:v>0.32658959537572302</c:v>
                </c:pt>
                <c:pt idx="2411">
                  <c:v>0.32716763005780303</c:v>
                </c:pt>
                <c:pt idx="2412">
                  <c:v>0.32832369942196499</c:v>
                </c:pt>
                <c:pt idx="2413">
                  <c:v>0.328901734104046</c:v>
                </c:pt>
                <c:pt idx="2414">
                  <c:v>0.329479768786127</c:v>
                </c:pt>
                <c:pt idx="2415">
                  <c:v>0.33005780346820801</c:v>
                </c:pt>
                <c:pt idx="2416">
                  <c:v>0.33063583815028902</c:v>
                </c:pt>
                <c:pt idx="2417">
                  <c:v>0.33179190751445098</c:v>
                </c:pt>
                <c:pt idx="2418">
                  <c:v>0.33294797687861299</c:v>
                </c:pt>
                <c:pt idx="2419">
                  <c:v>0.333526011560694</c:v>
                </c:pt>
                <c:pt idx="2420">
                  <c:v>0.33410404624277501</c:v>
                </c:pt>
                <c:pt idx="2421">
                  <c:v>0.33468208092485502</c:v>
                </c:pt>
                <c:pt idx="2422">
                  <c:v>0.33583815028901698</c:v>
                </c:pt>
                <c:pt idx="2423">
                  <c:v>0.33757225433526</c:v>
                </c:pt>
                <c:pt idx="2424">
                  <c:v>0.33930635838150303</c:v>
                </c:pt>
                <c:pt idx="2425">
                  <c:v>0.34046242774566499</c:v>
                </c:pt>
                <c:pt idx="2426">
                  <c:v>0.341618497109827</c:v>
                </c:pt>
                <c:pt idx="2427">
                  <c:v>0.34219653179190801</c:v>
                </c:pt>
                <c:pt idx="2428">
                  <c:v>0.34335260115606903</c:v>
                </c:pt>
                <c:pt idx="2429">
                  <c:v>0.34393063583814998</c:v>
                </c:pt>
                <c:pt idx="2430">
                  <c:v>0.34450867052023099</c:v>
                </c:pt>
                <c:pt idx="2431">
                  <c:v>0.34508670520231199</c:v>
                </c:pt>
                <c:pt idx="2432">
                  <c:v>0.34508670520231199</c:v>
                </c:pt>
                <c:pt idx="2433">
                  <c:v>0.34682080924855502</c:v>
                </c:pt>
                <c:pt idx="2434">
                  <c:v>0.34913294797687899</c:v>
                </c:pt>
                <c:pt idx="2435">
                  <c:v>0.35144508670520203</c:v>
                </c:pt>
                <c:pt idx="2436">
                  <c:v>0.35260115606936399</c:v>
                </c:pt>
                <c:pt idx="2437">
                  <c:v>0.35317919075144499</c:v>
                </c:pt>
                <c:pt idx="2438">
                  <c:v>0.35433526011560701</c:v>
                </c:pt>
                <c:pt idx="2439">
                  <c:v>0.35491329479768802</c:v>
                </c:pt>
                <c:pt idx="2440">
                  <c:v>0.35606936416184998</c:v>
                </c:pt>
                <c:pt idx="2441">
                  <c:v>0.35722543352601199</c:v>
                </c:pt>
                <c:pt idx="2442">
                  <c:v>0.35838150289017301</c:v>
                </c:pt>
                <c:pt idx="2443">
                  <c:v>0.35953757225433502</c:v>
                </c:pt>
                <c:pt idx="2444">
                  <c:v>0.36011560693641598</c:v>
                </c:pt>
                <c:pt idx="2445">
                  <c:v>0.36069364161849699</c:v>
                </c:pt>
                <c:pt idx="2446">
                  <c:v>0.36069364161849699</c:v>
                </c:pt>
                <c:pt idx="2447">
                  <c:v>0.36127167630057799</c:v>
                </c:pt>
                <c:pt idx="2448">
                  <c:v>0.36127167630057799</c:v>
                </c:pt>
                <c:pt idx="2449">
                  <c:v>0.36127167630057799</c:v>
                </c:pt>
                <c:pt idx="2450">
                  <c:v>0.36127167630057799</c:v>
                </c:pt>
                <c:pt idx="2451">
                  <c:v>0.36127167630057799</c:v>
                </c:pt>
                <c:pt idx="2452">
                  <c:v>0.36127167630057799</c:v>
                </c:pt>
                <c:pt idx="2453">
                  <c:v>0.36127167630057799</c:v>
                </c:pt>
                <c:pt idx="2454">
                  <c:v>0.36127167630057799</c:v>
                </c:pt>
                <c:pt idx="2455">
                  <c:v>0.36011560693641598</c:v>
                </c:pt>
                <c:pt idx="2456">
                  <c:v>0.35895953757225402</c:v>
                </c:pt>
                <c:pt idx="2457">
                  <c:v>0.357803468208092</c:v>
                </c:pt>
                <c:pt idx="2458">
                  <c:v>0.35664739884393099</c:v>
                </c:pt>
                <c:pt idx="2459">
                  <c:v>0.35491329479768802</c:v>
                </c:pt>
                <c:pt idx="2460">
                  <c:v>0.353757225433526</c:v>
                </c:pt>
                <c:pt idx="2461">
                  <c:v>0.35202312138728298</c:v>
                </c:pt>
                <c:pt idx="2462">
                  <c:v>0.35086705202312102</c:v>
                </c:pt>
                <c:pt idx="2463">
                  <c:v>0.34913294797687899</c:v>
                </c:pt>
                <c:pt idx="2464">
                  <c:v>0.34682080924855502</c:v>
                </c:pt>
                <c:pt idx="2465">
                  <c:v>0.34508670520231199</c:v>
                </c:pt>
                <c:pt idx="2466">
                  <c:v>0.34335260115606903</c:v>
                </c:pt>
                <c:pt idx="2467">
                  <c:v>0.34104046242774599</c:v>
                </c:pt>
                <c:pt idx="2468">
                  <c:v>0.33930635838150303</c:v>
                </c:pt>
                <c:pt idx="2469">
                  <c:v>0.33757225433526</c:v>
                </c:pt>
                <c:pt idx="2470">
                  <c:v>0.33583815028901698</c:v>
                </c:pt>
                <c:pt idx="2471">
                  <c:v>0.33410404624277501</c:v>
                </c:pt>
                <c:pt idx="2472">
                  <c:v>0.33294797687861299</c:v>
                </c:pt>
                <c:pt idx="2473">
                  <c:v>0.33179190751445098</c:v>
                </c:pt>
                <c:pt idx="2474">
                  <c:v>0.33063583815028902</c:v>
                </c:pt>
                <c:pt idx="2475">
                  <c:v>0.329479768786127</c:v>
                </c:pt>
                <c:pt idx="2476">
                  <c:v>0.32832369942196499</c:v>
                </c:pt>
                <c:pt idx="2477">
                  <c:v>0.32658959537572302</c:v>
                </c:pt>
                <c:pt idx="2478">
                  <c:v>0.32427745664739899</c:v>
                </c:pt>
                <c:pt idx="2479">
                  <c:v>0.320809248554913</c:v>
                </c:pt>
                <c:pt idx="2480">
                  <c:v>0.317341040462428</c:v>
                </c:pt>
                <c:pt idx="2481">
                  <c:v>0.313294797687861</c:v>
                </c:pt>
                <c:pt idx="2482">
                  <c:v>0.309248554913295</c:v>
                </c:pt>
                <c:pt idx="2483">
                  <c:v>0.305202312138728</c:v>
                </c:pt>
                <c:pt idx="2484">
                  <c:v>0.301156069364162</c:v>
                </c:pt>
                <c:pt idx="2485">
                  <c:v>0.296531791907514</c:v>
                </c:pt>
                <c:pt idx="2486">
                  <c:v>0.29190751445086699</c:v>
                </c:pt>
                <c:pt idx="2487">
                  <c:v>0.28612716763005802</c:v>
                </c:pt>
                <c:pt idx="2488">
                  <c:v>0.28150289017341001</c:v>
                </c:pt>
                <c:pt idx="2489">
                  <c:v>0.27687861271676301</c:v>
                </c:pt>
                <c:pt idx="2490">
                  <c:v>0.27283236994219701</c:v>
                </c:pt>
                <c:pt idx="2491">
                  <c:v>0.26878612716763001</c:v>
                </c:pt>
                <c:pt idx="2492">
                  <c:v>0.264161849710983</c:v>
                </c:pt>
                <c:pt idx="2493">
                  <c:v>0.260115606936416</c:v>
                </c:pt>
                <c:pt idx="2494">
                  <c:v>0.25606936416185</c:v>
                </c:pt>
                <c:pt idx="2495">
                  <c:v>0.25144508670520199</c:v>
                </c:pt>
                <c:pt idx="2496">
                  <c:v>0.24682080924855501</c:v>
                </c:pt>
                <c:pt idx="2497">
                  <c:v>0.242196531791908</c:v>
                </c:pt>
                <c:pt idx="2498">
                  <c:v>0.23757225433526</c:v>
                </c:pt>
                <c:pt idx="2499">
                  <c:v>0.23294797687861299</c:v>
                </c:pt>
                <c:pt idx="2500">
                  <c:v>0.22832369942196501</c:v>
                </c:pt>
                <c:pt idx="2501">
                  <c:v>0.22427745664739901</c:v>
                </c:pt>
                <c:pt idx="2502">
                  <c:v>0.22023121387283201</c:v>
                </c:pt>
                <c:pt idx="2503">
                  <c:v>0.21618497109826601</c:v>
                </c:pt>
                <c:pt idx="2504">
                  <c:v>0.21271676300577999</c:v>
                </c:pt>
                <c:pt idx="2505">
                  <c:v>0.209248554913295</c:v>
                </c:pt>
                <c:pt idx="2506">
                  <c:v>0.20578034682080901</c:v>
                </c:pt>
                <c:pt idx="2507">
                  <c:v>0.20289017341040499</c:v>
                </c:pt>
                <c:pt idx="2508">
                  <c:v>0.2</c:v>
                </c:pt>
                <c:pt idx="2509">
                  <c:v>0.19826589595375699</c:v>
                </c:pt>
                <c:pt idx="2510">
                  <c:v>0.19595375722543401</c:v>
                </c:pt>
                <c:pt idx="2511">
                  <c:v>0.19421965317919099</c:v>
                </c:pt>
                <c:pt idx="2512">
                  <c:v>0.19248554913294799</c:v>
                </c:pt>
                <c:pt idx="2513">
                  <c:v>0.191329479768786</c:v>
                </c:pt>
                <c:pt idx="2514">
                  <c:v>0.190751445086705</c:v>
                </c:pt>
                <c:pt idx="2515">
                  <c:v>0.19017341040462399</c:v>
                </c:pt>
                <c:pt idx="2516">
                  <c:v>0.18959537572254301</c:v>
                </c:pt>
                <c:pt idx="2517">
                  <c:v>0.19017341040462399</c:v>
                </c:pt>
                <c:pt idx="2518">
                  <c:v>0.191329479768786</c:v>
                </c:pt>
                <c:pt idx="2519">
                  <c:v>0.19248554913294799</c:v>
                </c:pt>
                <c:pt idx="2520">
                  <c:v>0.194797687861272</c:v>
                </c:pt>
                <c:pt idx="2521">
                  <c:v>0.19653179190751399</c:v>
                </c:pt>
                <c:pt idx="2522">
                  <c:v>0.198843930635838</c:v>
                </c:pt>
                <c:pt idx="2523">
                  <c:v>0.2</c:v>
                </c:pt>
                <c:pt idx="2524">
                  <c:v>0.201156069364162</c:v>
                </c:pt>
                <c:pt idx="2525">
                  <c:v>0.20173410404624301</c:v>
                </c:pt>
                <c:pt idx="2526">
                  <c:v>0.20289017341040499</c:v>
                </c:pt>
                <c:pt idx="2527">
                  <c:v>0.20462427745664699</c:v>
                </c:pt>
                <c:pt idx="2528">
                  <c:v>0.20578034682080901</c:v>
                </c:pt>
                <c:pt idx="2529">
                  <c:v>0.20693641618497099</c:v>
                </c:pt>
                <c:pt idx="2530">
                  <c:v>0.20809248554913301</c:v>
                </c:pt>
                <c:pt idx="2531">
                  <c:v>0.209248554913295</c:v>
                </c:pt>
                <c:pt idx="2532">
                  <c:v>0.20982658959537601</c:v>
                </c:pt>
                <c:pt idx="2533">
                  <c:v>0.21098265895953799</c:v>
                </c:pt>
                <c:pt idx="2534">
                  <c:v>0.21271676300577999</c:v>
                </c:pt>
                <c:pt idx="2535">
                  <c:v>0.21502890173410399</c:v>
                </c:pt>
                <c:pt idx="2536">
                  <c:v>0.21791907514450901</c:v>
                </c:pt>
                <c:pt idx="2537">
                  <c:v>0.22023121387283201</c:v>
                </c:pt>
                <c:pt idx="2538">
                  <c:v>0.22196531791907501</c:v>
                </c:pt>
                <c:pt idx="2539">
                  <c:v>0.22254335260115601</c:v>
                </c:pt>
                <c:pt idx="2540">
                  <c:v>0.223699421965318</c:v>
                </c:pt>
                <c:pt idx="2541">
                  <c:v>0.22427745664739901</c:v>
                </c:pt>
                <c:pt idx="2542">
                  <c:v>0.225433526011561</c:v>
                </c:pt>
                <c:pt idx="2543">
                  <c:v>0.22601156069364201</c:v>
                </c:pt>
                <c:pt idx="2544">
                  <c:v>0.22658959537572301</c:v>
                </c:pt>
                <c:pt idx="2545">
                  <c:v>0.227745664739884</c:v>
                </c:pt>
                <c:pt idx="2546">
                  <c:v>0.22832369942196501</c:v>
                </c:pt>
                <c:pt idx="2547">
                  <c:v>0.22890173410404599</c:v>
                </c:pt>
                <c:pt idx="2548">
                  <c:v>0.229479768786127</c:v>
                </c:pt>
                <c:pt idx="2549">
                  <c:v>0.23005780346820801</c:v>
                </c:pt>
                <c:pt idx="2550">
                  <c:v>0.23005780346820801</c:v>
                </c:pt>
                <c:pt idx="2551">
                  <c:v>0.23063583815028901</c:v>
                </c:pt>
                <c:pt idx="2552">
                  <c:v>0.23063583815028901</c:v>
                </c:pt>
                <c:pt idx="2553">
                  <c:v>0.23063583815028901</c:v>
                </c:pt>
                <c:pt idx="2554">
                  <c:v>0.23121387283236999</c:v>
                </c:pt>
                <c:pt idx="2555">
                  <c:v>0.23121387283236999</c:v>
                </c:pt>
                <c:pt idx="2556">
                  <c:v>0.231791907514451</c:v>
                </c:pt>
                <c:pt idx="2557">
                  <c:v>0.231791907514451</c:v>
                </c:pt>
                <c:pt idx="2558">
                  <c:v>0.23236994219653201</c:v>
                </c:pt>
                <c:pt idx="2559">
                  <c:v>0.23236994219653201</c:v>
                </c:pt>
                <c:pt idx="2560">
                  <c:v>0.23236994219653201</c:v>
                </c:pt>
                <c:pt idx="2561">
                  <c:v>0.23294797687861299</c:v>
                </c:pt>
                <c:pt idx="2562">
                  <c:v>0.234104046242775</c:v>
                </c:pt>
                <c:pt idx="2563">
                  <c:v>0.23526011560693599</c:v>
                </c:pt>
                <c:pt idx="2564">
                  <c:v>0.23641618497109801</c:v>
                </c:pt>
                <c:pt idx="2565">
                  <c:v>0.238150289017341</c:v>
                </c:pt>
                <c:pt idx="2566">
                  <c:v>0.23930635838150299</c:v>
                </c:pt>
                <c:pt idx="2567">
                  <c:v>0.241618497109827</c:v>
                </c:pt>
                <c:pt idx="2568">
                  <c:v>0.24335260115606899</c:v>
                </c:pt>
                <c:pt idx="2569">
                  <c:v>0.246242774566474</c:v>
                </c:pt>
                <c:pt idx="2570">
                  <c:v>0.24855491329479801</c:v>
                </c:pt>
                <c:pt idx="2571">
                  <c:v>0.25086705202312098</c:v>
                </c:pt>
                <c:pt idx="2572">
                  <c:v>0.25317919075144502</c:v>
                </c:pt>
                <c:pt idx="2573">
                  <c:v>0.25664739884393101</c:v>
                </c:pt>
                <c:pt idx="2574">
                  <c:v>0.260115606936416</c:v>
                </c:pt>
                <c:pt idx="2575">
                  <c:v>0.264161849710983</c:v>
                </c:pt>
                <c:pt idx="2576">
                  <c:v>0.26705202312138698</c:v>
                </c:pt>
                <c:pt idx="2577">
                  <c:v>0.27052023121387297</c:v>
                </c:pt>
                <c:pt idx="2578">
                  <c:v>0.27341040462427701</c:v>
                </c:pt>
                <c:pt idx="2579">
                  <c:v>0.27687861271676301</c:v>
                </c:pt>
                <c:pt idx="2580">
                  <c:v>0.280346820809249</c:v>
                </c:pt>
                <c:pt idx="2581">
                  <c:v>0.28381502890173399</c:v>
                </c:pt>
                <c:pt idx="2582">
                  <c:v>0.28728323699421998</c:v>
                </c:pt>
                <c:pt idx="2583">
                  <c:v>0.29075144508670497</c:v>
                </c:pt>
                <c:pt idx="2584">
                  <c:v>0.29364161849711001</c:v>
                </c:pt>
                <c:pt idx="2585">
                  <c:v>0.29710982658959501</c:v>
                </c:pt>
                <c:pt idx="2586">
                  <c:v>0.3</c:v>
                </c:pt>
                <c:pt idx="2587">
                  <c:v>0.30289017341040497</c:v>
                </c:pt>
                <c:pt idx="2588">
                  <c:v>0.30635838150289002</c:v>
                </c:pt>
                <c:pt idx="2589">
                  <c:v>0.308670520231214</c:v>
                </c:pt>
                <c:pt idx="2590">
                  <c:v>0.31098265895953803</c:v>
                </c:pt>
                <c:pt idx="2591">
                  <c:v>0.31271676300578</c:v>
                </c:pt>
                <c:pt idx="2592">
                  <c:v>0.31445086705202302</c:v>
                </c:pt>
                <c:pt idx="2593">
                  <c:v>0.31618497109826599</c:v>
                </c:pt>
                <c:pt idx="2594">
                  <c:v>0.317341040462428</c:v>
                </c:pt>
                <c:pt idx="2595">
                  <c:v>0.31791907514450901</c:v>
                </c:pt>
                <c:pt idx="2596">
                  <c:v>0.31849710982659002</c:v>
                </c:pt>
                <c:pt idx="2597">
                  <c:v>0.31907514450867003</c:v>
                </c:pt>
                <c:pt idx="2598">
                  <c:v>0.31965317919075098</c:v>
                </c:pt>
                <c:pt idx="2599">
                  <c:v>0.31907514450867003</c:v>
                </c:pt>
                <c:pt idx="2600">
                  <c:v>0.31907514450867003</c:v>
                </c:pt>
                <c:pt idx="2601">
                  <c:v>0.31849710982659002</c:v>
                </c:pt>
                <c:pt idx="2602">
                  <c:v>0.317341040462428</c:v>
                </c:pt>
                <c:pt idx="2603">
                  <c:v>0.31560693641618498</c:v>
                </c:pt>
                <c:pt idx="2604">
                  <c:v>0.31387283236994201</c:v>
                </c:pt>
                <c:pt idx="2605">
                  <c:v>0.31156069364161798</c:v>
                </c:pt>
                <c:pt idx="2606">
                  <c:v>0.309248554913295</c:v>
                </c:pt>
                <c:pt idx="2607">
                  <c:v>0.30578034682080901</c:v>
                </c:pt>
                <c:pt idx="2608">
                  <c:v>0.30231213872832402</c:v>
                </c:pt>
                <c:pt idx="2609">
                  <c:v>0.29884393063583797</c:v>
                </c:pt>
                <c:pt idx="2610">
                  <c:v>0.29537572254335298</c:v>
                </c:pt>
                <c:pt idx="2611">
                  <c:v>0.29132947976878598</c:v>
                </c:pt>
                <c:pt idx="2612">
                  <c:v>0.28728323699421998</c:v>
                </c:pt>
                <c:pt idx="2613">
                  <c:v>0.28323699421965298</c:v>
                </c:pt>
                <c:pt idx="2614">
                  <c:v>0.27919075144508698</c:v>
                </c:pt>
                <c:pt idx="2615">
                  <c:v>0.27514450867051998</c:v>
                </c:pt>
                <c:pt idx="2616">
                  <c:v>0.27109826589595398</c:v>
                </c:pt>
                <c:pt idx="2617">
                  <c:v>0.26763005780346799</c:v>
                </c:pt>
                <c:pt idx="2618">
                  <c:v>0.264161849710983</c:v>
                </c:pt>
                <c:pt idx="2619">
                  <c:v>0.26069364161849701</c:v>
                </c:pt>
                <c:pt idx="2620">
                  <c:v>0.25722543352601202</c:v>
                </c:pt>
                <c:pt idx="2621">
                  <c:v>0.25491329479768798</c:v>
                </c:pt>
                <c:pt idx="2622">
                  <c:v>0.252023121387283</c:v>
                </c:pt>
                <c:pt idx="2623">
                  <c:v>0.24913294797687899</c:v>
                </c:pt>
                <c:pt idx="2624">
                  <c:v>0.24682080924855501</c:v>
                </c:pt>
                <c:pt idx="2625">
                  <c:v>0.24450867052023101</c:v>
                </c:pt>
                <c:pt idx="2626">
                  <c:v>0.241618497109827</c:v>
                </c:pt>
                <c:pt idx="2627">
                  <c:v>0.23930635838150299</c:v>
                </c:pt>
                <c:pt idx="2628">
                  <c:v>0.23699421965317899</c:v>
                </c:pt>
                <c:pt idx="2629">
                  <c:v>0.23468208092485501</c:v>
                </c:pt>
                <c:pt idx="2630">
                  <c:v>0.23294797687861299</c:v>
                </c:pt>
                <c:pt idx="2631">
                  <c:v>0.23121387283236999</c:v>
                </c:pt>
                <c:pt idx="2632">
                  <c:v>0.23005780346820801</c:v>
                </c:pt>
                <c:pt idx="2633">
                  <c:v>0.22890173410404599</c:v>
                </c:pt>
                <c:pt idx="2634">
                  <c:v>0.227745664739884</c:v>
                </c:pt>
                <c:pt idx="2635">
                  <c:v>0.22716763005780299</c:v>
                </c:pt>
                <c:pt idx="2636">
                  <c:v>0.22601156069364201</c:v>
                </c:pt>
                <c:pt idx="2637">
                  <c:v>0.225433526011561</c:v>
                </c:pt>
                <c:pt idx="2638">
                  <c:v>0.22485549132947999</c:v>
                </c:pt>
                <c:pt idx="2639">
                  <c:v>0.223699421965318</c:v>
                </c:pt>
                <c:pt idx="2640">
                  <c:v>0.22254335260115601</c:v>
                </c:pt>
                <c:pt idx="2641">
                  <c:v>0.22196531791907501</c:v>
                </c:pt>
                <c:pt idx="2642">
                  <c:v>0.22080924855491299</c:v>
                </c:pt>
                <c:pt idx="2643">
                  <c:v>0.219653179190751</c:v>
                </c:pt>
                <c:pt idx="2644">
                  <c:v>0.21907514450867099</c:v>
                </c:pt>
                <c:pt idx="2645">
                  <c:v>0.21791907514450901</c:v>
                </c:pt>
                <c:pt idx="2646">
                  <c:v>0.217341040462428</c:v>
                </c:pt>
                <c:pt idx="2647">
                  <c:v>0.21676300578034699</c:v>
                </c:pt>
                <c:pt idx="2648">
                  <c:v>0.21618497109826601</c:v>
                </c:pt>
                <c:pt idx="2649">
                  <c:v>0.215606936416185</c:v>
                </c:pt>
                <c:pt idx="2650">
                  <c:v>0.21502890173410399</c:v>
                </c:pt>
                <c:pt idx="2651">
                  <c:v>0.21387283236994201</c:v>
                </c:pt>
                <c:pt idx="2652">
                  <c:v>0.213294797687861</c:v>
                </c:pt>
                <c:pt idx="2653">
                  <c:v>0.21271676300577999</c:v>
                </c:pt>
                <c:pt idx="2654">
                  <c:v>0.211560693641618</c:v>
                </c:pt>
                <c:pt idx="2655">
                  <c:v>0.21040462427745699</c:v>
                </c:pt>
                <c:pt idx="2656">
                  <c:v>0.209248554913295</c:v>
                </c:pt>
                <c:pt idx="2657">
                  <c:v>0.207514450867052</c:v>
                </c:pt>
                <c:pt idx="2658">
                  <c:v>0.20635838150288999</c:v>
                </c:pt>
                <c:pt idx="2659">
                  <c:v>0.205202312138728</c:v>
                </c:pt>
                <c:pt idx="2660">
                  <c:v>0.20404624277456601</c:v>
                </c:pt>
                <c:pt idx="2661">
                  <c:v>0.203468208092486</c:v>
                </c:pt>
                <c:pt idx="2662">
                  <c:v>0.20289017341040499</c:v>
                </c:pt>
                <c:pt idx="2663">
                  <c:v>0.20231213872832399</c:v>
                </c:pt>
                <c:pt idx="2664">
                  <c:v>0.20173410404624301</c:v>
                </c:pt>
                <c:pt idx="2665">
                  <c:v>0.20173410404624301</c:v>
                </c:pt>
                <c:pt idx="2666">
                  <c:v>0.20173410404624301</c:v>
                </c:pt>
                <c:pt idx="2667">
                  <c:v>0.20173410404624301</c:v>
                </c:pt>
                <c:pt idx="2668">
                  <c:v>0.20231213872832399</c:v>
                </c:pt>
                <c:pt idx="2669">
                  <c:v>0.20289017341040499</c:v>
                </c:pt>
                <c:pt idx="2670">
                  <c:v>0.20404624277456601</c:v>
                </c:pt>
                <c:pt idx="2671">
                  <c:v>0.20462427745664699</c:v>
                </c:pt>
                <c:pt idx="2672">
                  <c:v>0.205202312138728</c:v>
                </c:pt>
                <c:pt idx="2673">
                  <c:v>0.20635838150288999</c:v>
                </c:pt>
                <c:pt idx="2674">
                  <c:v>0.20693641618497099</c:v>
                </c:pt>
                <c:pt idx="2675">
                  <c:v>0.207514450867052</c:v>
                </c:pt>
                <c:pt idx="2676">
                  <c:v>0.20809248554913301</c:v>
                </c:pt>
                <c:pt idx="2677">
                  <c:v>0.20867052023121399</c:v>
                </c:pt>
                <c:pt idx="2678">
                  <c:v>0.209248554913295</c:v>
                </c:pt>
                <c:pt idx="2679">
                  <c:v>0.20982658959537601</c:v>
                </c:pt>
                <c:pt idx="2680">
                  <c:v>0.20982658959537601</c:v>
                </c:pt>
                <c:pt idx="2681">
                  <c:v>0.20982658959537601</c:v>
                </c:pt>
                <c:pt idx="2682">
                  <c:v>0.209248554913295</c:v>
                </c:pt>
                <c:pt idx="2683">
                  <c:v>0.209248554913295</c:v>
                </c:pt>
                <c:pt idx="2684">
                  <c:v>0.20867052023121399</c:v>
                </c:pt>
                <c:pt idx="2685">
                  <c:v>0.20809248554913301</c:v>
                </c:pt>
                <c:pt idx="2686">
                  <c:v>0.207514450867052</c:v>
                </c:pt>
                <c:pt idx="2687">
                  <c:v>0.20693641618497099</c:v>
                </c:pt>
                <c:pt idx="2688">
                  <c:v>0.20693641618497099</c:v>
                </c:pt>
                <c:pt idx="2689">
                  <c:v>0.20635838150288999</c:v>
                </c:pt>
                <c:pt idx="2690">
                  <c:v>0.20578034682080901</c:v>
                </c:pt>
                <c:pt idx="2691">
                  <c:v>0.20578034682080901</c:v>
                </c:pt>
                <c:pt idx="2692">
                  <c:v>0.205202312138728</c:v>
                </c:pt>
                <c:pt idx="2693">
                  <c:v>0.20462427745664699</c:v>
                </c:pt>
                <c:pt idx="2694">
                  <c:v>0.20462427745664699</c:v>
                </c:pt>
                <c:pt idx="2695">
                  <c:v>0.20404624277456601</c:v>
                </c:pt>
                <c:pt idx="2696">
                  <c:v>0.203468208092486</c:v>
                </c:pt>
                <c:pt idx="2697">
                  <c:v>0.20289017341040499</c:v>
                </c:pt>
                <c:pt idx="2698">
                  <c:v>0.20289017341040499</c:v>
                </c:pt>
                <c:pt idx="2699">
                  <c:v>0.20231213872832399</c:v>
                </c:pt>
                <c:pt idx="2700">
                  <c:v>0.20173410404624301</c:v>
                </c:pt>
                <c:pt idx="2701">
                  <c:v>0.201156069364162</c:v>
                </c:pt>
                <c:pt idx="2702">
                  <c:v>0.201156069364162</c:v>
                </c:pt>
                <c:pt idx="2703">
                  <c:v>0.20057803468208099</c:v>
                </c:pt>
                <c:pt idx="2704">
                  <c:v>0.20057803468208099</c:v>
                </c:pt>
                <c:pt idx="2705">
                  <c:v>0.20057803468208099</c:v>
                </c:pt>
                <c:pt idx="2706">
                  <c:v>0.20057803468208099</c:v>
                </c:pt>
                <c:pt idx="2707">
                  <c:v>0.20057803468208099</c:v>
                </c:pt>
                <c:pt idx="2708">
                  <c:v>0.201156069364162</c:v>
                </c:pt>
                <c:pt idx="2709">
                  <c:v>0.20173410404624301</c:v>
                </c:pt>
                <c:pt idx="2710">
                  <c:v>0.20173410404624301</c:v>
                </c:pt>
                <c:pt idx="2711">
                  <c:v>0.20231213872832399</c:v>
                </c:pt>
                <c:pt idx="2712">
                  <c:v>0.20231213872832399</c:v>
                </c:pt>
                <c:pt idx="2713">
                  <c:v>0.20289017341040499</c:v>
                </c:pt>
                <c:pt idx="2714">
                  <c:v>0.203468208092486</c:v>
                </c:pt>
                <c:pt idx="2715">
                  <c:v>0.203468208092486</c:v>
                </c:pt>
                <c:pt idx="2716">
                  <c:v>0.20404624277456601</c:v>
                </c:pt>
                <c:pt idx="2717">
                  <c:v>0.20404624277456601</c:v>
                </c:pt>
                <c:pt idx="2718">
                  <c:v>0.20462427745664699</c:v>
                </c:pt>
                <c:pt idx="2719">
                  <c:v>0.20462427745664699</c:v>
                </c:pt>
                <c:pt idx="2720">
                  <c:v>0.20462427745664699</c:v>
                </c:pt>
                <c:pt idx="2721">
                  <c:v>0.20462427745664699</c:v>
                </c:pt>
                <c:pt idx="2722">
                  <c:v>0.20462427745664699</c:v>
                </c:pt>
                <c:pt idx="2723">
                  <c:v>0.20462427745664699</c:v>
                </c:pt>
                <c:pt idx="2724">
                  <c:v>0.205202312138728</c:v>
                </c:pt>
                <c:pt idx="2725">
                  <c:v>0.20578034682080901</c:v>
                </c:pt>
                <c:pt idx="2726">
                  <c:v>0.20635838150288999</c:v>
                </c:pt>
                <c:pt idx="2727">
                  <c:v>0.20693641618497099</c:v>
                </c:pt>
                <c:pt idx="2728">
                  <c:v>0.207514450867052</c:v>
                </c:pt>
                <c:pt idx="2729">
                  <c:v>0.20809248554913301</c:v>
                </c:pt>
                <c:pt idx="2730">
                  <c:v>0.209248554913295</c:v>
                </c:pt>
                <c:pt idx="2731">
                  <c:v>0.20982658959537601</c:v>
                </c:pt>
                <c:pt idx="2732">
                  <c:v>0.21098265895953799</c:v>
                </c:pt>
                <c:pt idx="2733">
                  <c:v>0.211560693641618</c:v>
                </c:pt>
                <c:pt idx="2734">
                  <c:v>0.21271676300577999</c:v>
                </c:pt>
                <c:pt idx="2735">
                  <c:v>0.213294797687861</c:v>
                </c:pt>
                <c:pt idx="2736">
                  <c:v>0.21387283236994201</c:v>
                </c:pt>
                <c:pt idx="2737">
                  <c:v>0.21445086705202299</c:v>
                </c:pt>
                <c:pt idx="2738">
                  <c:v>0.21445086705202299</c:v>
                </c:pt>
                <c:pt idx="2739">
                  <c:v>0.21502890173410399</c:v>
                </c:pt>
                <c:pt idx="2740">
                  <c:v>0.21502890173410399</c:v>
                </c:pt>
                <c:pt idx="2741">
                  <c:v>0.215606936416185</c:v>
                </c:pt>
                <c:pt idx="2742">
                  <c:v>0.215606936416185</c:v>
                </c:pt>
                <c:pt idx="2743">
                  <c:v>0.21618497109826601</c:v>
                </c:pt>
                <c:pt idx="2744">
                  <c:v>0.21618497109826601</c:v>
                </c:pt>
                <c:pt idx="2745">
                  <c:v>0.21676300578034699</c:v>
                </c:pt>
                <c:pt idx="2746">
                  <c:v>0.217341040462428</c:v>
                </c:pt>
                <c:pt idx="2747">
                  <c:v>0.21791907514450901</c:v>
                </c:pt>
                <c:pt idx="2748">
                  <c:v>0.21907514450867099</c:v>
                </c:pt>
                <c:pt idx="2749">
                  <c:v>0.22023121387283201</c:v>
                </c:pt>
                <c:pt idx="2750">
                  <c:v>0.221387283236994</c:v>
                </c:pt>
                <c:pt idx="2751">
                  <c:v>0.22254335260115601</c:v>
                </c:pt>
                <c:pt idx="2752">
                  <c:v>0.223699421965318</c:v>
                </c:pt>
                <c:pt idx="2753">
                  <c:v>0.22485549132947999</c:v>
                </c:pt>
                <c:pt idx="2754">
                  <c:v>0.22601156069364201</c:v>
                </c:pt>
                <c:pt idx="2755">
                  <c:v>0.22716763005780299</c:v>
                </c:pt>
                <c:pt idx="2756">
                  <c:v>0.22832369942196501</c:v>
                </c:pt>
                <c:pt idx="2757">
                  <c:v>0.229479768786127</c:v>
                </c:pt>
                <c:pt idx="2758">
                  <c:v>0.23005780346820801</c:v>
                </c:pt>
                <c:pt idx="2759">
                  <c:v>0.23063583815028901</c:v>
                </c:pt>
                <c:pt idx="2760">
                  <c:v>0.23121387283236999</c:v>
                </c:pt>
                <c:pt idx="2761">
                  <c:v>0.231791907514451</c:v>
                </c:pt>
                <c:pt idx="2762">
                  <c:v>0.23236994219653201</c:v>
                </c:pt>
                <c:pt idx="2763">
                  <c:v>0.23294797687861299</c:v>
                </c:pt>
                <c:pt idx="2764">
                  <c:v>0.23294797687861299</c:v>
                </c:pt>
                <c:pt idx="2765">
                  <c:v>0.233526011560694</c:v>
                </c:pt>
                <c:pt idx="2766">
                  <c:v>0.233526011560694</c:v>
                </c:pt>
                <c:pt idx="2767">
                  <c:v>0.234104046242775</c:v>
                </c:pt>
                <c:pt idx="2768">
                  <c:v>0.234104046242775</c:v>
                </c:pt>
                <c:pt idx="2769">
                  <c:v>0.234104046242775</c:v>
                </c:pt>
                <c:pt idx="2770">
                  <c:v>0.234104046242775</c:v>
                </c:pt>
                <c:pt idx="2771">
                  <c:v>0.233526011560694</c:v>
                </c:pt>
                <c:pt idx="2772">
                  <c:v>0.23294797687861299</c:v>
                </c:pt>
                <c:pt idx="2773">
                  <c:v>0.23236994219653201</c:v>
                </c:pt>
                <c:pt idx="2774">
                  <c:v>0.23121387283236999</c:v>
                </c:pt>
                <c:pt idx="2775">
                  <c:v>0.23005780346820801</c:v>
                </c:pt>
                <c:pt idx="2776">
                  <c:v>0.22890173410404599</c:v>
                </c:pt>
                <c:pt idx="2777">
                  <c:v>0.227745664739884</c:v>
                </c:pt>
                <c:pt idx="2778">
                  <c:v>0.22658959537572301</c:v>
                </c:pt>
                <c:pt idx="2779">
                  <c:v>0.22601156069364201</c:v>
                </c:pt>
                <c:pt idx="2780">
                  <c:v>0.225433526011561</c:v>
                </c:pt>
                <c:pt idx="2781">
                  <c:v>0.22485549132947999</c:v>
                </c:pt>
                <c:pt idx="2782">
                  <c:v>0.22485549132947999</c:v>
                </c:pt>
                <c:pt idx="2783">
                  <c:v>0.22485549132947999</c:v>
                </c:pt>
                <c:pt idx="2784">
                  <c:v>0.225433526011561</c:v>
                </c:pt>
                <c:pt idx="2785">
                  <c:v>0.22601156069364201</c:v>
                </c:pt>
                <c:pt idx="2786">
                  <c:v>0.22658959537572301</c:v>
                </c:pt>
                <c:pt idx="2787">
                  <c:v>0.22716763005780299</c:v>
                </c:pt>
                <c:pt idx="2788">
                  <c:v>0.227745664739884</c:v>
                </c:pt>
                <c:pt idx="2789">
                  <c:v>0.22832369942196501</c:v>
                </c:pt>
                <c:pt idx="2790">
                  <c:v>0.22890173410404599</c:v>
                </c:pt>
                <c:pt idx="2791">
                  <c:v>0.229479768786127</c:v>
                </c:pt>
                <c:pt idx="2792">
                  <c:v>0.23005780346820801</c:v>
                </c:pt>
                <c:pt idx="2793">
                  <c:v>0.23121387283236999</c:v>
                </c:pt>
                <c:pt idx="2794">
                  <c:v>0.23236994219653201</c:v>
                </c:pt>
                <c:pt idx="2795">
                  <c:v>0.233526011560694</c:v>
                </c:pt>
                <c:pt idx="2796">
                  <c:v>0.23526011560693599</c:v>
                </c:pt>
                <c:pt idx="2797">
                  <c:v>0.23641618497109801</c:v>
                </c:pt>
                <c:pt idx="2798">
                  <c:v>0.238150289017341</c:v>
                </c:pt>
                <c:pt idx="2799">
                  <c:v>0.23930635838150299</c:v>
                </c:pt>
                <c:pt idx="2800">
                  <c:v>0.24104046242774599</c:v>
                </c:pt>
                <c:pt idx="2801">
                  <c:v>0.24277456647398801</c:v>
                </c:pt>
                <c:pt idx="2802">
                  <c:v>0.24450867052023101</c:v>
                </c:pt>
                <c:pt idx="2803">
                  <c:v>0.246242774566474</c:v>
                </c:pt>
                <c:pt idx="2804">
                  <c:v>0.247976878612717</c:v>
                </c:pt>
                <c:pt idx="2805">
                  <c:v>0.24913294797687899</c:v>
                </c:pt>
                <c:pt idx="2806">
                  <c:v>0.25028901734103998</c:v>
                </c:pt>
                <c:pt idx="2807">
                  <c:v>0.25086705202312098</c:v>
                </c:pt>
                <c:pt idx="2808">
                  <c:v>0.25086705202312098</c:v>
                </c:pt>
                <c:pt idx="2809">
                  <c:v>0.25086705202312098</c:v>
                </c:pt>
                <c:pt idx="2810">
                  <c:v>0.25086705202312098</c:v>
                </c:pt>
                <c:pt idx="2811">
                  <c:v>0.25028901734103998</c:v>
                </c:pt>
                <c:pt idx="2812">
                  <c:v>0.24971098265896</c:v>
                </c:pt>
                <c:pt idx="2813">
                  <c:v>0.24855491329479801</c:v>
                </c:pt>
                <c:pt idx="2814">
                  <c:v>0.247976878612717</c:v>
                </c:pt>
                <c:pt idx="2815">
                  <c:v>0.24739884393063599</c:v>
                </c:pt>
                <c:pt idx="2816">
                  <c:v>0.24682080924855501</c:v>
                </c:pt>
                <c:pt idx="2817">
                  <c:v>0.246242774566474</c:v>
                </c:pt>
                <c:pt idx="2818">
                  <c:v>0.24508670520231199</c:v>
                </c:pt>
                <c:pt idx="2819">
                  <c:v>0.24450867052023101</c:v>
                </c:pt>
                <c:pt idx="2820">
                  <c:v>0.24335260115606899</c:v>
                </c:pt>
                <c:pt idx="2821">
                  <c:v>0.242196531791908</c:v>
                </c:pt>
                <c:pt idx="2822">
                  <c:v>0.24104046242774599</c:v>
                </c:pt>
                <c:pt idx="2823">
                  <c:v>0.23930635838150299</c:v>
                </c:pt>
                <c:pt idx="2824">
                  <c:v>0.23757225433526</c:v>
                </c:pt>
                <c:pt idx="2825">
                  <c:v>0.235838150289017</c:v>
                </c:pt>
                <c:pt idx="2826">
                  <c:v>0.234104046242775</c:v>
                </c:pt>
                <c:pt idx="2827">
                  <c:v>0.23236994219653201</c:v>
                </c:pt>
                <c:pt idx="2828">
                  <c:v>0.23063583815028901</c:v>
                </c:pt>
                <c:pt idx="2829">
                  <c:v>0.229479768786127</c:v>
                </c:pt>
                <c:pt idx="2830">
                  <c:v>0.227745664739884</c:v>
                </c:pt>
                <c:pt idx="2831">
                  <c:v>0.22716763005780299</c:v>
                </c:pt>
                <c:pt idx="2832">
                  <c:v>0.22601156069364201</c:v>
                </c:pt>
                <c:pt idx="2833">
                  <c:v>0.225433526011561</c:v>
                </c:pt>
                <c:pt idx="2834">
                  <c:v>0.225433526011561</c:v>
                </c:pt>
                <c:pt idx="2835">
                  <c:v>0.22485549132947999</c:v>
                </c:pt>
                <c:pt idx="2836">
                  <c:v>0.22485549132947999</c:v>
                </c:pt>
                <c:pt idx="2837">
                  <c:v>0.22485549132947999</c:v>
                </c:pt>
                <c:pt idx="2838">
                  <c:v>0.22427745664739901</c:v>
                </c:pt>
                <c:pt idx="2839">
                  <c:v>0.223699421965318</c:v>
                </c:pt>
                <c:pt idx="2840">
                  <c:v>0.22312138728323699</c:v>
                </c:pt>
                <c:pt idx="2841">
                  <c:v>0.22254335260115601</c:v>
                </c:pt>
                <c:pt idx="2842">
                  <c:v>0.221387283236994</c:v>
                </c:pt>
                <c:pt idx="2843">
                  <c:v>0.219653179190751</c:v>
                </c:pt>
                <c:pt idx="2844">
                  <c:v>0.21849710982659001</c:v>
                </c:pt>
                <c:pt idx="2845">
                  <c:v>0.217341040462428</c:v>
                </c:pt>
                <c:pt idx="2846">
                  <c:v>0.21618497109826601</c:v>
                </c:pt>
                <c:pt idx="2847">
                  <c:v>0.21502890173410399</c:v>
                </c:pt>
                <c:pt idx="2848">
                  <c:v>0.21387283236994201</c:v>
                </c:pt>
                <c:pt idx="2849">
                  <c:v>0.21271676300577999</c:v>
                </c:pt>
                <c:pt idx="2850">
                  <c:v>0.21271676300577999</c:v>
                </c:pt>
                <c:pt idx="2851">
                  <c:v>0.21213872832369901</c:v>
                </c:pt>
                <c:pt idx="2852">
                  <c:v>0.21213872832369901</c:v>
                </c:pt>
                <c:pt idx="2853">
                  <c:v>0.21271676300577999</c:v>
                </c:pt>
                <c:pt idx="2854">
                  <c:v>0.21387283236994201</c:v>
                </c:pt>
                <c:pt idx="2855">
                  <c:v>0.21502890173410399</c:v>
                </c:pt>
                <c:pt idx="2856">
                  <c:v>0.21676300578034699</c:v>
                </c:pt>
                <c:pt idx="2857">
                  <c:v>0.21849710982659001</c:v>
                </c:pt>
                <c:pt idx="2858">
                  <c:v>0.22023121387283201</c:v>
                </c:pt>
                <c:pt idx="2859">
                  <c:v>0.22196531791907501</c:v>
                </c:pt>
                <c:pt idx="2860">
                  <c:v>0.22312138728323699</c:v>
                </c:pt>
                <c:pt idx="2861">
                  <c:v>0.223699421965318</c:v>
                </c:pt>
                <c:pt idx="2862">
                  <c:v>0.223699421965318</c:v>
                </c:pt>
                <c:pt idx="2863">
                  <c:v>0.22312138728323699</c:v>
                </c:pt>
                <c:pt idx="2864">
                  <c:v>0.22254335260115601</c:v>
                </c:pt>
                <c:pt idx="2865">
                  <c:v>0.22196531791907501</c:v>
                </c:pt>
                <c:pt idx="2866">
                  <c:v>0.221387283236994</c:v>
                </c:pt>
                <c:pt idx="2867">
                  <c:v>0.22080924855491299</c:v>
                </c:pt>
                <c:pt idx="2868">
                  <c:v>0.22023121387283201</c:v>
                </c:pt>
                <c:pt idx="2869">
                  <c:v>0.22023121387283201</c:v>
                </c:pt>
                <c:pt idx="2870">
                  <c:v>0.219653179190751</c:v>
                </c:pt>
                <c:pt idx="2871">
                  <c:v>0.21907514450867099</c:v>
                </c:pt>
                <c:pt idx="2872">
                  <c:v>0.21849710982659001</c:v>
                </c:pt>
                <c:pt idx="2873">
                  <c:v>0.21849710982659001</c:v>
                </c:pt>
                <c:pt idx="2874">
                  <c:v>0.21791907514450901</c:v>
                </c:pt>
                <c:pt idx="2875">
                  <c:v>0.21791907514450901</c:v>
                </c:pt>
                <c:pt idx="2876">
                  <c:v>0.21791907514450901</c:v>
                </c:pt>
                <c:pt idx="2877">
                  <c:v>0.21791907514450901</c:v>
                </c:pt>
                <c:pt idx="2878">
                  <c:v>0.21849710982659001</c:v>
                </c:pt>
                <c:pt idx="2879">
                  <c:v>0.219653179190751</c:v>
                </c:pt>
                <c:pt idx="2880">
                  <c:v>0.22080924855491299</c:v>
                </c:pt>
                <c:pt idx="2881">
                  <c:v>0.22196531791907501</c:v>
                </c:pt>
                <c:pt idx="2882">
                  <c:v>0.22312138728323699</c:v>
                </c:pt>
                <c:pt idx="2883">
                  <c:v>0.22485549132947999</c:v>
                </c:pt>
                <c:pt idx="2884">
                  <c:v>0.225433526011561</c:v>
                </c:pt>
                <c:pt idx="2885">
                  <c:v>0.22601156069364201</c:v>
                </c:pt>
                <c:pt idx="2886">
                  <c:v>0.225433526011561</c:v>
                </c:pt>
                <c:pt idx="2887">
                  <c:v>0.22427745664739901</c:v>
                </c:pt>
                <c:pt idx="2888">
                  <c:v>0.22312138728323699</c:v>
                </c:pt>
                <c:pt idx="2889">
                  <c:v>0.221387283236994</c:v>
                </c:pt>
                <c:pt idx="2890">
                  <c:v>0.219653179190751</c:v>
                </c:pt>
                <c:pt idx="2891">
                  <c:v>0.21849710982659001</c:v>
                </c:pt>
                <c:pt idx="2892">
                  <c:v>0.21676300578034699</c:v>
                </c:pt>
                <c:pt idx="2893">
                  <c:v>0.215606936416185</c:v>
                </c:pt>
                <c:pt idx="2894">
                  <c:v>0.21445086705202299</c:v>
                </c:pt>
                <c:pt idx="2895">
                  <c:v>0.21387283236994201</c:v>
                </c:pt>
                <c:pt idx="2896">
                  <c:v>0.213294797687861</c:v>
                </c:pt>
                <c:pt idx="2897">
                  <c:v>0.213294797687861</c:v>
                </c:pt>
                <c:pt idx="2898">
                  <c:v>0.213294797687861</c:v>
                </c:pt>
                <c:pt idx="2899">
                  <c:v>0.213294797687861</c:v>
                </c:pt>
                <c:pt idx="2900">
                  <c:v>0.21387283236994201</c:v>
                </c:pt>
                <c:pt idx="2901">
                  <c:v>0.21502890173410399</c:v>
                </c:pt>
                <c:pt idx="2902">
                  <c:v>0.215606936416185</c:v>
                </c:pt>
                <c:pt idx="2903">
                  <c:v>0.217341040462428</c:v>
                </c:pt>
                <c:pt idx="2904">
                  <c:v>0.21907514450867099</c:v>
                </c:pt>
                <c:pt idx="2905">
                  <c:v>0.22080924855491299</c:v>
                </c:pt>
                <c:pt idx="2906">
                  <c:v>0.22312138728323699</c:v>
                </c:pt>
                <c:pt idx="2907">
                  <c:v>0.225433526011561</c:v>
                </c:pt>
                <c:pt idx="2908">
                  <c:v>0.227745664739884</c:v>
                </c:pt>
                <c:pt idx="2909">
                  <c:v>0.229479768786127</c:v>
                </c:pt>
                <c:pt idx="2910">
                  <c:v>0.23121387283236999</c:v>
                </c:pt>
                <c:pt idx="2911">
                  <c:v>0.23294797687861299</c:v>
                </c:pt>
                <c:pt idx="2912">
                  <c:v>0.234104046242775</c:v>
                </c:pt>
                <c:pt idx="2913">
                  <c:v>0.23526011560693599</c:v>
                </c:pt>
                <c:pt idx="2914">
                  <c:v>0.235838150289017</c:v>
                </c:pt>
                <c:pt idx="2915">
                  <c:v>0.235838150289017</c:v>
                </c:pt>
                <c:pt idx="2916">
                  <c:v>0.235838150289017</c:v>
                </c:pt>
                <c:pt idx="2917">
                  <c:v>0.235838150289017</c:v>
                </c:pt>
                <c:pt idx="2918">
                  <c:v>0.23526011560693599</c:v>
                </c:pt>
                <c:pt idx="2919">
                  <c:v>0.234104046242775</c:v>
                </c:pt>
                <c:pt idx="2920">
                  <c:v>0.233526011560694</c:v>
                </c:pt>
                <c:pt idx="2921">
                  <c:v>0.23294797687861299</c:v>
                </c:pt>
                <c:pt idx="2922">
                  <c:v>0.231791907514451</c:v>
                </c:pt>
                <c:pt idx="2923">
                  <c:v>0.23121387283236999</c:v>
                </c:pt>
                <c:pt idx="2924">
                  <c:v>0.23063583815028901</c:v>
                </c:pt>
                <c:pt idx="2925">
                  <c:v>0.23005780346820801</c:v>
                </c:pt>
                <c:pt idx="2926">
                  <c:v>0.229479768786127</c:v>
                </c:pt>
                <c:pt idx="2927">
                  <c:v>0.229479768786127</c:v>
                </c:pt>
                <c:pt idx="2928">
                  <c:v>0.23005780346820801</c:v>
                </c:pt>
                <c:pt idx="2929">
                  <c:v>0.23063583815028901</c:v>
                </c:pt>
                <c:pt idx="2930">
                  <c:v>0.23236994219653201</c:v>
                </c:pt>
                <c:pt idx="2931">
                  <c:v>0.234104046242775</c:v>
                </c:pt>
                <c:pt idx="2932">
                  <c:v>0.23699421965317899</c:v>
                </c:pt>
                <c:pt idx="2933">
                  <c:v>0.239884393063584</c:v>
                </c:pt>
                <c:pt idx="2934">
                  <c:v>0.24335260115606899</c:v>
                </c:pt>
                <c:pt idx="2935">
                  <c:v>0.24682080924855501</c:v>
                </c:pt>
                <c:pt idx="2936">
                  <c:v>0.24971098265896</c:v>
                </c:pt>
                <c:pt idx="2937">
                  <c:v>0.25317919075144502</c:v>
                </c:pt>
                <c:pt idx="2938">
                  <c:v>0.25606936416185</c:v>
                </c:pt>
                <c:pt idx="2939">
                  <c:v>0.25895953757225398</c:v>
                </c:pt>
                <c:pt idx="2940">
                  <c:v>0.26184971098265902</c:v>
                </c:pt>
                <c:pt idx="2941">
                  <c:v>0.264161849710983</c:v>
                </c:pt>
                <c:pt idx="2942">
                  <c:v>0.26647398843930598</c:v>
                </c:pt>
                <c:pt idx="2943">
                  <c:v>0.268208092485549</c:v>
                </c:pt>
                <c:pt idx="2944">
                  <c:v>0.26994219653179202</c:v>
                </c:pt>
                <c:pt idx="2945">
                  <c:v>0.27109826589595398</c:v>
                </c:pt>
                <c:pt idx="2946">
                  <c:v>0.27283236994219701</c:v>
                </c:pt>
                <c:pt idx="2947">
                  <c:v>0.27398843930635802</c:v>
                </c:pt>
                <c:pt idx="2948">
                  <c:v>0.27572254335260099</c:v>
                </c:pt>
                <c:pt idx="2949">
                  <c:v>0.27745664739884401</c:v>
                </c:pt>
                <c:pt idx="2950">
                  <c:v>0.27861271676300597</c:v>
                </c:pt>
                <c:pt idx="2951">
                  <c:v>0.27919075144508698</c:v>
                </c:pt>
                <c:pt idx="2952">
                  <c:v>0.27919075144508698</c:v>
                </c:pt>
                <c:pt idx="2953">
                  <c:v>0.27861271676300597</c:v>
                </c:pt>
                <c:pt idx="2954">
                  <c:v>0.27745664739884401</c:v>
                </c:pt>
                <c:pt idx="2955">
                  <c:v>0.27572254335260099</c:v>
                </c:pt>
                <c:pt idx="2956">
                  <c:v>0.27341040462427701</c:v>
                </c:pt>
                <c:pt idx="2957">
                  <c:v>0.27052023121387297</c:v>
                </c:pt>
                <c:pt idx="2958">
                  <c:v>0.268208092485549</c:v>
                </c:pt>
                <c:pt idx="2959">
                  <c:v>0.26531791907514501</c:v>
                </c:pt>
                <c:pt idx="2960">
                  <c:v>0.26242774566473998</c:v>
                </c:pt>
                <c:pt idx="2961">
                  <c:v>0.260115606936416</c:v>
                </c:pt>
                <c:pt idx="2962">
                  <c:v>0.25664739884393101</c:v>
                </c:pt>
                <c:pt idx="2963">
                  <c:v>0.25375722543352602</c:v>
                </c:pt>
                <c:pt idx="2964">
                  <c:v>0.25028901734103998</c:v>
                </c:pt>
                <c:pt idx="2965">
                  <c:v>0.24682080924855501</c:v>
                </c:pt>
                <c:pt idx="2966">
                  <c:v>0.24393063583815</c:v>
                </c:pt>
                <c:pt idx="2967">
                  <c:v>0.24046242774566501</c:v>
                </c:pt>
                <c:pt idx="2968">
                  <c:v>0.23757225433526</c:v>
                </c:pt>
                <c:pt idx="2969">
                  <c:v>0.23468208092485501</c:v>
                </c:pt>
                <c:pt idx="2970">
                  <c:v>0.23121387283236999</c:v>
                </c:pt>
                <c:pt idx="2971">
                  <c:v>0.22832369942196501</c:v>
                </c:pt>
                <c:pt idx="2972">
                  <c:v>0.225433526011561</c:v>
                </c:pt>
                <c:pt idx="2973">
                  <c:v>0.22312138728323699</c:v>
                </c:pt>
                <c:pt idx="2974">
                  <c:v>0.22023121387283201</c:v>
                </c:pt>
                <c:pt idx="2975">
                  <c:v>0.21791907514450901</c:v>
                </c:pt>
                <c:pt idx="2976">
                  <c:v>0.21618497109826601</c:v>
                </c:pt>
                <c:pt idx="2977">
                  <c:v>0.21445086705202299</c:v>
                </c:pt>
                <c:pt idx="2978">
                  <c:v>0.21271676300577999</c:v>
                </c:pt>
                <c:pt idx="2979">
                  <c:v>0.21098265895953799</c:v>
                </c:pt>
                <c:pt idx="2980">
                  <c:v>0.20982658959537601</c:v>
                </c:pt>
                <c:pt idx="2981">
                  <c:v>0.209248554913295</c:v>
                </c:pt>
                <c:pt idx="2982">
                  <c:v>0.20867052023121399</c:v>
                </c:pt>
                <c:pt idx="2983">
                  <c:v>0.207514450867052</c:v>
                </c:pt>
                <c:pt idx="2984">
                  <c:v>0.20693641618497099</c:v>
                </c:pt>
                <c:pt idx="2985">
                  <c:v>0.20635838150288999</c:v>
                </c:pt>
                <c:pt idx="2986">
                  <c:v>0.205202312138728</c:v>
                </c:pt>
                <c:pt idx="2987">
                  <c:v>0.20404624277456601</c:v>
                </c:pt>
                <c:pt idx="2988">
                  <c:v>0.20231213872832399</c:v>
                </c:pt>
                <c:pt idx="2989">
                  <c:v>0.2</c:v>
                </c:pt>
                <c:pt idx="2990">
                  <c:v>0.197109826589595</c:v>
                </c:pt>
                <c:pt idx="2991">
                  <c:v>0.19421965317919099</c:v>
                </c:pt>
                <c:pt idx="2992">
                  <c:v>0.191329479768786</c:v>
                </c:pt>
                <c:pt idx="2993">
                  <c:v>0.18843930635838099</c:v>
                </c:pt>
                <c:pt idx="2994">
                  <c:v>0.18554913294797701</c:v>
                </c:pt>
                <c:pt idx="2995">
                  <c:v>0.183236994219653</c:v>
                </c:pt>
                <c:pt idx="2996">
                  <c:v>0.18150289017341001</c:v>
                </c:pt>
                <c:pt idx="2997">
                  <c:v>0.17976878612716801</c:v>
                </c:pt>
                <c:pt idx="2998">
                  <c:v>0.17803468208092499</c:v>
                </c:pt>
                <c:pt idx="2999">
                  <c:v>0.176878612716763</c:v>
                </c:pt>
                <c:pt idx="3000">
                  <c:v>0.17572254335260101</c:v>
                </c:pt>
                <c:pt idx="3001">
                  <c:v>0.174566473988439</c:v>
                </c:pt>
                <c:pt idx="3002">
                  <c:v>0.17341040462427701</c:v>
                </c:pt>
                <c:pt idx="3003">
                  <c:v>0.17225433526011599</c:v>
                </c:pt>
                <c:pt idx="3004">
                  <c:v>0.171098265895954</c:v>
                </c:pt>
                <c:pt idx="3005">
                  <c:v>0.16936416184971101</c:v>
                </c:pt>
                <c:pt idx="3006">
                  <c:v>0.16763005780346801</c:v>
                </c:pt>
                <c:pt idx="3007">
                  <c:v>0.16531791907514501</c:v>
                </c:pt>
                <c:pt idx="3008">
                  <c:v>0.16358381502890201</c:v>
                </c:pt>
                <c:pt idx="3009">
                  <c:v>0.16184971098265899</c:v>
                </c:pt>
                <c:pt idx="3010">
                  <c:v>0.16011560693641599</c:v>
                </c:pt>
                <c:pt idx="3011">
                  <c:v>0.158381502890173</c:v>
                </c:pt>
                <c:pt idx="3012">
                  <c:v>0.156647398843931</c:v>
                </c:pt>
                <c:pt idx="3013">
                  <c:v>0.15549132947976901</c:v>
                </c:pt>
                <c:pt idx="3014">
                  <c:v>0.15375722543352599</c:v>
                </c:pt>
                <c:pt idx="3015">
                  <c:v>0.152601156069364</c:v>
                </c:pt>
                <c:pt idx="3016">
                  <c:v>0.15086705202312101</c:v>
                </c:pt>
                <c:pt idx="3017">
                  <c:v>0.14971098265895999</c:v>
                </c:pt>
                <c:pt idx="3018">
                  <c:v>0.14797687861271699</c:v>
                </c:pt>
                <c:pt idx="3019">
                  <c:v>0.14682080924855501</c:v>
                </c:pt>
                <c:pt idx="3020">
                  <c:v>0.14566473988439299</c:v>
                </c:pt>
                <c:pt idx="3021">
                  <c:v>0.144508670520231</c:v>
                </c:pt>
                <c:pt idx="3022">
                  <c:v>0.14335260115606899</c:v>
                </c:pt>
                <c:pt idx="3023">
                  <c:v>0.14277456647398801</c:v>
                </c:pt>
                <c:pt idx="3024">
                  <c:v>0.14161849710982699</c:v>
                </c:pt>
                <c:pt idx="3025">
                  <c:v>0.14104046242774601</c:v>
                </c:pt>
                <c:pt idx="3026">
                  <c:v>0.13988439306358399</c:v>
                </c:pt>
                <c:pt idx="3027">
                  <c:v>0.13930635838150299</c:v>
                </c:pt>
                <c:pt idx="3028">
                  <c:v>0.13872832369942201</c:v>
                </c:pt>
                <c:pt idx="3029">
                  <c:v>0.138150289017341</c:v>
                </c:pt>
                <c:pt idx="3030">
                  <c:v>0.138150289017341</c:v>
                </c:pt>
                <c:pt idx="3031">
                  <c:v>0.13757225433525999</c:v>
                </c:pt>
                <c:pt idx="3032">
                  <c:v>0.13757225433525999</c:v>
                </c:pt>
                <c:pt idx="3033">
                  <c:v>0.13699421965317901</c:v>
                </c:pt>
                <c:pt idx="3034">
                  <c:v>0.136416184971098</c:v>
                </c:pt>
                <c:pt idx="3035">
                  <c:v>0.136416184971098</c:v>
                </c:pt>
                <c:pt idx="3036">
                  <c:v>0.135838150289017</c:v>
                </c:pt>
                <c:pt idx="3037">
                  <c:v>0.13526011560693599</c:v>
                </c:pt>
                <c:pt idx="3038">
                  <c:v>0.13526011560693599</c:v>
                </c:pt>
                <c:pt idx="3039">
                  <c:v>0.13526011560693599</c:v>
                </c:pt>
                <c:pt idx="3040">
                  <c:v>0.13526011560693599</c:v>
                </c:pt>
                <c:pt idx="3041">
                  <c:v>0.13526011560693599</c:v>
                </c:pt>
                <c:pt idx="3042">
                  <c:v>0.135838150289017</c:v>
                </c:pt>
                <c:pt idx="3043">
                  <c:v>0.135838150289017</c:v>
                </c:pt>
                <c:pt idx="3044">
                  <c:v>0.136416184971098</c:v>
                </c:pt>
                <c:pt idx="3045">
                  <c:v>0.13699421965317901</c:v>
                </c:pt>
                <c:pt idx="3046">
                  <c:v>0.13757225433525999</c:v>
                </c:pt>
                <c:pt idx="3047">
                  <c:v>0.138150289017341</c:v>
                </c:pt>
                <c:pt idx="3048">
                  <c:v>0.13872832369942201</c:v>
                </c:pt>
                <c:pt idx="3049">
                  <c:v>0.13930635838150299</c:v>
                </c:pt>
                <c:pt idx="3050">
                  <c:v>0.13988439306358399</c:v>
                </c:pt>
                <c:pt idx="3051">
                  <c:v>0.140462427745665</c:v>
                </c:pt>
                <c:pt idx="3052">
                  <c:v>0.140462427745665</c:v>
                </c:pt>
                <c:pt idx="3053">
                  <c:v>0.14104046242774601</c:v>
                </c:pt>
                <c:pt idx="3054">
                  <c:v>0.14161849710982699</c:v>
                </c:pt>
                <c:pt idx="3055">
                  <c:v>0.142196531791908</c:v>
                </c:pt>
                <c:pt idx="3056">
                  <c:v>0.14277456647398801</c:v>
                </c:pt>
                <c:pt idx="3057">
                  <c:v>0.14277456647398801</c:v>
                </c:pt>
                <c:pt idx="3058">
                  <c:v>0.14335260115606899</c:v>
                </c:pt>
                <c:pt idx="3059">
                  <c:v>0.14335260115606899</c:v>
                </c:pt>
                <c:pt idx="3060">
                  <c:v>0.14393063583815</c:v>
                </c:pt>
                <c:pt idx="3061">
                  <c:v>0.14393063583815</c:v>
                </c:pt>
                <c:pt idx="3062">
                  <c:v>0.14393063583815</c:v>
                </c:pt>
                <c:pt idx="3063">
                  <c:v>0.14393063583815</c:v>
                </c:pt>
                <c:pt idx="3064">
                  <c:v>0.14393063583815</c:v>
                </c:pt>
                <c:pt idx="3065">
                  <c:v>0.14393063583815</c:v>
                </c:pt>
                <c:pt idx="3066">
                  <c:v>0.14393063583815</c:v>
                </c:pt>
                <c:pt idx="3067">
                  <c:v>0.14393063583815</c:v>
                </c:pt>
                <c:pt idx="3068">
                  <c:v>0.14335260115606899</c:v>
                </c:pt>
                <c:pt idx="3069">
                  <c:v>0.14335260115606899</c:v>
                </c:pt>
                <c:pt idx="3070">
                  <c:v>0.14277456647398801</c:v>
                </c:pt>
                <c:pt idx="3071">
                  <c:v>0.14277456647398801</c:v>
                </c:pt>
                <c:pt idx="3072">
                  <c:v>0.14277456647398801</c:v>
                </c:pt>
                <c:pt idx="3073">
                  <c:v>0.142196531791908</c:v>
                </c:pt>
                <c:pt idx="3074">
                  <c:v>0.142196531791908</c:v>
                </c:pt>
                <c:pt idx="3075">
                  <c:v>0.142196531791908</c:v>
                </c:pt>
                <c:pt idx="3076">
                  <c:v>0.142196531791908</c:v>
                </c:pt>
                <c:pt idx="3077">
                  <c:v>0.142196531791908</c:v>
                </c:pt>
                <c:pt idx="3078">
                  <c:v>0.142196531791908</c:v>
                </c:pt>
                <c:pt idx="3079">
                  <c:v>0.142196531791908</c:v>
                </c:pt>
                <c:pt idx="3080">
                  <c:v>0.142196531791908</c:v>
                </c:pt>
                <c:pt idx="3081">
                  <c:v>0.142196531791908</c:v>
                </c:pt>
                <c:pt idx="3082">
                  <c:v>0.142196531791908</c:v>
                </c:pt>
                <c:pt idx="3083">
                  <c:v>0.142196531791908</c:v>
                </c:pt>
                <c:pt idx="3084">
                  <c:v>0.142196531791908</c:v>
                </c:pt>
                <c:pt idx="3085">
                  <c:v>0.142196531791908</c:v>
                </c:pt>
                <c:pt idx="3086">
                  <c:v>0.142196531791908</c:v>
                </c:pt>
                <c:pt idx="3087">
                  <c:v>0.14161849710982699</c:v>
                </c:pt>
                <c:pt idx="3088">
                  <c:v>0.142196531791908</c:v>
                </c:pt>
                <c:pt idx="3089">
                  <c:v>0.142196531791908</c:v>
                </c:pt>
                <c:pt idx="3090">
                  <c:v>0.142196531791908</c:v>
                </c:pt>
                <c:pt idx="3091">
                  <c:v>0.142196531791908</c:v>
                </c:pt>
                <c:pt idx="3092">
                  <c:v>0.14277456647398801</c:v>
                </c:pt>
                <c:pt idx="3093">
                  <c:v>0.14277456647398801</c:v>
                </c:pt>
                <c:pt idx="3094">
                  <c:v>0.14335260115606899</c:v>
                </c:pt>
                <c:pt idx="3095">
                  <c:v>0.14393063583815</c:v>
                </c:pt>
                <c:pt idx="3096">
                  <c:v>0.14393063583815</c:v>
                </c:pt>
                <c:pt idx="3097">
                  <c:v>0.14393063583815</c:v>
                </c:pt>
                <c:pt idx="3098">
                  <c:v>0.144508670520231</c:v>
                </c:pt>
                <c:pt idx="3099">
                  <c:v>0.144508670520231</c:v>
                </c:pt>
                <c:pt idx="3100">
                  <c:v>0.144508670520231</c:v>
                </c:pt>
                <c:pt idx="3101">
                  <c:v>0.144508670520231</c:v>
                </c:pt>
                <c:pt idx="3102">
                  <c:v>0.144508670520231</c:v>
                </c:pt>
                <c:pt idx="3103">
                  <c:v>0.144508670520231</c:v>
                </c:pt>
                <c:pt idx="3104">
                  <c:v>0.14508670520231201</c:v>
                </c:pt>
                <c:pt idx="3105">
                  <c:v>0.14508670520231201</c:v>
                </c:pt>
                <c:pt idx="3106">
                  <c:v>0.14508670520231201</c:v>
                </c:pt>
                <c:pt idx="3107">
                  <c:v>0.14508670520231201</c:v>
                </c:pt>
                <c:pt idx="3108">
                  <c:v>0.14508670520231201</c:v>
                </c:pt>
                <c:pt idx="3109">
                  <c:v>0.14508670520231201</c:v>
                </c:pt>
                <c:pt idx="3110">
                  <c:v>0.14508670520231201</c:v>
                </c:pt>
                <c:pt idx="3111">
                  <c:v>0.14508670520231201</c:v>
                </c:pt>
                <c:pt idx="3112">
                  <c:v>0.14566473988439299</c:v>
                </c:pt>
                <c:pt idx="3113">
                  <c:v>0.146242774566474</c:v>
                </c:pt>
                <c:pt idx="3114">
                  <c:v>0.146242774566474</c:v>
                </c:pt>
                <c:pt idx="3115">
                  <c:v>0.146242774566474</c:v>
                </c:pt>
                <c:pt idx="3116">
                  <c:v>0.14682080924855501</c:v>
                </c:pt>
                <c:pt idx="3117">
                  <c:v>0.14682080924855501</c:v>
                </c:pt>
                <c:pt idx="3118">
                  <c:v>0.14682080924855501</c:v>
                </c:pt>
                <c:pt idx="3119">
                  <c:v>0.14682080924855501</c:v>
                </c:pt>
                <c:pt idx="3120">
                  <c:v>0.146242774566474</c:v>
                </c:pt>
                <c:pt idx="3121">
                  <c:v>0.14566473988439299</c:v>
                </c:pt>
                <c:pt idx="3122">
                  <c:v>0.14566473988439299</c:v>
                </c:pt>
                <c:pt idx="3123">
                  <c:v>0.14508670520231201</c:v>
                </c:pt>
                <c:pt idx="3124">
                  <c:v>0.14508670520231201</c:v>
                </c:pt>
                <c:pt idx="3125">
                  <c:v>0.144508670520231</c:v>
                </c:pt>
                <c:pt idx="3126">
                  <c:v>0.144508670520231</c:v>
                </c:pt>
                <c:pt idx="3127">
                  <c:v>0.144508670520231</c:v>
                </c:pt>
                <c:pt idx="3128">
                  <c:v>0.144508670520231</c:v>
                </c:pt>
                <c:pt idx="3129">
                  <c:v>0.14508670520231201</c:v>
                </c:pt>
                <c:pt idx="3130">
                  <c:v>0.14566473988439299</c:v>
                </c:pt>
                <c:pt idx="3131">
                  <c:v>0.146242774566474</c:v>
                </c:pt>
                <c:pt idx="3132">
                  <c:v>0.14682080924855501</c:v>
                </c:pt>
                <c:pt idx="3133">
                  <c:v>0.14739884393063599</c:v>
                </c:pt>
                <c:pt idx="3134">
                  <c:v>0.148554913294798</c:v>
                </c:pt>
                <c:pt idx="3135">
                  <c:v>0.14913294797687901</c:v>
                </c:pt>
                <c:pt idx="3136">
                  <c:v>0.15028901734104</c:v>
                </c:pt>
                <c:pt idx="3137">
                  <c:v>0.15202312138728299</c:v>
                </c:pt>
                <c:pt idx="3138">
                  <c:v>0.15317919075144501</c:v>
                </c:pt>
                <c:pt idx="3139">
                  <c:v>0.154335260115607</c:v>
                </c:pt>
                <c:pt idx="3140">
                  <c:v>0.15606936416184999</c:v>
                </c:pt>
                <c:pt idx="3141">
                  <c:v>0.15722543352601201</c:v>
                </c:pt>
                <c:pt idx="3142">
                  <c:v>0.158381502890173</c:v>
                </c:pt>
                <c:pt idx="3143">
                  <c:v>0.15953757225433501</c:v>
                </c:pt>
                <c:pt idx="3144">
                  <c:v>0.16011560693641599</c:v>
                </c:pt>
                <c:pt idx="3145">
                  <c:v>0.16127167630057801</c:v>
                </c:pt>
                <c:pt idx="3146">
                  <c:v>0.16242774566474</c:v>
                </c:pt>
                <c:pt idx="3147">
                  <c:v>0.16358381502890201</c:v>
                </c:pt>
                <c:pt idx="3148">
                  <c:v>0.164739884393064</c:v>
                </c:pt>
                <c:pt idx="3149">
                  <c:v>0.16589595375722499</c:v>
                </c:pt>
                <c:pt idx="3150">
                  <c:v>0.16763005780346801</c:v>
                </c:pt>
                <c:pt idx="3151">
                  <c:v>0.16878612716763</c:v>
                </c:pt>
                <c:pt idx="3152">
                  <c:v>0.16994219653179199</c:v>
                </c:pt>
                <c:pt idx="3153">
                  <c:v>0.171098265895954</c:v>
                </c:pt>
                <c:pt idx="3154">
                  <c:v>0.17225433526011599</c:v>
                </c:pt>
                <c:pt idx="3155">
                  <c:v>0.172832369942197</c:v>
                </c:pt>
                <c:pt idx="3156">
                  <c:v>0.17341040462427701</c:v>
                </c:pt>
                <c:pt idx="3157">
                  <c:v>0.17398843930635799</c:v>
                </c:pt>
                <c:pt idx="3158">
                  <c:v>0.174566473988439</c:v>
                </c:pt>
                <c:pt idx="3159">
                  <c:v>0.17514450867052</c:v>
                </c:pt>
                <c:pt idx="3160">
                  <c:v>0.17572254335260101</c:v>
                </c:pt>
                <c:pt idx="3161">
                  <c:v>0.17630057803468199</c:v>
                </c:pt>
                <c:pt idx="3162">
                  <c:v>0.176878612716763</c:v>
                </c:pt>
                <c:pt idx="3163">
                  <c:v>0.17745664739884401</c:v>
                </c:pt>
                <c:pt idx="3164">
                  <c:v>0.17745664739884401</c:v>
                </c:pt>
                <c:pt idx="3165">
                  <c:v>0.17745664739884401</c:v>
                </c:pt>
                <c:pt idx="3166">
                  <c:v>0.17803468208092499</c:v>
                </c:pt>
                <c:pt idx="3167">
                  <c:v>0.17803468208092499</c:v>
                </c:pt>
                <c:pt idx="3168">
                  <c:v>0.17803468208092499</c:v>
                </c:pt>
                <c:pt idx="3169">
                  <c:v>0.17803468208092499</c:v>
                </c:pt>
                <c:pt idx="3170">
                  <c:v>0.17803468208092499</c:v>
                </c:pt>
                <c:pt idx="3171">
                  <c:v>0.178612716763006</c:v>
                </c:pt>
                <c:pt idx="3172">
                  <c:v>0.179190751445087</c:v>
                </c:pt>
                <c:pt idx="3173">
                  <c:v>0.179190751445087</c:v>
                </c:pt>
                <c:pt idx="3174">
                  <c:v>0.17976878612716801</c:v>
                </c:pt>
                <c:pt idx="3175">
                  <c:v>0.18034682080924899</c:v>
                </c:pt>
                <c:pt idx="3176">
                  <c:v>0.180924855491329</c:v>
                </c:pt>
                <c:pt idx="3177">
                  <c:v>0.18150289017341001</c:v>
                </c:pt>
                <c:pt idx="3178">
                  <c:v>0.18208092485549099</c:v>
                </c:pt>
                <c:pt idx="3179">
                  <c:v>0.182658959537572</c:v>
                </c:pt>
                <c:pt idx="3180">
                  <c:v>0.183236994219653</c:v>
                </c:pt>
                <c:pt idx="3181">
                  <c:v>0.18381502890173401</c:v>
                </c:pt>
                <c:pt idx="3182">
                  <c:v>0.18439306358381499</c:v>
                </c:pt>
                <c:pt idx="3183">
                  <c:v>0.184971098265896</c:v>
                </c:pt>
                <c:pt idx="3184">
                  <c:v>0.18554913294797701</c:v>
                </c:pt>
                <c:pt idx="3185">
                  <c:v>0.186705202312139</c:v>
                </c:pt>
                <c:pt idx="3186">
                  <c:v>0.18728323699422</c:v>
                </c:pt>
                <c:pt idx="3187">
                  <c:v>0.18843930635838099</c:v>
                </c:pt>
                <c:pt idx="3188">
                  <c:v>0.189017341040462</c:v>
                </c:pt>
                <c:pt idx="3189">
                  <c:v>0.19017341040462399</c:v>
                </c:pt>
                <c:pt idx="3190">
                  <c:v>0.190751445086705</c:v>
                </c:pt>
                <c:pt idx="3191">
                  <c:v>0.19190751445086701</c:v>
                </c:pt>
                <c:pt idx="3192">
                  <c:v>0.19248554913294799</c:v>
                </c:pt>
                <c:pt idx="3193">
                  <c:v>0.19364161849711001</c:v>
                </c:pt>
                <c:pt idx="3194">
                  <c:v>0.19421965317919099</c:v>
                </c:pt>
                <c:pt idx="3195">
                  <c:v>0.195375722543353</c:v>
                </c:pt>
                <c:pt idx="3196">
                  <c:v>0.19653179190751399</c:v>
                </c:pt>
                <c:pt idx="3197">
                  <c:v>0.19768786127167601</c:v>
                </c:pt>
                <c:pt idx="3198">
                  <c:v>0.198843930635838</c:v>
                </c:pt>
                <c:pt idx="3199">
                  <c:v>0.199421965317919</c:v>
                </c:pt>
                <c:pt idx="3200">
                  <c:v>0.20057803468208099</c:v>
                </c:pt>
                <c:pt idx="3201">
                  <c:v>0.20173410404624301</c:v>
                </c:pt>
                <c:pt idx="3202">
                  <c:v>0.20231213872832399</c:v>
                </c:pt>
                <c:pt idx="3203">
                  <c:v>0.203468208092486</c:v>
                </c:pt>
                <c:pt idx="3204">
                  <c:v>0.20462427745664699</c:v>
                </c:pt>
                <c:pt idx="3205">
                  <c:v>0.20578034682080901</c:v>
                </c:pt>
                <c:pt idx="3206">
                  <c:v>0.20693641618497099</c:v>
                </c:pt>
                <c:pt idx="3207">
                  <c:v>0.20809248554913301</c:v>
                </c:pt>
                <c:pt idx="3208">
                  <c:v>0.209248554913295</c:v>
                </c:pt>
                <c:pt idx="3209">
                  <c:v>0.21098265895953799</c:v>
                </c:pt>
                <c:pt idx="3210">
                  <c:v>0.21213872832369901</c:v>
                </c:pt>
                <c:pt idx="3211">
                  <c:v>0.21387283236994201</c:v>
                </c:pt>
                <c:pt idx="3212">
                  <c:v>0.21502890173410399</c:v>
                </c:pt>
                <c:pt idx="3213">
                  <c:v>0.21676300578034699</c:v>
                </c:pt>
                <c:pt idx="3214">
                  <c:v>0.21849710982659001</c:v>
                </c:pt>
                <c:pt idx="3215">
                  <c:v>0.219653179190751</c:v>
                </c:pt>
                <c:pt idx="3216">
                  <c:v>0.221387283236994</c:v>
                </c:pt>
                <c:pt idx="3217">
                  <c:v>0.223699421965318</c:v>
                </c:pt>
                <c:pt idx="3218">
                  <c:v>0.225433526011561</c:v>
                </c:pt>
                <c:pt idx="3219">
                  <c:v>0.22716763005780299</c:v>
                </c:pt>
                <c:pt idx="3220">
                  <c:v>0.22832369942196501</c:v>
                </c:pt>
                <c:pt idx="3221">
                  <c:v>0.23005780346820801</c:v>
                </c:pt>
                <c:pt idx="3222">
                  <c:v>0.23121387283236999</c:v>
                </c:pt>
                <c:pt idx="3223">
                  <c:v>0.23294797687861299</c:v>
                </c:pt>
                <c:pt idx="3224">
                  <c:v>0.234104046242775</c:v>
                </c:pt>
                <c:pt idx="3225">
                  <c:v>0.23526011560693599</c:v>
                </c:pt>
                <c:pt idx="3226">
                  <c:v>0.23641618497109801</c:v>
                </c:pt>
                <c:pt idx="3227">
                  <c:v>0.23699421965317899</c:v>
                </c:pt>
                <c:pt idx="3228">
                  <c:v>0.23757225433526</c:v>
                </c:pt>
                <c:pt idx="3229">
                  <c:v>0.238150289017341</c:v>
                </c:pt>
                <c:pt idx="3230">
                  <c:v>0.23872832369942201</c:v>
                </c:pt>
                <c:pt idx="3231">
                  <c:v>0.23930635838150299</c:v>
                </c:pt>
                <c:pt idx="3232">
                  <c:v>0.239884393063584</c:v>
                </c:pt>
                <c:pt idx="3233">
                  <c:v>0.24046242774566501</c:v>
                </c:pt>
                <c:pt idx="3234">
                  <c:v>0.241618497109827</c:v>
                </c:pt>
                <c:pt idx="3235">
                  <c:v>0.24277456647398801</c:v>
                </c:pt>
                <c:pt idx="3236">
                  <c:v>0.24335260115606899</c:v>
                </c:pt>
                <c:pt idx="3237">
                  <c:v>0.24450867052023101</c:v>
                </c:pt>
                <c:pt idx="3238">
                  <c:v>0.245664739884393</c:v>
                </c:pt>
                <c:pt idx="3239">
                  <c:v>0.24682080924855501</c:v>
                </c:pt>
                <c:pt idx="3240">
                  <c:v>0.247976878612717</c:v>
                </c:pt>
                <c:pt idx="3241">
                  <c:v>0.24913294797687899</c:v>
                </c:pt>
                <c:pt idx="3242">
                  <c:v>0.25086705202312098</c:v>
                </c:pt>
                <c:pt idx="3243">
                  <c:v>0.252023121387283</c:v>
                </c:pt>
                <c:pt idx="3244">
                  <c:v>0.25375722543352602</c:v>
                </c:pt>
                <c:pt idx="3245">
                  <c:v>0.25491329479768798</c:v>
                </c:pt>
                <c:pt idx="3246">
                  <c:v>0.25606936416185</c:v>
                </c:pt>
                <c:pt idx="3247">
                  <c:v>0.25664739884393101</c:v>
                </c:pt>
                <c:pt idx="3248">
                  <c:v>0.25780346820809302</c:v>
                </c:pt>
                <c:pt idx="3249">
                  <c:v>0.25838150289017298</c:v>
                </c:pt>
                <c:pt idx="3250">
                  <c:v>0.25895953757225398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4A4E-43EF-A0D3-255F8AEFF707}"/>
            </c:ext>
          </c:extLst>
        </c:ser>
        <c:ser>
          <c:idx val="2"/>
          <c:order val="1"/>
          <c:tx>
            <c:strRef>
              <c:f>Data!$E$1:$E$2</c:f>
              <c:strCache>
                <c:ptCount val="2"/>
                <c:pt idx="0">
                  <c:v>Collagen (norm)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Data!$A$10:$A$3260</c:f>
              <c:numCache>
                <c:formatCode>General</c:formatCode>
                <c:ptCount val="3251"/>
                <c:pt idx="0">
                  <c:v>3993</c:v>
                </c:pt>
                <c:pt idx="1">
                  <c:v>3992</c:v>
                </c:pt>
                <c:pt idx="2">
                  <c:v>3991</c:v>
                </c:pt>
                <c:pt idx="3">
                  <c:v>3990</c:v>
                </c:pt>
                <c:pt idx="4">
                  <c:v>3989</c:v>
                </c:pt>
                <c:pt idx="5">
                  <c:v>3988</c:v>
                </c:pt>
                <c:pt idx="6">
                  <c:v>3987</c:v>
                </c:pt>
                <c:pt idx="7">
                  <c:v>3986</c:v>
                </c:pt>
                <c:pt idx="8">
                  <c:v>3985</c:v>
                </c:pt>
                <c:pt idx="9">
                  <c:v>3984</c:v>
                </c:pt>
                <c:pt idx="10">
                  <c:v>3983</c:v>
                </c:pt>
                <c:pt idx="11">
                  <c:v>3982</c:v>
                </c:pt>
                <c:pt idx="12">
                  <c:v>3981</c:v>
                </c:pt>
                <c:pt idx="13">
                  <c:v>3980</c:v>
                </c:pt>
                <c:pt idx="14">
                  <c:v>3979</c:v>
                </c:pt>
                <c:pt idx="15">
                  <c:v>3978</c:v>
                </c:pt>
                <c:pt idx="16">
                  <c:v>3977</c:v>
                </c:pt>
                <c:pt idx="17">
                  <c:v>3976</c:v>
                </c:pt>
                <c:pt idx="18">
                  <c:v>3975</c:v>
                </c:pt>
                <c:pt idx="19">
                  <c:v>3974</c:v>
                </c:pt>
                <c:pt idx="20">
                  <c:v>3973</c:v>
                </c:pt>
                <c:pt idx="21">
                  <c:v>3972</c:v>
                </c:pt>
                <c:pt idx="22">
                  <c:v>3971</c:v>
                </c:pt>
                <c:pt idx="23">
                  <c:v>3970</c:v>
                </c:pt>
                <c:pt idx="24">
                  <c:v>3969</c:v>
                </c:pt>
                <c:pt idx="25">
                  <c:v>3968</c:v>
                </c:pt>
                <c:pt idx="26">
                  <c:v>3967</c:v>
                </c:pt>
                <c:pt idx="27">
                  <c:v>3966</c:v>
                </c:pt>
                <c:pt idx="28">
                  <c:v>3965</c:v>
                </c:pt>
                <c:pt idx="29">
                  <c:v>3964</c:v>
                </c:pt>
                <c:pt idx="30">
                  <c:v>3963</c:v>
                </c:pt>
                <c:pt idx="31">
                  <c:v>3962</c:v>
                </c:pt>
                <c:pt idx="32">
                  <c:v>3961</c:v>
                </c:pt>
                <c:pt idx="33">
                  <c:v>3960</c:v>
                </c:pt>
                <c:pt idx="34">
                  <c:v>3959</c:v>
                </c:pt>
                <c:pt idx="35">
                  <c:v>3958</c:v>
                </c:pt>
                <c:pt idx="36">
                  <c:v>3957</c:v>
                </c:pt>
                <c:pt idx="37">
                  <c:v>3956</c:v>
                </c:pt>
                <c:pt idx="38">
                  <c:v>3955</c:v>
                </c:pt>
                <c:pt idx="39">
                  <c:v>3954</c:v>
                </c:pt>
                <c:pt idx="40">
                  <c:v>3953</c:v>
                </c:pt>
                <c:pt idx="41">
                  <c:v>3952</c:v>
                </c:pt>
                <c:pt idx="42">
                  <c:v>3951</c:v>
                </c:pt>
                <c:pt idx="43">
                  <c:v>3950</c:v>
                </c:pt>
                <c:pt idx="44">
                  <c:v>3949</c:v>
                </c:pt>
                <c:pt idx="45">
                  <c:v>3948</c:v>
                </c:pt>
                <c:pt idx="46">
                  <c:v>3947</c:v>
                </c:pt>
                <c:pt idx="47">
                  <c:v>3946</c:v>
                </c:pt>
                <c:pt idx="48">
                  <c:v>3945</c:v>
                </c:pt>
                <c:pt idx="49">
                  <c:v>3944</c:v>
                </c:pt>
                <c:pt idx="50">
                  <c:v>3943</c:v>
                </c:pt>
                <c:pt idx="51">
                  <c:v>3942</c:v>
                </c:pt>
                <c:pt idx="52">
                  <c:v>3941</c:v>
                </c:pt>
                <c:pt idx="53">
                  <c:v>3940</c:v>
                </c:pt>
                <c:pt idx="54">
                  <c:v>3939</c:v>
                </c:pt>
                <c:pt idx="55">
                  <c:v>3938</c:v>
                </c:pt>
                <c:pt idx="56">
                  <c:v>3937</c:v>
                </c:pt>
                <c:pt idx="57">
                  <c:v>3936</c:v>
                </c:pt>
                <c:pt idx="58">
                  <c:v>3935</c:v>
                </c:pt>
                <c:pt idx="59">
                  <c:v>3934</c:v>
                </c:pt>
                <c:pt idx="60">
                  <c:v>3933</c:v>
                </c:pt>
                <c:pt idx="61">
                  <c:v>3932</c:v>
                </c:pt>
                <c:pt idx="62">
                  <c:v>3931</c:v>
                </c:pt>
                <c:pt idx="63">
                  <c:v>3930</c:v>
                </c:pt>
                <c:pt idx="64">
                  <c:v>3929</c:v>
                </c:pt>
                <c:pt idx="65">
                  <c:v>3928</c:v>
                </c:pt>
                <c:pt idx="66">
                  <c:v>3927</c:v>
                </c:pt>
                <c:pt idx="67">
                  <c:v>3926</c:v>
                </c:pt>
                <c:pt idx="68">
                  <c:v>3925</c:v>
                </c:pt>
                <c:pt idx="69">
                  <c:v>3924</c:v>
                </c:pt>
                <c:pt idx="70">
                  <c:v>3923</c:v>
                </c:pt>
                <c:pt idx="71">
                  <c:v>3922</c:v>
                </c:pt>
                <c:pt idx="72">
                  <c:v>3921</c:v>
                </c:pt>
                <c:pt idx="73">
                  <c:v>3920</c:v>
                </c:pt>
                <c:pt idx="74">
                  <c:v>3919</c:v>
                </c:pt>
                <c:pt idx="75">
                  <c:v>3918</c:v>
                </c:pt>
                <c:pt idx="76">
                  <c:v>3917</c:v>
                </c:pt>
                <c:pt idx="77">
                  <c:v>3916</c:v>
                </c:pt>
                <c:pt idx="78">
                  <c:v>3915</c:v>
                </c:pt>
                <c:pt idx="79">
                  <c:v>3914</c:v>
                </c:pt>
                <c:pt idx="80">
                  <c:v>3913</c:v>
                </c:pt>
                <c:pt idx="81">
                  <c:v>3912</c:v>
                </c:pt>
                <c:pt idx="82">
                  <c:v>3911</c:v>
                </c:pt>
                <c:pt idx="83">
                  <c:v>3910</c:v>
                </c:pt>
                <c:pt idx="84">
                  <c:v>3909</c:v>
                </c:pt>
                <c:pt idx="85">
                  <c:v>3908</c:v>
                </c:pt>
                <c:pt idx="86">
                  <c:v>3907</c:v>
                </c:pt>
                <c:pt idx="87">
                  <c:v>3906</c:v>
                </c:pt>
                <c:pt idx="88">
                  <c:v>3905</c:v>
                </c:pt>
                <c:pt idx="89">
                  <c:v>3904</c:v>
                </c:pt>
                <c:pt idx="90">
                  <c:v>3903</c:v>
                </c:pt>
                <c:pt idx="91">
                  <c:v>3902</c:v>
                </c:pt>
                <c:pt idx="92">
                  <c:v>3901</c:v>
                </c:pt>
                <c:pt idx="93">
                  <c:v>3900</c:v>
                </c:pt>
                <c:pt idx="94">
                  <c:v>3899</c:v>
                </c:pt>
                <c:pt idx="95">
                  <c:v>3898</c:v>
                </c:pt>
                <c:pt idx="96">
                  <c:v>3897</c:v>
                </c:pt>
                <c:pt idx="97">
                  <c:v>3896</c:v>
                </c:pt>
                <c:pt idx="98">
                  <c:v>3895</c:v>
                </c:pt>
                <c:pt idx="99">
                  <c:v>3894</c:v>
                </c:pt>
                <c:pt idx="100">
                  <c:v>3893</c:v>
                </c:pt>
                <c:pt idx="101">
                  <c:v>3892</c:v>
                </c:pt>
                <c:pt idx="102">
                  <c:v>3891</c:v>
                </c:pt>
                <c:pt idx="103">
                  <c:v>3890</c:v>
                </c:pt>
                <c:pt idx="104">
                  <c:v>3889</c:v>
                </c:pt>
                <c:pt idx="105">
                  <c:v>3888</c:v>
                </c:pt>
                <c:pt idx="106">
                  <c:v>3887</c:v>
                </c:pt>
                <c:pt idx="107">
                  <c:v>3886</c:v>
                </c:pt>
                <c:pt idx="108">
                  <c:v>3885</c:v>
                </c:pt>
                <c:pt idx="109">
                  <c:v>3884</c:v>
                </c:pt>
                <c:pt idx="110">
                  <c:v>3883</c:v>
                </c:pt>
                <c:pt idx="111">
                  <c:v>3882</c:v>
                </c:pt>
                <c:pt idx="112">
                  <c:v>3881</c:v>
                </c:pt>
                <c:pt idx="113">
                  <c:v>3880</c:v>
                </c:pt>
                <c:pt idx="114">
                  <c:v>3879</c:v>
                </c:pt>
                <c:pt idx="115">
                  <c:v>3878</c:v>
                </c:pt>
                <c:pt idx="116">
                  <c:v>3877</c:v>
                </c:pt>
                <c:pt idx="117">
                  <c:v>3876</c:v>
                </c:pt>
                <c:pt idx="118">
                  <c:v>3875</c:v>
                </c:pt>
                <c:pt idx="119">
                  <c:v>3874</c:v>
                </c:pt>
                <c:pt idx="120">
                  <c:v>3873</c:v>
                </c:pt>
                <c:pt idx="121">
                  <c:v>3872</c:v>
                </c:pt>
                <c:pt idx="122">
                  <c:v>3871</c:v>
                </c:pt>
                <c:pt idx="123">
                  <c:v>3870</c:v>
                </c:pt>
                <c:pt idx="124">
                  <c:v>3869</c:v>
                </c:pt>
                <c:pt idx="125">
                  <c:v>3868</c:v>
                </c:pt>
                <c:pt idx="126">
                  <c:v>3867</c:v>
                </c:pt>
                <c:pt idx="127">
                  <c:v>3866</c:v>
                </c:pt>
                <c:pt idx="128">
                  <c:v>3865</c:v>
                </c:pt>
                <c:pt idx="129">
                  <c:v>3864</c:v>
                </c:pt>
                <c:pt idx="130">
                  <c:v>3863</c:v>
                </c:pt>
                <c:pt idx="131">
                  <c:v>3862</c:v>
                </c:pt>
                <c:pt idx="132">
                  <c:v>3861</c:v>
                </c:pt>
                <c:pt idx="133">
                  <c:v>3860</c:v>
                </c:pt>
                <c:pt idx="134">
                  <c:v>3859</c:v>
                </c:pt>
                <c:pt idx="135">
                  <c:v>3858</c:v>
                </c:pt>
                <c:pt idx="136">
                  <c:v>3857</c:v>
                </c:pt>
                <c:pt idx="137">
                  <c:v>3856</c:v>
                </c:pt>
                <c:pt idx="138">
                  <c:v>3855</c:v>
                </c:pt>
                <c:pt idx="139">
                  <c:v>3854</c:v>
                </c:pt>
                <c:pt idx="140">
                  <c:v>3853</c:v>
                </c:pt>
                <c:pt idx="141">
                  <c:v>3852</c:v>
                </c:pt>
                <c:pt idx="142">
                  <c:v>3851</c:v>
                </c:pt>
                <c:pt idx="143">
                  <c:v>3850</c:v>
                </c:pt>
                <c:pt idx="144">
                  <c:v>3849</c:v>
                </c:pt>
                <c:pt idx="145">
                  <c:v>3848</c:v>
                </c:pt>
                <c:pt idx="146">
                  <c:v>3847</c:v>
                </c:pt>
                <c:pt idx="147">
                  <c:v>3846</c:v>
                </c:pt>
                <c:pt idx="148">
                  <c:v>3845</c:v>
                </c:pt>
                <c:pt idx="149">
                  <c:v>3844</c:v>
                </c:pt>
                <c:pt idx="150">
                  <c:v>3843</c:v>
                </c:pt>
                <c:pt idx="151">
                  <c:v>3842</c:v>
                </c:pt>
                <c:pt idx="152">
                  <c:v>3841</c:v>
                </c:pt>
                <c:pt idx="153">
                  <c:v>3840</c:v>
                </c:pt>
                <c:pt idx="154">
                  <c:v>3839</c:v>
                </c:pt>
                <c:pt idx="155">
                  <c:v>3838</c:v>
                </c:pt>
                <c:pt idx="156">
                  <c:v>3837</c:v>
                </c:pt>
                <c:pt idx="157">
                  <c:v>3836</c:v>
                </c:pt>
                <c:pt idx="158">
                  <c:v>3835</c:v>
                </c:pt>
                <c:pt idx="159">
                  <c:v>3834</c:v>
                </c:pt>
                <c:pt idx="160">
                  <c:v>3833</c:v>
                </c:pt>
                <c:pt idx="161">
                  <c:v>3832</c:v>
                </c:pt>
                <c:pt idx="162">
                  <c:v>3831</c:v>
                </c:pt>
                <c:pt idx="163">
                  <c:v>3830</c:v>
                </c:pt>
                <c:pt idx="164">
                  <c:v>3829</c:v>
                </c:pt>
                <c:pt idx="165">
                  <c:v>3828</c:v>
                </c:pt>
                <c:pt idx="166">
                  <c:v>3827</c:v>
                </c:pt>
                <c:pt idx="167">
                  <c:v>3826</c:v>
                </c:pt>
                <c:pt idx="168">
                  <c:v>3825</c:v>
                </c:pt>
                <c:pt idx="169">
                  <c:v>3824</c:v>
                </c:pt>
                <c:pt idx="170">
                  <c:v>3823</c:v>
                </c:pt>
                <c:pt idx="171">
                  <c:v>3822</c:v>
                </c:pt>
                <c:pt idx="172">
                  <c:v>3821</c:v>
                </c:pt>
                <c:pt idx="173">
                  <c:v>3820</c:v>
                </c:pt>
                <c:pt idx="174">
                  <c:v>3819</c:v>
                </c:pt>
                <c:pt idx="175">
                  <c:v>3818</c:v>
                </c:pt>
                <c:pt idx="176">
                  <c:v>3817</c:v>
                </c:pt>
                <c:pt idx="177">
                  <c:v>3816</c:v>
                </c:pt>
                <c:pt idx="178">
                  <c:v>3815</c:v>
                </c:pt>
                <c:pt idx="179">
                  <c:v>3814</c:v>
                </c:pt>
                <c:pt idx="180">
                  <c:v>3813</c:v>
                </c:pt>
                <c:pt idx="181">
                  <c:v>3812</c:v>
                </c:pt>
                <c:pt idx="182">
                  <c:v>3811</c:v>
                </c:pt>
                <c:pt idx="183">
                  <c:v>3810</c:v>
                </c:pt>
                <c:pt idx="184">
                  <c:v>3809</c:v>
                </c:pt>
                <c:pt idx="185">
                  <c:v>3808</c:v>
                </c:pt>
                <c:pt idx="186">
                  <c:v>3807</c:v>
                </c:pt>
                <c:pt idx="187">
                  <c:v>3806</c:v>
                </c:pt>
                <c:pt idx="188">
                  <c:v>3805</c:v>
                </c:pt>
                <c:pt idx="189">
                  <c:v>3804</c:v>
                </c:pt>
                <c:pt idx="190">
                  <c:v>3803</c:v>
                </c:pt>
                <c:pt idx="191">
                  <c:v>3802</c:v>
                </c:pt>
                <c:pt idx="192">
                  <c:v>3801</c:v>
                </c:pt>
                <c:pt idx="193">
                  <c:v>3800</c:v>
                </c:pt>
                <c:pt idx="194">
                  <c:v>3799</c:v>
                </c:pt>
                <c:pt idx="195">
                  <c:v>3798</c:v>
                </c:pt>
                <c:pt idx="196">
                  <c:v>3797</c:v>
                </c:pt>
                <c:pt idx="197">
                  <c:v>3796</c:v>
                </c:pt>
                <c:pt idx="198">
                  <c:v>3795</c:v>
                </c:pt>
                <c:pt idx="199">
                  <c:v>3794</c:v>
                </c:pt>
                <c:pt idx="200">
                  <c:v>3793</c:v>
                </c:pt>
                <c:pt idx="201">
                  <c:v>3792</c:v>
                </c:pt>
                <c:pt idx="202">
                  <c:v>3791</c:v>
                </c:pt>
                <c:pt idx="203">
                  <c:v>3790</c:v>
                </c:pt>
                <c:pt idx="204">
                  <c:v>3789</c:v>
                </c:pt>
                <c:pt idx="205">
                  <c:v>3788</c:v>
                </c:pt>
                <c:pt idx="206">
                  <c:v>3787</c:v>
                </c:pt>
                <c:pt idx="207">
                  <c:v>3786</c:v>
                </c:pt>
                <c:pt idx="208">
                  <c:v>3785</c:v>
                </c:pt>
                <c:pt idx="209">
                  <c:v>3784</c:v>
                </c:pt>
                <c:pt idx="210">
                  <c:v>3783</c:v>
                </c:pt>
                <c:pt idx="211">
                  <c:v>3782</c:v>
                </c:pt>
                <c:pt idx="212">
                  <c:v>3781</c:v>
                </c:pt>
                <c:pt idx="213">
                  <c:v>3780</c:v>
                </c:pt>
                <c:pt idx="214">
                  <c:v>3779</c:v>
                </c:pt>
                <c:pt idx="215">
                  <c:v>3778</c:v>
                </c:pt>
                <c:pt idx="216">
                  <c:v>3777</c:v>
                </c:pt>
                <c:pt idx="217">
                  <c:v>3776</c:v>
                </c:pt>
                <c:pt idx="218">
                  <c:v>3775</c:v>
                </c:pt>
                <c:pt idx="219">
                  <c:v>3774</c:v>
                </c:pt>
                <c:pt idx="220">
                  <c:v>3773</c:v>
                </c:pt>
                <c:pt idx="221">
                  <c:v>3772</c:v>
                </c:pt>
                <c:pt idx="222">
                  <c:v>3771</c:v>
                </c:pt>
                <c:pt idx="223">
                  <c:v>3770</c:v>
                </c:pt>
                <c:pt idx="224">
                  <c:v>3769</c:v>
                </c:pt>
                <c:pt idx="225">
                  <c:v>3768</c:v>
                </c:pt>
                <c:pt idx="226">
                  <c:v>3767</c:v>
                </c:pt>
                <c:pt idx="227">
                  <c:v>3766</c:v>
                </c:pt>
                <c:pt idx="228">
                  <c:v>3765</c:v>
                </c:pt>
                <c:pt idx="229">
                  <c:v>3764</c:v>
                </c:pt>
                <c:pt idx="230">
                  <c:v>3763</c:v>
                </c:pt>
                <c:pt idx="231">
                  <c:v>3762</c:v>
                </c:pt>
                <c:pt idx="232">
                  <c:v>3761</c:v>
                </c:pt>
                <c:pt idx="233">
                  <c:v>3760</c:v>
                </c:pt>
                <c:pt idx="234">
                  <c:v>3759</c:v>
                </c:pt>
                <c:pt idx="235">
                  <c:v>3758</c:v>
                </c:pt>
                <c:pt idx="236">
                  <c:v>3757</c:v>
                </c:pt>
                <c:pt idx="237">
                  <c:v>3756</c:v>
                </c:pt>
                <c:pt idx="238">
                  <c:v>3755</c:v>
                </c:pt>
                <c:pt idx="239">
                  <c:v>3754</c:v>
                </c:pt>
                <c:pt idx="240">
                  <c:v>3753</c:v>
                </c:pt>
                <c:pt idx="241">
                  <c:v>3752</c:v>
                </c:pt>
                <c:pt idx="242">
                  <c:v>3751</c:v>
                </c:pt>
                <c:pt idx="243">
                  <c:v>3750</c:v>
                </c:pt>
                <c:pt idx="244">
                  <c:v>3749</c:v>
                </c:pt>
                <c:pt idx="245">
                  <c:v>3748</c:v>
                </c:pt>
                <c:pt idx="246">
                  <c:v>3747</c:v>
                </c:pt>
                <c:pt idx="247">
                  <c:v>3746</c:v>
                </c:pt>
                <c:pt idx="248">
                  <c:v>3745</c:v>
                </c:pt>
                <c:pt idx="249">
                  <c:v>3744</c:v>
                </c:pt>
                <c:pt idx="250">
                  <c:v>3743</c:v>
                </c:pt>
                <c:pt idx="251">
                  <c:v>3742</c:v>
                </c:pt>
                <c:pt idx="252">
                  <c:v>3741</c:v>
                </c:pt>
                <c:pt idx="253">
                  <c:v>3740</c:v>
                </c:pt>
                <c:pt idx="254">
                  <c:v>3739</c:v>
                </c:pt>
                <c:pt idx="255">
                  <c:v>3738</c:v>
                </c:pt>
                <c:pt idx="256">
                  <c:v>3737</c:v>
                </c:pt>
                <c:pt idx="257">
                  <c:v>3736</c:v>
                </c:pt>
                <c:pt idx="258">
                  <c:v>3735</c:v>
                </c:pt>
                <c:pt idx="259">
                  <c:v>3734</c:v>
                </c:pt>
                <c:pt idx="260">
                  <c:v>3733</c:v>
                </c:pt>
                <c:pt idx="261">
                  <c:v>3732</c:v>
                </c:pt>
                <c:pt idx="262">
                  <c:v>3731</c:v>
                </c:pt>
                <c:pt idx="263">
                  <c:v>3730</c:v>
                </c:pt>
                <c:pt idx="264">
                  <c:v>3729</c:v>
                </c:pt>
                <c:pt idx="265">
                  <c:v>3728</c:v>
                </c:pt>
                <c:pt idx="266">
                  <c:v>3727</c:v>
                </c:pt>
                <c:pt idx="267">
                  <c:v>3726</c:v>
                </c:pt>
                <c:pt idx="268">
                  <c:v>3725</c:v>
                </c:pt>
                <c:pt idx="269">
                  <c:v>3724</c:v>
                </c:pt>
                <c:pt idx="270">
                  <c:v>3723</c:v>
                </c:pt>
                <c:pt idx="271">
                  <c:v>3722</c:v>
                </c:pt>
                <c:pt idx="272">
                  <c:v>3721</c:v>
                </c:pt>
                <c:pt idx="273">
                  <c:v>3720</c:v>
                </c:pt>
                <c:pt idx="274">
                  <c:v>3719</c:v>
                </c:pt>
                <c:pt idx="275">
                  <c:v>3718</c:v>
                </c:pt>
                <c:pt idx="276">
                  <c:v>3717</c:v>
                </c:pt>
                <c:pt idx="277">
                  <c:v>3716</c:v>
                </c:pt>
                <c:pt idx="278">
                  <c:v>3715</c:v>
                </c:pt>
                <c:pt idx="279">
                  <c:v>3714</c:v>
                </c:pt>
                <c:pt idx="280">
                  <c:v>3713</c:v>
                </c:pt>
                <c:pt idx="281">
                  <c:v>3712</c:v>
                </c:pt>
                <c:pt idx="282">
                  <c:v>3711</c:v>
                </c:pt>
                <c:pt idx="283">
                  <c:v>3710</c:v>
                </c:pt>
                <c:pt idx="284">
                  <c:v>3709</c:v>
                </c:pt>
                <c:pt idx="285">
                  <c:v>3708</c:v>
                </c:pt>
                <c:pt idx="286">
                  <c:v>3707</c:v>
                </c:pt>
                <c:pt idx="287">
                  <c:v>3706</c:v>
                </c:pt>
                <c:pt idx="288">
                  <c:v>3705</c:v>
                </c:pt>
                <c:pt idx="289">
                  <c:v>3704</c:v>
                </c:pt>
                <c:pt idx="290">
                  <c:v>3703</c:v>
                </c:pt>
                <c:pt idx="291">
                  <c:v>3702</c:v>
                </c:pt>
                <c:pt idx="292">
                  <c:v>3701</c:v>
                </c:pt>
                <c:pt idx="293">
                  <c:v>3700</c:v>
                </c:pt>
                <c:pt idx="294">
                  <c:v>3699</c:v>
                </c:pt>
                <c:pt idx="295">
                  <c:v>3698</c:v>
                </c:pt>
                <c:pt idx="296">
                  <c:v>3697</c:v>
                </c:pt>
                <c:pt idx="297">
                  <c:v>3696</c:v>
                </c:pt>
                <c:pt idx="298">
                  <c:v>3695</c:v>
                </c:pt>
                <c:pt idx="299">
                  <c:v>3694</c:v>
                </c:pt>
                <c:pt idx="300">
                  <c:v>3693</c:v>
                </c:pt>
                <c:pt idx="301">
                  <c:v>3692</c:v>
                </c:pt>
                <c:pt idx="302">
                  <c:v>3691</c:v>
                </c:pt>
                <c:pt idx="303">
                  <c:v>3690</c:v>
                </c:pt>
                <c:pt idx="304">
                  <c:v>3689</c:v>
                </c:pt>
                <c:pt idx="305">
                  <c:v>3688</c:v>
                </c:pt>
                <c:pt idx="306">
                  <c:v>3687</c:v>
                </c:pt>
                <c:pt idx="307">
                  <c:v>3686</c:v>
                </c:pt>
                <c:pt idx="308">
                  <c:v>3685</c:v>
                </c:pt>
                <c:pt idx="309">
                  <c:v>3684</c:v>
                </c:pt>
                <c:pt idx="310">
                  <c:v>3683</c:v>
                </c:pt>
                <c:pt idx="311">
                  <c:v>3682</c:v>
                </c:pt>
                <c:pt idx="312">
                  <c:v>3681</c:v>
                </c:pt>
                <c:pt idx="313">
                  <c:v>3680</c:v>
                </c:pt>
                <c:pt idx="314">
                  <c:v>3679</c:v>
                </c:pt>
                <c:pt idx="315">
                  <c:v>3678</c:v>
                </c:pt>
                <c:pt idx="316">
                  <c:v>3677</c:v>
                </c:pt>
                <c:pt idx="317">
                  <c:v>3676</c:v>
                </c:pt>
                <c:pt idx="318">
                  <c:v>3675</c:v>
                </c:pt>
                <c:pt idx="319">
                  <c:v>3674</c:v>
                </c:pt>
                <c:pt idx="320">
                  <c:v>3673</c:v>
                </c:pt>
                <c:pt idx="321">
                  <c:v>3672</c:v>
                </c:pt>
                <c:pt idx="322">
                  <c:v>3671</c:v>
                </c:pt>
                <c:pt idx="323">
                  <c:v>3670</c:v>
                </c:pt>
                <c:pt idx="324">
                  <c:v>3669</c:v>
                </c:pt>
                <c:pt idx="325">
                  <c:v>3668</c:v>
                </c:pt>
                <c:pt idx="326">
                  <c:v>3667</c:v>
                </c:pt>
                <c:pt idx="327">
                  <c:v>3666</c:v>
                </c:pt>
                <c:pt idx="328">
                  <c:v>3665</c:v>
                </c:pt>
                <c:pt idx="329">
                  <c:v>3664</c:v>
                </c:pt>
                <c:pt idx="330">
                  <c:v>3663</c:v>
                </c:pt>
                <c:pt idx="331">
                  <c:v>3662</c:v>
                </c:pt>
                <c:pt idx="332">
                  <c:v>3661</c:v>
                </c:pt>
                <c:pt idx="333">
                  <c:v>3660</c:v>
                </c:pt>
                <c:pt idx="334">
                  <c:v>3659</c:v>
                </c:pt>
                <c:pt idx="335">
                  <c:v>3658</c:v>
                </c:pt>
                <c:pt idx="336">
                  <c:v>3657</c:v>
                </c:pt>
                <c:pt idx="337">
                  <c:v>3656</c:v>
                </c:pt>
                <c:pt idx="338">
                  <c:v>3655</c:v>
                </c:pt>
                <c:pt idx="339">
                  <c:v>3654</c:v>
                </c:pt>
                <c:pt idx="340">
                  <c:v>3653</c:v>
                </c:pt>
                <c:pt idx="341">
                  <c:v>3652</c:v>
                </c:pt>
                <c:pt idx="342">
                  <c:v>3651</c:v>
                </c:pt>
                <c:pt idx="343">
                  <c:v>3650</c:v>
                </c:pt>
                <c:pt idx="344">
                  <c:v>3649</c:v>
                </c:pt>
                <c:pt idx="345">
                  <c:v>3648</c:v>
                </c:pt>
                <c:pt idx="346">
                  <c:v>3647</c:v>
                </c:pt>
                <c:pt idx="347">
                  <c:v>3646</c:v>
                </c:pt>
                <c:pt idx="348">
                  <c:v>3645</c:v>
                </c:pt>
                <c:pt idx="349">
                  <c:v>3644</c:v>
                </c:pt>
                <c:pt idx="350">
                  <c:v>3643</c:v>
                </c:pt>
                <c:pt idx="351">
                  <c:v>3642</c:v>
                </c:pt>
                <c:pt idx="352">
                  <c:v>3641</c:v>
                </c:pt>
                <c:pt idx="353">
                  <c:v>3640</c:v>
                </c:pt>
                <c:pt idx="354">
                  <c:v>3639</c:v>
                </c:pt>
                <c:pt idx="355">
                  <c:v>3638</c:v>
                </c:pt>
                <c:pt idx="356">
                  <c:v>3637</c:v>
                </c:pt>
                <c:pt idx="357">
                  <c:v>3636</c:v>
                </c:pt>
                <c:pt idx="358">
                  <c:v>3635</c:v>
                </c:pt>
                <c:pt idx="359">
                  <c:v>3634</c:v>
                </c:pt>
                <c:pt idx="360">
                  <c:v>3633</c:v>
                </c:pt>
                <c:pt idx="361">
                  <c:v>3632</c:v>
                </c:pt>
                <c:pt idx="362">
                  <c:v>3631</c:v>
                </c:pt>
                <c:pt idx="363">
                  <c:v>3630</c:v>
                </c:pt>
                <c:pt idx="364">
                  <c:v>3629</c:v>
                </c:pt>
                <c:pt idx="365">
                  <c:v>3628</c:v>
                </c:pt>
                <c:pt idx="366">
                  <c:v>3627</c:v>
                </c:pt>
                <c:pt idx="367">
                  <c:v>3626</c:v>
                </c:pt>
                <c:pt idx="368">
                  <c:v>3625</c:v>
                </c:pt>
                <c:pt idx="369">
                  <c:v>3624</c:v>
                </c:pt>
                <c:pt idx="370">
                  <c:v>3623</c:v>
                </c:pt>
                <c:pt idx="371">
                  <c:v>3622</c:v>
                </c:pt>
                <c:pt idx="372">
                  <c:v>3621</c:v>
                </c:pt>
                <c:pt idx="373">
                  <c:v>3620</c:v>
                </c:pt>
                <c:pt idx="374">
                  <c:v>3619</c:v>
                </c:pt>
                <c:pt idx="375">
                  <c:v>3618</c:v>
                </c:pt>
                <c:pt idx="376">
                  <c:v>3617</c:v>
                </c:pt>
                <c:pt idx="377">
                  <c:v>3616</c:v>
                </c:pt>
                <c:pt idx="378">
                  <c:v>3615</c:v>
                </c:pt>
                <c:pt idx="379">
                  <c:v>3614</c:v>
                </c:pt>
                <c:pt idx="380">
                  <c:v>3613</c:v>
                </c:pt>
                <c:pt idx="381">
                  <c:v>3612</c:v>
                </c:pt>
                <c:pt idx="382">
                  <c:v>3611</c:v>
                </c:pt>
                <c:pt idx="383">
                  <c:v>3610</c:v>
                </c:pt>
                <c:pt idx="384">
                  <c:v>3609</c:v>
                </c:pt>
                <c:pt idx="385">
                  <c:v>3608</c:v>
                </c:pt>
                <c:pt idx="386">
                  <c:v>3607</c:v>
                </c:pt>
                <c:pt idx="387">
                  <c:v>3606</c:v>
                </c:pt>
                <c:pt idx="388">
                  <c:v>3605</c:v>
                </c:pt>
                <c:pt idx="389">
                  <c:v>3604</c:v>
                </c:pt>
                <c:pt idx="390">
                  <c:v>3603</c:v>
                </c:pt>
                <c:pt idx="391">
                  <c:v>3602</c:v>
                </c:pt>
                <c:pt idx="392">
                  <c:v>3601</c:v>
                </c:pt>
                <c:pt idx="393">
                  <c:v>3600</c:v>
                </c:pt>
                <c:pt idx="394">
                  <c:v>3599</c:v>
                </c:pt>
                <c:pt idx="395">
                  <c:v>3598</c:v>
                </c:pt>
                <c:pt idx="396">
                  <c:v>3597</c:v>
                </c:pt>
                <c:pt idx="397">
                  <c:v>3596</c:v>
                </c:pt>
                <c:pt idx="398">
                  <c:v>3595</c:v>
                </c:pt>
                <c:pt idx="399">
                  <c:v>3594</c:v>
                </c:pt>
                <c:pt idx="400">
                  <c:v>3593</c:v>
                </c:pt>
                <c:pt idx="401">
                  <c:v>3592</c:v>
                </c:pt>
                <c:pt idx="402">
                  <c:v>3591</c:v>
                </c:pt>
                <c:pt idx="403">
                  <c:v>3590</c:v>
                </c:pt>
                <c:pt idx="404">
                  <c:v>3589</c:v>
                </c:pt>
                <c:pt idx="405">
                  <c:v>3588</c:v>
                </c:pt>
                <c:pt idx="406">
                  <c:v>3587</c:v>
                </c:pt>
                <c:pt idx="407">
                  <c:v>3586</c:v>
                </c:pt>
                <c:pt idx="408">
                  <c:v>3585</c:v>
                </c:pt>
                <c:pt idx="409">
                  <c:v>3584</c:v>
                </c:pt>
                <c:pt idx="410">
                  <c:v>3583</c:v>
                </c:pt>
                <c:pt idx="411">
                  <c:v>3582</c:v>
                </c:pt>
                <c:pt idx="412">
                  <c:v>3581</c:v>
                </c:pt>
                <c:pt idx="413">
                  <c:v>3580</c:v>
                </c:pt>
                <c:pt idx="414">
                  <c:v>3579</c:v>
                </c:pt>
                <c:pt idx="415">
                  <c:v>3578</c:v>
                </c:pt>
                <c:pt idx="416">
                  <c:v>3577</c:v>
                </c:pt>
                <c:pt idx="417">
                  <c:v>3576</c:v>
                </c:pt>
                <c:pt idx="418">
                  <c:v>3575</c:v>
                </c:pt>
                <c:pt idx="419">
                  <c:v>3574</c:v>
                </c:pt>
                <c:pt idx="420">
                  <c:v>3573</c:v>
                </c:pt>
                <c:pt idx="421">
                  <c:v>3572</c:v>
                </c:pt>
                <c:pt idx="422">
                  <c:v>3571</c:v>
                </c:pt>
                <c:pt idx="423">
                  <c:v>3570</c:v>
                </c:pt>
                <c:pt idx="424">
                  <c:v>3569</c:v>
                </c:pt>
                <c:pt idx="425">
                  <c:v>3568</c:v>
                </c:pt>
                <c:pt idx="426">
                  <c:v>3567</c:v>
                </c:pt>
                <c:pt idx="427">
                  <c:v>3566</c:v>
                </c:pt>
                <c:pt idx="428">
                  <c:v>3565</c:v>
                </c:pt>
                <c:pt idx="429">
                  <c:v>3564</c:v>
                </c:pt>
                <c:pt idx="430">
                  <c:v>3563</c:v>
                </c:pt>
                <c:pt idx="431">
                  <c:v>3562</c:v>
                </c:pt>
                <c:pt idx="432">
                  <c:v>3561</c:v>
                </c:pt>
                <c:pt idx="433">
                  <c:v>3560</c:v>
                </c:pt>
                <c:pt idx="434">
                  <c:v>3559</c:v>
                </c:pt>
                <c:pt idx="435">
                  <c:v>3558</c:v>
                </c:pt>
                <c:pt idx="436">
                  <c:v>3557</c:v>
                </c:pt>
                <c:pt idx="437">
                  <c:v>3556</c:v>
                </c:pt>
                <c:pt idx="438">
                  <c:v>3555</c:v>
                </c:pt>
                <c:pt idx="439">
                  <c:v>3554</c:v>
                </c:pt>
                <c:pt idx="440">
                  <c:v>3553</c:v>
                </c:pt>
                <c:pt idx="441">
                  <c:v>3552</c:v>
                </c:pt>
                <c:pt idx="442">
                  <c:v>3551</c:v>
                </c:pt>
                <c:pt idx="443">
                  <c:v>3550</c:v>
                </c:pt>
                <c:pt idx="444">
                  <c:v>3549</c:v>
                </c:pt>
                <c:pt idx="445">
                  <c:v>3548</c:v>
                </c:pt>
                <c:pt idx="446">
                  <c:v>3547</c:v>
                </c:pt>
                <c:pt idx="447">
                  <c:v>3546</c:v>
                </c:pt>
                <c:pt idx="448">
                  <c:v>3545</c:v>
                </c:pt>
                <c:pt idx="449">
                  <c:v>3544</c:v>
                </c:pt>
                <c:pt idx="450">
                  <c:v>3543</c:v>
                </c:pt>
                <c:pt idx="451">
                  <c:v>3542</c:v>
                </c:pt>
                <c:pt idx="452">
                  <c:v>3541</c:v>
                </c:pt>
                <c:pt idx="453">
                  <c:v>3540</c:v>
                </c:pt>
                <c:pt idx="454">
                  <c:v>3539</c:v>
                </c:pt>
                <c:pt idx="455">
                  <c:v>3538</c:v>
                </c:pt>
                <c:pt idx="456">
                  <c:v>3537</c:v>
                </c:pt>
                <c:pt idx="457">
                  <c:v>3536</c:v>
                </c:pt>
                <c:pt idx="458">
                  <c:v>3535</c:v>
                </c:pt>
                <c:pt idx="459">
                  <c:v>3534</c:v>
                </c:pt>
                <c:pt idx="460">
                  <c:v>3533</c:v>
                </c:pt>
                <c:pt idx="461">
                  <c:v>3532</c:v>
                </c:pt>
                <c:pt idx="462">
                  <c:v>3531</c:v>
                </c:pt>
                <c:pt idx="463">
                  <c:v>3530</c:v>
                </c:pt>
                <c:pt idx="464">
                  <c:v>3529</c:v>
                </c:pt>
                <c:pt idx="465">
                  <c:v>3528</c:v>
                </c:pt>
                <c:pt idx="466">
                  <c:v>3527</c:v>
                </c:pt>
                <c:pt idx="467">
                  <c:v>3526</c:v>
                </c:pt>
                <c:pt idx="468">
                  <c:v>3525</c:v>
                </c:pt>
                <c:pt idx="469">
                  <c:v>3524</c:v>
                </c:pt>
                <c:pt idx="470">
                  <c:v>3523</c:v>
                </c:pt>
                <c:pt idx="471">
                  <c:v>3522</c:v>
                </c:pt>
                <c:pt idx="472">
                  <c:v>3521</c:v>
                </c:pt>
                <c:pt idx="473">
                  <c:v>3520</c:v>
                </c:pt>
                <c:pt idx="474">
                  <c:v>3519</c:v>
                </c:pt>
                <c:pt idx="475">
                  <c:v>3518</c:v>
                </c:pt>
                <c:pt idx="476">
                  <c:v>3517</c:v>
                </c:pt>
                <c:pt idx="477">
                  <c:v>3516</c:v>
                </c:pt>
                <c:pt idx="478">
                  <c:v>3515</c:v>
                </c:pt>
                <c:pt idx="479">
                  <c:v>3514</c:v>
                </c:pt>
                <c:pt idx="480">
                  <c:v>3513</c:v>
                </c:pt>
                <c:pt idx="481">
                  <c:v>3512</c:v>
                </c:pt>
                <c:pt idx="482">
                  <c:v>3511</c:v>
                </c:pt>
                <c:pt idx="483">
                  <c:v>3510</c:v>
                </c:pt>
                <c:pt idx="484">
                  <c:v>3509</c:v>
                </c:pt>
                <c:pt idx="485">
                  <c:v>3508</c:v>
                </c:pt>
                <c:pt idx="486">
                  <c:v>3507</c:v>
                </c:pt>
                <c:pt idx="487">
                  <c:v>3506</c:v>
                </c:pt>
                <c:pt idx="488">
                  <c:v>3505</c:v>
                </c:pt>
                <c:pt idx="489">
                  <c:v>3504</c:v>
                </c:pt>
                <c:pt idx="490">
                  <c:v>3503</c:v>
                </c:pt>
                <c:pt idx="491">
                  <c:v>3502</c:v>
                </c:pt>
                <c:pt idx="492">
                  <c:v>3501</c:v>
                </c:pt>
                <c:pt idx="493">
                  <c:v>3500</c:v>
                </c:pt>
                <c:pt idx="494">
                  <c:v>3499</c:v>
                </c:pt>
                <c:pt idx="495">
                  <c:v>3498</c:v>
                </c:pt>
                <c:pt idx="496">
                  <c:v>3497</c:v>
                </c:pt>
                <c:pt idx="497">
                  <c:v>3496</c:v>
                </c:pt>
                <c:pt idx="498">
                  <c:v>3495</c:v>
                </c:pt>
                <c:pt idx="499">
                  <c:v>3494</c:v>
                </c:pt>
                <c:pt idx="500">
                  <c:v>3493</c:v>
                </c:pt>
                <c:pt idx="501">
                  <c:v>3492</c:v>
                </c:pt>
                <c:pt idx="502">
                  <c:v>3491</c:v>
                </c:pt>
                <c:pt idx="503">
                  <c:v>3490</c:v>
                </c:pt>
                <c:pt idx="504">
                  <c:v>3489</c:v>
                </c:pt>
                <c:pt idx="505">
                  <c:v>3488</c:v>
                </c:pt>
                <c:pt idx="506">
                  <c:v>3487</c:v>
                </c:pt>
                <c:pt idx="507">
                  <c:v>3486</c:v>
                </c:pt>
                <c:pt idx="508">
                  <c:v>3485</c:v>
                </c:pt>
                <c:pt idx="509">
                  <c:v>3484</c:v>
                </c:pt>
                <c:pt idx="510">
                  <c:v>3483</c:v>
                </c:pt>
                <c:pt idx="511">
                  <c:v>3482</c:v>
                </c:pt>
                <c:pt idx="512">
                  <c:v>3481</c:v>
                </c:pt>
                <c:pt idx="513">
                  <c:v>3480</c:v>
                </c:pt>
                <c:pt idx="514">
                  <c:v>3479</c:v>
                </c:pt>
                <c:pt idx="515">
                  <c:v>3478</c:v>
                </c:pt>
                <c:pt idx="516">
                  <c:v>3477</c:v>
                </c:pt>
                <c:pt idx="517">
                  <c:v>3476</c:v>
                </c:pt>
                <c:pt idx="518">
                  <c:v>3475</c:v>
                </c:pt>
                <c:pt idx="519">
                  <c:v>3474</c:v>
                </c:pt>
                <c:pt idx="520">
                  <c:v>3473</c:v>
                </c:pt>
                <c:pt idx="521">
                  <c:v>3472</c:v>
                </c:pt>
                <c:pt idx="522">
                  <c:v>3471</c:v>
                </c:pt>
                <c:pt idx="523">
                  <c:v>3470</c:v>
                </c:pt>
                <c:pt idx="524">
                  <c:v>3469</c:v>
                </c:pt>
                <c:pt idx="525">
                  <c:v>3468</c:v>
                </c:pt>
                <c:pt idx="526">
                  <c:v>3467</c:v>
                </c:pt>
                <c:pt idx="527">
                  <c:v>3466</c:v>
                </c:pt>
                <c:pt idx="528">
                  <c:v>3465</c:v>
                </c:pt>
                <c:pt idx="529">
                  <c:v>3464</c:v>
                </c:pt>
                <c:pt idx="530">
                  <c:v>3463</c:v>
                </c:pt>
                <c:pt idx="531">
                  <c:v>3462</c:v>
                </c:pt>
                <c:pt idx="532">
                  <c:v>3461</c:v>
                </c:pt>
                <c:pt idx="533">
                  <c:v>3460</c:v>
                </c:pt>
                <c:pt idx="534">
                  <c:v>3459</c:v>
                </c:pt>
                <c:pt idx="535">
                  <c:v>3458</c:v>
                </c:pt>
                <c:pt idx="536">
                  <c:v>3457</c:v>
                </c:pt>
                <c:pt idx="537">
                  <c:v>3456</c:v>
                </c:pt>
                <c:pt idx="538">
                  <c:v>3455</c:v>
                </c:pt>
                <c:pt idx="539">
                  <c:v>3454</c:v>
                </c:pt>
                <c:pt idx="540">
                  <c:v>3453</c:v>
                </c:pt>
                <c:pt idx="541">
                  <c:v>3452</c:v>
                </c:pt>
                <c:pt idx="542">
                  <c:v>3451</c:v>
                </c:pt>
                <c:pt idx="543">
                  <c:v>3450</c:v>
                </c:pt>
                <c:pt idx="544">
                  <c:v>3449</c:v>
                </c:pt>
                <c:pt idx="545">
                  <c:v>3448</c:v>
                </c:pt>
                <c:pt idx="546">
                  <c:v>3447</c:v>
                </c:pt>
                <c:pt idx="547">
                  <c:v>3446</c:v>
                </c:pt>
                <c:pt idx="548">
                  <c:v>3445</c:v>
                </c:pt>
                <c:pt idx="549">
                  <c:v>3444</c:v>
                </c:pt>
                <c:pt idx="550">
                  <c:v>3443</c:v>
                </c:pt>
                <c:pt idx="551">
                  <c:v>3442</c:v>
                </c:pt>
                <c:pt idx="552">
                  <c:v>3441</c:v>
                </c:pt>
                <c:pt idx="553">
                  <c:v>3440</c:v>
                </c:pt>
                <c:pt idx="554">
                  <c:v>3439</c:v>
                </c:pt>
                <c:pt idx="555">
                  <c:v>3438</c:v>
                </c:pt>
                <c:pt idx="556">
                  <c:v>3437</c:v>
                </c:pt>
                <c:pt idx="557">
                  <c:v>3436</c:v>
                </c:pt>
                <c:pt idx="558">
                  <c:v>3435</c:v>
                </c:pt>
                <c:pt idx="559">
                  <c:v>3434</c:v>
                </c:pt>
                <c:pt idx="560">
                  <c:v>3433</c:v>
                </c:pt>
                <c:pt idx="561">
                  <c:v>3432</c:v>
                </c:pt>
                <c:pt idx="562">
                  <c:v>3431</c:v>
                </c:pt>
                <c:pt idx="563">
                  <c:v>3430</c:v>
                </c:pt>
                <c:pt idx="564">
                  <c:v>3429</c:v>
                </c:pt>
                <c:pt idx="565">
                  <c:v>3428</c:v>
                </c:pt>
                <c:pt idx="566">
                  <c:v>3427</c:v>
                </c:pt>
                <c:pt idx="567">
                  <c:v>3426</c:v>
                </c:pt>
                <c:pt idx="568">
                  <c:v>3425</c:v>
                </c:pt>
                <c:pt idx="569">
                  <c:v>3424</c:v>
                </c:pt>
                <c:pt idx="570">
                  <c:v>3423</c:v>
                </c:pt>
                <c:pt idx="571">
                  <c:v>3422</c:v>
                </c:pt>
                <c:pt idx="572">
                  <c:v>3421</c:v>
                </c:pt>
                <c:pt idx="573">
                  <c:v>3420</c:v>
                </c:pt>
                <c:pt idx="574">
                  <c:v>3419</c:v>
                </c:pt>
                <c:pt idx="575">
                  <c:v>3418</c:v>
                </c:pt>
                <c:pt idx="576">
                  <c:v>3417</c:v>
                </c:pt>
                <c:pt idx="577">
                  <c:v>3416</c:v>
                </c:pt>
                <c:pt idx="578">
                  <c:v>3415</c:v>
                </c:pt>
                <c:pt idx="579">
                  <c:v>3414</c:v>
                </c:pt>
                <c:pt idx="580">
                  <c:v>3413</c:v>
                </c:pt>
                <c:pt idx="581">
                  <c:v>3412</c:v>
                </c:pt>
                <c:pt idx="582">
                  <c:v>3411</c:v>
                </c:pt>
                <c:pt idx="583">
                  <c:v>3410</c:v>
                </c:pt>
                <c:pt idx="584">
                  <c:v>3409</c:v>
                </c:pt>
                <c:pt idx="585">
                  <c:v>3408</c:v>
                </c:pt>
                <c:pt idx="586">
                  <c:v>3407</c:v>
                </c:pt>
                <c:pt idx="587">
                  <c:v>3406</c:v>
                </c:pt>
                <c:pt idx="588">
                  <c:v>3405</c:v>
                </c:pt>
                <c:pt idx="589">
                  <c:v>3404</c:v>
                </c:pt>
                <c:pt idx="590">
                  <c:v>3403</c:v>
                </c:pt>
                <c:pt idx="591">
                  <c:v>3402</c:v>
                </c:pt>
                <c:pt idx="592">
                  <c:v>3401</c:v>
                </c:pt>
                <c:pt idx="593">
                  <c:v>3400</c:v>
                </c:pt>
                <c:pt idx="594">
                  <c:v>3399</c:v>
                </c:pt>
                <c:pt idx="595">
                  <c:v>3398</c:v>
                </c:pt>
                <c:pt idx="596">
                  <c:v>3397</c:v>
                </c:pt>
                <c:pt idx="597">
                  <c:v>3396</c:v>
                </c:pt>
                <c:pt idx="598">
                  <c:v>3395</c:v>
                </c:pt>
                <c:pt idx="599">
                  <c:v>3394</c:v>
                </c:pt>
                <c:pt idx="600">
                  <c:v>3393</c:v>
                </c:pt>
                <c:pt idx="601">
                  <c:v>3392</c:v>
                </c:pt>
                <c:pt idx="602">
                  <c:v>3391</c:v>
                </c:pt>
                <c:pt idx="603">
                  <c:v>3390</c:v>
                </c:pt>
                <c:pt idx="604">
                  <c:v>3389</c:v>
                </c:pt>
                <c:pt idx="605">
                  <c:v>3388</c:v>
                </c:pt>
                <c:pt idx="606">
                  <c:v>3387</c:v>
                </c:pt>
                <c:pt idx="607">
                  <c:v>3386</c:v>
                </c:pt>
                <c:pt idx="608">
                  <c:v>3385</c:v>
                </c:pt>
                <c:pt idx="609">
                  <c:v>3384</c:v>
                </c:pt>
                <c:pt idx="610">
                  <c:v>3383</c:v>
                </c:pt>
                <c:pt idx="611">
                  <c:v>3382</c:v>
                </c:pt>
                <c:pt idx="612">
                  <c:v>3381</c:v>
                </c:pt>
                <c:pt idx="613">
                  <c:v>3380</c:v>
                </c:pt>
                <c:pt idx="614">
                  <c:v>3379</c:v>
                </c:pt>
                <c:pt idx="615">
                  <c:v>3378</c:v>
                </c:pt>
                <c:pt idx="616">
                  <c:v>3377</c:v>
                </c:pt>
                <c:pt idx="617">
                  <c:v>3376</c:v>
                </c:pt>
                <c:pt idx="618">
                  <c:v>3375</c:v>
                </c:pt>
                <c:pt idx="619">
                  <c:v>3374</c:v>
                </c:pt>
                <c:pt idx="620">
                  <c:v>3373</c:v>
                </c:pt>
                <c:pt idx="621">
                  <c:v>3372</c:v>
                </c:pt>
                <c:pt idx="622">
                  <c:v>3371</c:v>
                </c:pt>
                <c:pt idx="623">
                  <c:v>3370</c:v>
                </c:pt>
                <c:pt idx="624">
                  <c:v>3369</c:v>
                </c:pt>
                <c:pt idx="625">
                  <c:v>3368</c:v>
                </c:pt>
                <c:pt idx="626">
                  <c:v>3367</c:v>
                </c:pt>
                <c:pt idx="627">
                  <c:v>3366</c:v>
                </c:pt>
                <c:pt idx="628">
                  <c:v>3365</c:v>
                </c:pt>
                <c:pt idx="629">
                  <c:v>3364</c:v>
                </c:pt>
                <c:pt idx="630">
                  <c:v>3363</c:v>
                </c:pt>
                <c:pt idx="631">
                  <c:v>3362</c:v>
                </c:pt>
                <c:pt idx="632">
                  <c:v>3361</c:v>
                </c:pt>
                <c:pt idx="633">
                  <c:v>3360</c:v>
                </c:pt>
                <c:pt idx="634">
                  <c:v>3359</c:v>
                </c:pt>
                <c:pt idx="635">
                  <c:v>3358</c:v>
                </c:pt>
                <c:pt idx="636">
                  <c:v>3357</c:v>
                </c:pt>
                <c:pt idx="637">
                  <c:v>3356</c:v>
                </c:pt>
                <c:pt idx="638">
                  <c:v>3355</c:v>
                </c:pt>
                <c:pt idx="639">
                  <c:v>3354</c:v>
                </c:pt>
                <c:pt idx="640">
                  <c:v>3353</c:v>
                </c:pt>
                <c:pt idx="641">
                  <c:v>3352</c:v>
                </c:pt>
                <c:pt idx="642">
                  <c:v>3351</c:v>
                </c:pt>
                <c:pt idx="643">
                  <c:v>3350</c:v>
                </c:pt>
                <c:pt idx="644">
                  <c:v>3349</c:v>
                </c:pt>
                <c:pt idx="645">
                  <c:v>3348</c:v>
                </c:pt>
                <c:pt idx="646">
                  <c:v>3347</c:v>
                </c:pt>
                <c:pt idx="647">
                  <c:v>3346</c:v>
                </c:pt>
                <c:pt idx="648">
                  <c:v>3345</c:v>
                </c:pt>
                <c:pt idx="649">
                  <c:v>3344</c:v>
                </c:pt>
                <c:pt idx="650">
                  <c:v>3343</c:v>
                </c:pt>
                <c:pt idx="651">
                  <c:v>3342</c:v>
                </c:pt>
                <c:pt idx="652">
                  <c:v>3341</c:v>
                </c:pt>
                <c:pt idx="653">
                  <c:v>3340</c:v>
                </c:pt>
                <c:pt idx="654">
                  <c:v>3339</c:v>
                </c:pt>
                <c:pt idx="655">
                  <c:v>3338</c:v>
                </c:pt>
                <c:pt idx="656">
                  <c:v>3337</c:v>
                </c:pt>
                <c:pt idx="657">
                  <c:v>3336</c:v>
                </c:pt>
                <c:pt idx="658">
                  <c:v>3335</c:v>
                </c:pt>
                <c:pt idx="659">
                  <c:v>3334</c:v>
                </c:pt>
                <c:pt idx="660">
                  <c:v>3333</c:v>
                </c:pt>
                <c:pt idx="661">
                  <c:v>3332</c:v>
                </c:pt>
                <c:pt idx="662">
                  <c:v>3331</c:v>
                </c:pt>
                <c:pt idx="663">
                  <c:v>3330</c:v>
                </c:pt>
                <c:pt idx="664">
                  <c:v>3329</c:v>
                </c:pt>
                <c:pt idx="665">
                  <c:v>3328</c:v>
                </c:pt>
                <c:pt idx="666">
                  <c:v>3327</c:v>
                </c:pt>
                <c:pt idx="667">
                  <c:v>3326</c:v>
                </c:pt>
                <c:pt idx="668">
                  <c:v>3325</c:v>
                </c:pt>
                <c:pt idx="669">
                  <c:v>3324</c:v>
                </c:pt>
                <c:pt idx="670">
                  <c:v>3323</c:v>
                </c:pt>
                <c:pt idx="671">
                  <c:v>3322</c:v>
                </c:pt>
                <c:pt idx="672">
                  <c:v>3321</c:v>
                </c:pt>
                <c:pt idx="673">
                  <c:v>3320</c:v>
                </c:pt>
                <c:pt idx="674">
                  <c:v>3319</c:v>
                </c:pt>
                <c:pt idx="675">
                  <c:v>3318</c:v>
                </c:pt>
                <c:pt idx="676">
                  <c:v>3317</c:v>
                </c:pt>
                <c:pt idx="677">
                  <c:v>3316</c:v>
                </c:pt>
                <c:pt idx="678">
                  <c:v>3315</c:v>
                </c:pt>
                <c:pt idx="679">
                  <c:v>3314</c:v>
                </c:pt>
                <c:pt idx="680">
                  <c:v>3313</c:v>
                </c:pt>
                <c:pt idx="681">
                  <c:v>3312</c:v>
                </c:pt>
                <c:pt idx="682">
                  <c:v>3311</c:v>
                </c:pt>
                <c:pt idx="683">
                  <c:v>3310</c:v>
                </c:pt>
                <c:pt idx="684">
                  <c:v>3309</c:v>
                </c:pt>
                <c:pt idx="685">
                  <c:v>3308</c:v>
                </c:pt>
                <c:pt idx="686">
                  <c:v>3307</c:v>
                </c:pt>
                <c:pt idx="687">
                  <c:v>3306</c:v>
                </c:pt>
                <c:pt idx="688">
                  <c:v>3305</c:v>
                </c:pt>
                <c:pt idx="689">
                  <c:v>3304</c:v>
                </c:pt>
                <c:pt idx="690">
                  <c:v>3303</c:v>
                </c:pt>
                <c:pt idx="691">
                  <c:v>3302</c:v>
                </c:pt>
                <c:pt idx="692">
                  <c:v>3301</c:v>
                </c:pt>
                <c:pt idx="693">
                  <c:v>3300</c:v>
                </c:pt>
                <c:pt idx="694">
                  <c:v>3299</c:v>
                </c:pt>
                <c:pt idx="695">
                  <c:v>3298</c:v>
                </c:pt>
                <c:pt idx="696">
                  <c:v>3297</c:v>
                </c:pt>
                <c:pt idx="697">
                  <c:v>3296</c:v>
                </c:pt>
                <c:pt idx="698">
                  <c:v>3295</c:v>
                </c:pt>
                <c:pt idx="699">
                  <c:v>3294</c:v>
                </c:pt>
                <c:pt idx="700">
                  <c:v>3293</c:v>
                </c:pt>
                <c:pt idx="701">
                  <c:v>3292</c:v>
                </c:pt>
                <c:pt idx="702">
                  <c:v>3291</c:v>
                </c:pt>
                <c:pt idx="703">
                  <c:v>3290</c:v>
                </c:pt>
                <c:pt idx="704">
                  <c:v>3289</c:v>
                </c:pt>
                <c:pt idx="705">
                  <c:v>3288</c:v>
                </c:pt>
                <c:pt idx="706">
                  <c:v>3287</c:v>
                </c:pt>
                <c:pt idx="707">
                  <c:v>3286</c:v>
                </c:pt>
                <c:pt idx="708">
                  <c:v>3285</c:v>
                </c:pt>
                <c:pt idx="709">
                  <c:v>3284</c:v>
                </c:pt>
                <c:pt idx="710">
                  <c:v>3283</c:v>
                </c:pt>
                <c:pt idx="711">
                  <c:v>3282</c:v>
                </c:pt>
                <c:pt idx="712">
                  <c:v>3281</c:v>
                </c:pt>
                <c:pt idx="713">
                  <c:v>3280</c:v>
                </c:pt>
                <c:pt idx="714">
                  <c:v>3279</c:v>
                </c:pt>
                <c:pt idx="715">
                  <c:v>3278</c:v>
                </c:pt>
                <c:pt idx="716">
                  <c:v>3277</c:v>
                </c:pt>
                <c:pt idx="717">
                  <c:v>3276</c:v>
                </c:pt>
                <c:pt idx="718">
                  <c:v>3275</c:v>
                </c:pt>
                <c:pt idx="719">
                  <c:v>3274</c:v>
                </c:pt>
                <c:pt idx="720">
                  <c:v>3273</c:v>
                </c:pt>
                <c:pt idx="721">
                  <c:v>3272</c:v>
                </c:pt>
                <c:pt idx="722">
                  <c:v>3271</c:v>
                </c:pt>
                <c:pt idx="723">
                  <c:v>3270</c:v>
                </c:pt>
                <c:pt idx="724">
                  <c:v>3269</c:v>
                </c:pt>
                <c:pt idx="725">
                  <c:v>3268</c:v>
                </c:pt>
                <c:pt idx="726">
                  <c:v>3267</c:v>
                </c:pt>
                <c:pt idx="727">
                  <c:v>3266</c:v>
                </c:pt>
                <c:pt idx="728">
                  <c:v>3265</c:v>
                </c:pt>
                <c:pt idx="729">
                  <c:v>3264</c:v>
                </c:pt>
                <c:pt idx="730">
                  <c:v>3263</c:v>
                </c:pt>
                <c:pt idx="731">
                  <c:v>3262</c:v>
                </c:pt>
                <c:pt idx="732">
                  <c:v>3261</c:v>
                </c:pt>
                <c:pt idx="733">
                  <c:v>3260</c:v>
                </c:pt>
                <c:pt idx="734">
                  <c:v>3259</c:v>
                </c:pt>
                <c:pt idx="735">
                  <c:v>3258</c:v>
                </c:pt>
                <c:pt idx="736">
                  <c:v>3257</c:v>
                </c:pt>
                <c:pt idx="737">
                  <c:v>3256</c:v>
                </c:pt>
                <c:pt idx="738">
                  <c:v>3255</c:v>
                </c:pt>
                <c:pt idx="739">
                  <c:v>3254</c:v>
                </c:pt>
                <c:pt idx="740">
                  <c:v>3253</c:v>
                </c:pt>
                <c:pt idx="741">
                  <c:v>3252</c:v>
                </c:pt>
                <c:pt idx="742">
                  <c:v>3251</c:v>
                </c:pt>
                <c:pt idx="743">
                  <c:v>3250</c:v>
                </c:pt>
                <c:pt idx="744">
                  <c:v>3249</c:v>
                </c:pt>
                <c:pt idx="745">
                  <c:v>3248</c:v>
                </c:pt>
                <c:pt idx="746">
                  <c:v>3247</c:v>
                </c:pt>
                <c:pt idx="747">
                  <c:v>3246</c:v>
                </c:pt>
                <c:pt idx="748">
                  <c:v>3245</c:v>
                </c:pt>
                <c:pt idx="749">
                  <c:v>3244</c:v>
                </c:pt>
                <c:pt idx="750">
                  <c:v>3243</c:v>
                </c:pt>
                <c:pt idx="751">
                  <c:v>3242</c:v>
                </c:pt>
                <c:pt idx="752">
                  <c:v>3241</c:v>
                </c:pt>
                <c:pt idx="753">
                  <c:v>3240</c:v>
                </c:pt>
                <c:pt idx="754">
                  <c:v>3239</c:v>
                </c:pt>
                <c:pt idx="755">
                  <c:v>3238</c:v>
                </c:pt>
                <c:pt idx="756">
                  <c:v>3237</c:v>
                </c:pt>
                <c:pt idx="757">
                  <c:v>3236</c:v>
                </c:pt>
                <c:pt idx="758">
                  <c:v>3235</c:v>
                </c:pt>
                <c:pt idx="759">
                  <c:v>3234</c:v>
                </c:pt>
                <c:pt idx="760">
                  <c:v>3233</c:v>
                </c:pt>
                <c:pt idx="761">
                  <c:v>3232</c:v>
                </c:pt>
                <c:pt idx="762">
                  <c:v>3231</c:v>
                </c:pt>
                <c:pt idx="763">
                  <c:v>3230</c:v>
                </c:pt>
                <c:pt idx="764">
                  <c:v>3229</c:v>
                </c:pt>
                <c:pt idx="765">
                  <c:v>3228</c:v>
                </c:pt>
                <c:pt idx="766">
                  <c:v>3227</c:v>
                </c:pt>
                <c:pt idx="767">
                  <c:v>3226</c:v>
                </c:pt>
                <c:pt idx="768">
                  <c:v>3225</c:v>
                </c:pt>
                <c:pt idx="769">
                  <c:v>3224</c:v>
                </c:pt>
                <c:pt idx="770">
                  <c:v>3223</c:v>
                </c:pt>
                <c:pt idx="771">
                  <c:v>3222</c:v>
                </c:pt>
                <c:pt idx="772">
                  <c:v>3221</c:v>
                </c:pt>
                <c:pt idx="773">
                  <c:v>3220</c:v>
                </c:pt>
                <c:pt idx="774">
                  <c:v>3219</c:v>
                </c:pt>
                <c:pt idx="775">
                  <c:v>3218</c:v>
                </c:pt>
                <c:pt idx="776">
                  <c:v>3217</c:v>
                </c:pt>
                <c:pt idx="777">
                  <c:v>3216</c:v>
                </c:pt>
                <c:pt idx="778">
                  <c:v>3215</c:v>
                </c:pt>
                <c:pt idx="779">
                  <c:v>3214</c:v>
                </c:pt>
                <c:pt idx="780">
                  <c:v>3213</c:v>
                </c:pt>
                <c:pt idx="781">
                  <c:v>3212</c:v>
                </c:pt>
                <c:pt idx="782">
                  <c:v>3211</c:v>
                </c:pt>
                <c:pt idx="783">
                  <c:v>3210</c:v>
                </c:pt>
                <c:pt idx="784">
                  <c:v>3209</c:v>
                </c:pt>
                <c:pt idx="785">
                  <c:v>3208</c:v>
                </c:pt>
                <c:pt idx="786">
                  <c:v>3207</c:v>
                </c:pt>
                <c:pt idx="787">
                  <c:v>3206</c:v>
                </c:pt>
                <c:pt idx="788">
                  <c:v>3205</c:v>
                </c:pt>
                <c:pt idx="789">
                  <c:v>3204</c:v>
                </c:pt>
                <c:pt idx="790">
                  <c:v>3203</c:v>
                </c:pt>
                <c:pt idx="791">
                  <c:v>3202</c:v>
                </c:pt>
                <c:pt idx="792">
                  <c:v>3201</c:v>
                </c:pt>
                <c:pt idx="793">
                  <c:v>3200</c:v>
                </c:pt>
                <c:pt idx="794">
                  <c:v>3199</c:v>
                </c:pt>
                <c:pt idx="795">
                  <c:v>3198</c:v>
                </c:pt>
                <c:pt idx="796">
                  <c:v>3197</c:v>
                </c:pt>
                <c:pt idx="797">
                  <c:v>3196</c:v>
                </c:pt>
                <c:pt idx="798">
                  <c:v>3195</c:v>
                </c:pt>
                <c:pt idx="799">
                  <c:v>3194</c:v>
                </c:pt>
                <c:pt idx="800">
                  <c:v>3193</c:v>
                </c:pt>
                <c:pt idx="801">
                  <c:v>3192</c:v>
                </c:pt>
                <c:pt idx="802">
                  <c:v>3191</c:v>
                </c:pt>
                <c:pt idx="803">
                  <c:v>3190</c:v>
                </c:pt>
                <c:pt idx="804">
                  <c:v>3189</c:v>
                </c:pt>
                <c:pt idx="805">
                  <c:v>3188</c:v>
                </c:pt>
                <c:pt idx="806">
                  <c:v>3187</c:v>
                </c:pt>
                <c:pt idx="807">
                  <c:v>3186</c:v>
                </c:pt>
                <c:pt idx="808">
                  <c:v>3185</c:v>
                </c:pt>
                <c:pt idx="809">
                  <c:v>3184</c:v>
                </c:pt>
                <c:pt idx="810">
                  <c:v>3183</c:v>
                </c:pt>
                <c:pt idx="811">
                  <c:v>3182</c:v>
                </c:pt>
                <c:pt idx="812">
                  <c:v>3181</c:v>
                </c:pt>
                <c:pt idx="813">
                  <c:v>3180</c:v>
                </c:pt>
                <c:pt idx="814">
                  <c:v>3179</c:v>
                </c:pt>
                <c:pt idx="815">
                  <c:v>3178</c:v>
                </c:pt>
                <c:pt idx="816">
                  <c:v>3177</c:v>
                </c:pt>
                <c:pt idx="817">
                  <c:v>3176</c:v>
                </c:pt>
                <c:pt idx="818">
                  <c:v>3175</c:v>
                </c:pt>
                <c:pt idx="819">
                  <c:v>3174</c:v>
                </c:pt>
                <c:pt idx="820">
                  <c:v>3173</c:v>
                </c:pt>
                <c:pt idx="821">
                  <c:v>3172</c:v>
                </c:pt>
                <c:pt idx="822">
                  <c:v>3171</c:v>
                </c:pt>
                <c:pt idx="823">
                  <c:v>3170</c:v>
                </c:pt>
                <c:pt idx="824">
                  <c:v>3169</c:v>
                </c:pt>
                <c:pt idx="825">
                  <c:v>3168</c:v>
                </c:pt>
                <c:pt idx="826">
                  <c:v>3167</c:v>
                </c:pt>
                <c:pt idx="827">
                  <c:v>3166</c:v>
                </c:pt>
                <c:pt idx="828">
                  <c:v>3165</c:v>
                </c:pt>
                <c:pt idx="829">
                  <c:v>3164</c:v>
                </c:pt>
                <c:pt idx="830">
                  <c:v>3163</c:v>
                </c:pt>
                <c:pt idx="831">
                  <c:v>3162</c:v>
                </c:pt>
                <c:pt idx="832">
                  <c:v>3161</c:v>
                </c:pt>
                <c:pt idx="833">
                  <c:v>3160</c:v>
                </c:pt>
                <c:pt idx="834">
                  <c:v>3159</c:v>
                </c:pt>
                <c:pt idx="835">
                  <c:v>3158</c:v>
                </c:pt>
                <c:pt idx="836">
                  <c:v>3157</c:v>
                </c:pt>
                <c:pt idx="837">
                  <c:v>3156</c:v>
                </c:pt>
                <c:pt idx="838">
                  <c:v>3155</c:v>
                </c:pt>
                <c:pt idx="839">
                  <c:v>3154</c:v>
                </c:pt>
                <c:pt idx="840">
                  <c:v>3153</c:v>
                </c:pt>
                <c:pt idx="841">
                  <c:v>3152</c:v>
                </c:pt>
                <c:pt idx="842">
                  <c:v>3151</c:v>
                </c:pt>
                <c:pt idx="843">
                  <c:v>3150</c:v>
                </c:pt>
                <c:pt idx="844">
                  <c:v>3149</c:v>
                </c:pt>
                <c:pt idx="845">
                  <c:v>3148</c:v>
                </c:pt>
                <c:pt idx="846">
                  <c:v>3147</c:v>
                </c:pt>
                <c:pt idx="847">
                  <c:v>3146</c:v>
                </c:pt>
                <c:pt idx="848">
                  <c:v>3145</c:v>
                </c:pt>
                <c:pt idx="849">
                  <c:v>3144</c:v>
                </c:pt>
                <c:pt idx="850">
                  <c:v>3143</c:v>
                </c:pt>
                <c:pt idx="851">
                  <c:v>3142</c:v>
                </c:pt>
                <c:pt idx="852">
                  <c:v>3141</c:v>
                </c:pt>
                <c:pt idx="853">
                  <c:v>3140</c:v>
                </c:pt>
                <c:pt idx="854">
                  <c:v>3139</c:v>
                </c:pt>
                <c:pt idx="855">
                  <c:v>3138</c:v>
                </c:pt>
                <c:pt idx="856">
                  <c:v>3137</c:v>
                </c:pt>
                <c:pt idx="857">
                  <c:v>3136</c:v>
                </c:pt>
                <c:pt idx="858">
                  <c:v>3135</c:v>
                </c:pt>
                <c:pt idx="859">
                  <c:v>3134</c:v>
                </c:pt>
                <c:pt idx="860">
                  <c:v>3133</c:v>
                </c:pt>
                <c:pt idx="861">
                  <c:v>3132</c:v>
                </c:pt>
                <c:pt idx="862">
                  <c:v>3131</c:v>
                </c:pt>
                <c:pt idx="863">
                  <c:v>3130</c:v>
                </c:pt>
                <c:pt idx="864">
                  <c:v>3129</c:v>
                </c:pt>
                <c:pt idx="865">
                  <c:v>3128</c:v>
                </c:pt>
                <c:pt idx="866">
                  <c:v>3127</c:v>
                </c:pt>
                <c:pt idx="867">
                  <c:v>3126</c:v>
                </c:pt>
                <c:pt idx="868">
                  <c:v>3125</c:v>
                </c:pt>
                <c:pt idx="869">
                  <c:v>3124</c:v>
                </c:pt>
                <c:pt idx="870">
                  <c:v>3123</c:v>
                </c:pt>
                <c:pt idx="871">
                  <c:v>3122</c:v>
                </c:pt>
                <c:pt idx="872">
                  <c:v>3121</c:v>
                </c:pt>
                <c:pt idx="873">
                  <c:v>3120</c:v>
                </c:pt>
                <c:pt idx="874">
                  <c:v>3119</c:v>
                </c:pt>
                <c:pt idx="875">
                  <c:v>3118</c:v>
                </c:pt>
                <c:pt idx="876">
                  <c:v>3117</c:v>
                </c:pt>
                <c:pt idx="877">
                  <c:v>3116</c:v>
                </c:pt>
                <c:pt idx="878">
                  <c:v>3115</c:v>
                </c:pt>
                <c:pt idx="879">
                  <c:v>3114</c:v>
                </c:pt>
                <c:pt idx="880">
                  <c:v>3113</c:v>
                </c:pt>
                <c:pt idx="881">
                  <c:v>3112</c:v>
                </c:pt>
                <c:pt idx="882">
                  <c:v>3111</c:v>
                </c:pt>
                <c:pt idx="883">
                  <c:v>3110</c:v>
                </c:pt>
                <c:pt idx="884">
                  <c:v>3109</c:v>
                </c:pt>
                <c:pt idx="885">
                  <c:v>3108</c:v>
                </c:pt>
                <c:pt idx="886">
                  <c:v>3107</c:v>
                </c:pt>
                <c:pt idx="887">
                  <c:v>3106</c:v>
                </c:pt>
                <c:pt idx="888">
                  <c:v>3105</c:v>
                </c:pt>
                <c:pt idx="889">
                  <c:v>3104</c:v>
                </c:pt>
                <c:pt idx="890">
                  <c:v>3103</c:v>
                </c:pt>
                <c:pt idx="891">
                  <c:v>3102</c:v>
                </c:pt>
                <c:pt idx="892">
                  <c:v>3101</c:v>
                </c:pt>
                <c:pt idx="893">
                  <c:v>3100</c:v>
                </c:pt>
                <c:pt idx="894">
                  <c:v>3099</c:v>
                </c:pt>
                <c:pt idx="895">
                  <c:v>3098</c:v>
                </c:pt>
                <c:pt idx="896">
                  <c:v>3097</c:v>
                </c:pt>
                <c:pt idx="897">
                  <c:v>3096</c:v>
                </c:pt>
                <c:pt idx="898">
                  <c:v>3095</c:v>
                </c:pt>
                <c:pt idx="899">
                  <c:v>3094</c:v>
                </c:pt>
                <c:pt idx="900">
                  <c:v>3093</c:v>
                </c:pt>
                <c:pt idx="901">
                  <c:v>3092</c:v>
                </c:pt>
                <c:pt idx="902">
                  <c:v>3091</c:v>
                </c:pt>
                <c:pt idx="903">
                  <c:v>3090</c:v>
                </c:pt>
                <c:pt idx="904">
                  <c:v>3089</c:v>
                </c:pt>
                <c:pt idx="905">
                  <c:v>3088</c:v>
                </c:pt>
                <c:pt idx="906">
                  <c:v>3087</c:v>
                </c:pt>
                <c:pt idx="907">
                  <c:v>3086</c:v>
                </c:pt>
                <c:pt idx="908">
                  <c:v>3085</c:v>
                </c:pt>
                <c:pt idx="909">
                  <c:v>3084</c:v>
                </c:pt>
                <c:pt idx="910">
                  <c:v>3083</c:v>
                </c:pt>
                <c:pt idx="911">
                  <c:v>3082</c:v>
                </c:pt>
                <c:pt idx="912">
                  <c:v>3081</c:v>
                </c:pt>
                <c:pt idx="913">
                  <c:v>3080</c:v>
                </c:pt>
                <c:pt idx="914">
                  <c:v>3079</c:v>
                </c:pt>
                <c:pt idx="915">
                  <c:v>3078</c:v>
                </c:pt>
                <c:pt idx="916">
                  <c:v>3077</c:v>
                </c:pt>
                <c:pt idx="917">
                  <c:v>3076</c:v>
                </c:pt>
                <c:pt idx="918">
                  <c:v>3075</c:v>
                </c:pt>
                <c:pt idx="919">
                  <c:v>3074</c:v>
                </c:pt>
                <c:pt idx="920">
                  <c:v>3073</c:v>
                </c:pt>
                <c:pt idx="921">
                  <c:v>3072</c:v>
                </c:pt>
                <c:pt idx="922">
                  <c:v>3071</c:v>
                </c:pt>
                <c:pt idx="923">
                  <c:v>3070</c:v>
                </c:pt>
                <c:pt idx="924">
                  <c:v>3069</c:v>
                </c:pt>
                <c:pt idx="925">
                  <c:v>3068</c:v>
                </c:pt>
                <c:pt idx="926">
                  <c:v>3067</c:v>
                </c:pt>
                <c:pt idx="927">
                  <c:v>3066</c:v>
                </c:pt>
                <c:pt idx="928">
                  <c:v>3065</c:v>
                </c:pt>
                <c:pt idx="929">
                  <c:v>3064</c:v>
                </c:pt>
                <c:pt idx="930">
                  <c:v>3063</c:v>
                </c:pt>
                <c:pt idx="931">
                  <c:v>3062</c:v>
                </c:pt>
                <c:pt idx="932">
                  <c:v>3061</c:v>
                </c:pt>
                <c:pt idx="933">
                  <c:v>3060</c:v>
                </c:pt>
                <c:pt idx="934">
                  <c:v>3059</c:v>
                </c:pt>
                <c:pt idx="935">
                  <c:v>3058</c:v>
                </c:pt>
                <c:pt idx="936">
                  <c:v>3057</c:v>
                </c:pt>
                <c:pt idx="937">
                  <c:v>3056</c:v>
                </c:pt>
                <c:pt idx="938">
                  <c:v>3055</c:v>
                </c:pt>
                <c:pt idx="939">
                  <c:v>3054</c:v>
                </c:pt>
                <c:pt idx="940">
                  <c:v>3053</c:v>
                </c:pt>
                <c:pt idx="941">
                  <c:v>3052</c:v>
                </c:pt>
                <c:pt idx="942">
                  <c:v>3051</c:v>
                </c:pt>
                <c:pt idx="943">
                  <c:v>3050</c:v>
                </c:pt>
                <c:pt idx="944">
                  <c:v>3049</c:v>
                </c:pt>
                <c:pt idx="945">
                  <c:v>3048</c:v>
                </c:pt>
                <c:pt idx="946">
                  <c:v>3047</c:v>
                </c:pt>
                <c:pt idx="947">
                  <c:v>3046</c:v>
                </c:pt>
                <c:pt idx="948">
                  <c:v>3045</c:v>
                </c:pt>
                <c:pt idx="949">
                  <c:v>3044</c:v>
                </c:pt>
                <c:pt idx="950">
                  <c:v>3043</c:v>
                </c:pt>
                <c:pt idx="951">
                  <c:v>3042</c:v>
                </c:pt>
                <c:pt idx="952">
                  <c:v>3041</c:v>
                </c:pt>
                <c:pt idx="953">
                  <c:v>3040</c:v>
                </c:pt>
                <c:pt idx="954">
                  <c:v>3039</c:v>
                </c:pt>
                <c:pt idx="955">
                  <c:v>3038</c:v>
                </c:pt>
                <c:pt idx="956">
                  <c:v>3037</c:v>
                </c:pt>
                <c:pt idx="957">
                  <c:v>3036</c:v>
                </c:pt>
                <c:pt idx="958">
                  <c:v>3035</c:v>
                </c:pt>
                <c:pt idx="959">
                  <c:v>3034</c:v>
                </c:pt>
                <c:pt idx="960">
                  <c:v>3033</c:v>
                </c:pt>
                <c:pt idx="961">
                  <c:v>3032</c:v>
                </c:pt>
                <c:pt idx="962">
                  <c:v>3031</c:v>
                </c:pt>
                <c:pt idx="963">
                  <c:v>3030</c:v>
                </c:pt>
                <c:pt idx="964">
                  <c:v>3029</c:v>
                </c:pt>
                <c:pt idx="965">
                  <c:v>3028</c:v>
                </c:pt>
                <c:pt idx="966">
                  <c:v>3027</c:v>
                </c:pt>
                <c:pt idx="967">
                  <c:v>3026</c:v>
                </c:pt>
                <c:pt idx="968">
                  <c:v>3025</c:v>
                </c:pt>
                <c:pt idx="969">
                  <c:v>3024</c:v>
                </c:pt>
                <c:pt idx="970">
                  <c:v>3023</c:v>
                </c:pt>
                <c:pt idx="971">
                  <c:v>3022</c:v>
                </c:pt>
                <c:pt idx="972">
                  <c:v>3021</c:v>
                </c:pt>
                <c:pt idx="973">
                  <c:v>3020</c:v>
                </c:pt>
                <c:pt idx="974">
                  <c:v>3019</c:v>
                </c:pt>
                <c:pt idx="975">
                  <c:v>3018</c:v>
                </c:pt>
                <c:pt idx="976">
                  <c:v>3017</c:v>
                </c:pt>
                <c:pt idx="977">
                  <c:v>3016</c:v>
                </c:pt>
                <c:pt idx="978">
                  <c:v>3015</c:v>
                </c:pt>
                <c:pt idx="979">
                  <c:v>3014</c:v>
                </c:pt>
                <c:pt idx="980">
                  <c:v>3013</c:v>
                </c:pt>
                <c:pt idx="981">
                  <c:v>3012</c:v>
                </c:pt>
                <c:pt idx="982">
                  <c:v>3011</c:v>
                </c:pt>
                <c:pt idx="983">
                  <c:v>3010</c:v>
                </c:pt>
                <c:pt idx="984">
                  <c:v>3009</c:v>
                </c:pt>
                <c:pt idx="985">
                  <c:v>3008</c:v>
                </c:pt>
                <c:pt idx="986">
                  <c:v>3007</c:v>
                </c:pt>
                <c:pt idx="987">
                  <c:v>3006</c:v>
                </c:pt>
                <c:pt idx="988">
                  <c:v>3005</c:v>
                </c:pt>
                <c:pt idx="989">
                  <c:v>3004</c:v>
                </c:pt>
                <c:pt idx="990">
                  <c:v>3003</c:v>
                </c:pt>
                <c:pt idx="991">
                  <c:v>3002</c:v>
                </c:pt>
                <c:pt idx="992">
                  <c:v>3001</c:v>
                </c:pt>
                <c:pt idx="993">
                  <c:v>3000</c:v>
                </c:pt>
                <c:pt idx="994">
                  <c:v>2999</c:v>
                </c:pt>
                <c:pt idx="995">
                  <c:v>2998</c:v>
                </c:pt>
                <c:pt idx="996">
                  <c:v>2997</c:v>
                </c:pt>
                <c:pt idx="997">
                  <c:v>2996</c:v>
                </c:pt>
                <c:pt idx="998">
                  <c:v>2995</c:v>
                </c:pt>
                <c:pt idx="999">
                  <c:v>2994</c:v>
                </c:pt>
                <c:pt idx="1000">
                  <c:v>2993</c:v>
                </c:pt>
                <c:pt idx="1001">
                  <c:v>2992</c:v>
                </c:pt>
                <c:pt idx="1002">
                  <c:v>2991</c:v>
                </c:pt>
                <c:pt idx="1003">
                  <c:v>2990</c:v>
                </c:pt>
                <c:pt idx="1004">
                  <c:v>2989</c:v>
                </c:pt>
                <c:pt idx="1005">
                  <c:v>2988</c:v>
                </c:pt>
                <c:pt idx="1006">
                  <c:v>2987</c:v>
                </c:pt>
                <c:pt idx="1007">
                  <c:v>2986</c:v>
                </c:pt>
                <c:pt idx="1008">
                  <c:v>2985</c:v>
                </c:pt>
                <c:pt idx="1009">
                  <c:v>2984</c:v>
                </c:pt>
                <c:pt idx="1010">
                  <c:v>2983</c:v>
                </c:pt>
                <c:pt idx="1011">
                  <c:v>2982</c:v>
                </c:pt>
                <c:pt idx="1012">
                  <c:v>2981</c:v>
                </c:pt>
                <c:pt idx="1013">
                  <c:v>2980</c:v>
                </c:pt>
                <c:pt idx="1014">
                  <c:v>2979</c:v>
                </c:pt>
                <c:pt idx="1015">
                  <c:v>2978</c:v>
                </c:pt>
                <c:pt idx="1016">
                  <c:v>2977</c:v>
                </c:pt>
                <c:pt idx="1017">
                  <c:v>2976</c:v>
                </c:pt>
                <c:pt idx="1018">
                  <c:v>2975</c:v>
                </c:pt>
                <c:pt idx="1019">
                  <c:v>2974</c:v>
                </c:pt>
                <c:pt idx="1020">
                  <c:v>2973</c:v>
                </c:pt>
                <c:pt idx="1021">
                  <c:v>2972</c:v>
                </c:pt>
                <c:pt idx="1022">
                  <c:v>2971</c:v>
                </c:pt>
                <c:pt idx="1023">
                  <c:v>2970</c:v>
                </c:pt>
                <c:pt idx="1024">
                  <c:v>2969</c:v>
                </c:pt>
                <c:pt idx="1025">
                  <c:v>2968</c:v>
                </c:pt>
                <c:pt idx="1026">
                  <c:v>2967</c:v>
                </c:pt>
                <c:pt idx="1027">
                  <c:v>2966</c:v>
                </c:pt>
                <c:pt idx="1028">
                  <c:v>2965</c:v>
                </c:pt>
                <c:pt idx="1029">
                  <c:v>2964</c:v>
                </c:pt>
                <c:pt idx="1030">
                  <c:v>2963</c:v>
                </c:pt>
                <c:pt idx="1031">
                  <c:v>2962</c:v>
                </c:pt>
                <c:pt idx="1032">
                  <c:v>2961</c:v>
                </c:pt>
                <c:pt idx="1033">
                  <c:v>2960</c:v>
                </c:pt>
                <c:pt idx="1034">
                  <c:v>2959</c:v>
                </c:pt>
                <c:pt idx="1035">
                  <c:v>2958</c:v>
                </c:pt>
                <c:pt idx="1036">
                  <c:v>2957</c:v>
                </c:pt>
                <c:pt idx="1037">
                  <c:v>2956</c:v>
                </c:pt>
                <c:pt idx="1038">
                  <c:v>2955</c:v>
                </c:pt>
                <c:pt idx="1039">
                  <c:v>2954</c:v>
                </c:pt>
                <c:pt idx="1040">
                  <c:v>2953</c:v>
                </c:pt>
                <c:pt idx="1041">
                  <c:v>2952</c:v>
                </c:pt>
                <c:pt idx="1042">
                  <c:v>2951</c:v>
                </c:pt>
                <c:pt idx="1043">
                  <c:v>2950</c:v>
                </c:pt>
                <c:pt idx="1044">
                  <c:v>2949</c:v>
                </c:pt>
                <c:pt idx="1045">
                  <c:v>2948</c:v>
                </c:pt>
                <c:pt idx="1046">
                  <c:v>2947</c:v>
                </c:pt>
                <c:pt idx="1047">
                  <c:v>2946</c:v>
                </c:pt>
                <c:pt idx="1048">
                  <c:v>2945</c:v>
                </c:pt>
                <c:pt idx="1049">
                  <c:v>2944</c:v>
                </c:pt>
                <c:pt idx="1050">
                  <c:v>2943</c:v>
                </c:pt>
                <c:pt idx="1051">
                  <c:v>2942</c:v>
                </c:pt>
                <c:pt idx="1052">
                  <c:v>2941</c:v>
                </c:pt>
                <c:pt idx="1053">
                  <c:v>2940</c:v>
                </c:pt>
                <c:pt idx="1054">
                  <c:v>2939</c:v>
                </c:pt>
                <c:pt idx="1055">
                  <c:v>2938</c:v>
                </c:pt>
                <c:pt idx="1056">
                  <c:v>2937</c:v>
                </c:pt>
                <c:pt idx="1057">
                  <c:v>2936</c:v>
                </c:pt>
                <c:pt idx="1058">
                  <c:v>2935</c:v>
                </c:pt>
                <c:pt idx="1059">
                  <c:v>2934</c:v>
                </c:pt>
                <c:pt idx="1060">
                  <c:v>2933</c:v>
                </c:pt>
                <c:pt idx="1061">
                  <c:v>2932</c:v>
                </c:pt>
                <c:pt idx="1062">
                  <c:v>2931</c:v>
                </c:pt>
                <c:pt idx="1063">
                  <c:v>2930</c:v>
                </c:pt>
                <c:pt idx="1064">
                  <c:v>2929</c:v>
                </c:pt>
                <c:pt idx="1065">
                  <c:v>2928</c:v>
                </c:pt>
                <c:pt idx="1066">
                  <c:v>2927</c:v>
                </c:pt>
                <c:pt idx="1067">
                  <c:v>2926</c:v>
                </c:pt>
                <c:pt idx="1068">
                  <c:v>2925</c:v>
                </c:pt>
                <c:pt idx="1069">
                  <c:v>2924</c:v>
                </c:pt>
                <c:pt idx="1070">
                  <c:v>2923</c:v>
                </c:pt>
                <c:pt idx="1071">
                  <c:v>2922</c:v>
                </c:pt>
                <c:pt idx="1072">
                  <c:v>2921</c:v>
                </c:pt>
                <c:pt idx="1073">
                  <c:v>2920</c:v>
                </c:pt>
                <c:pt idx="1074">
                  <c:v>2919</c:v>
                </c:pt>
                <c:pt idx="1075">
                  <c:v>2918</c:v>
                </c:pt>
                <c:pt idx="1076">
                  <c:v>2917</c:v>
                </c:pt>
                <c:pt idx="1077">
                  <c:v>2916</c:v>
                </c:pt>
                <c:pt idx="1078">
                  <c:v>2915</c:v>
                </c:pt>
                <c:pt idx="1079">
                  <c:v>2914</c:v>
                </c:pt>
                <c:pt idx="1080">
                  <c:v>2913</c:v>
                </c:pt>
                <c:pt idx="1081">
                  <c:v>2912</c:v>
                </c:pt>
                <c:pt idx="1082">
                  <c:v>2911</c:v>
                </c:pt>
                <c:pt idx="1083">
                  <c:v>2910</c:v>
                </c:pt>
                <c:pt idx="1084">
                  <c:v>2909</c:v>
                </c:pt>
                <c:pt idx="1085">
                  <c:v>2908</c:v>
                </c:pt>
                <c:pt idx="1086">
                  <c:v>2907</c:v>
                </c:pt>
                <c:pt idx="1087">
                  <c:v>2906</c:v>
                </c:pt>
                <c:pt idx="1088">
                  <c:v>2905</c:v>
                </c:pt>
                <c:pt idx="1089">
                  <c:v>2904</c:v>
                </c:pt>
                <c:pt idx="1090">
                  <c:v>2903</c:v>
                </c:pt>
                <c:pt idx="1091">
                  <c:v>2902</c:v>
                </c:pt>
                <c:pt idx="1092">
                  <c:v>2901</c:v>
                </c:pt>
                <c:pt idx="1093">
                  <c:v>2900</c:v>
                </c:pt>
                <c:pt idx="1094">
                  <c:v>2899</c:v>
                </c:pt>
                <c:pt idx="1095">
                  <c:v>2898</c:v>
                </c:pt>
                <c:pt idx="1096">
                  <c:v>2897</c:v>
                </c:pt>
                <c:pt idx="1097">
                  <c:v>2896</c:v>
                </c:pt>
                <c:pt idx="1098">
                  <c:v>2895</c:v>
                </c:pt>
                <c:pt idx="1099">
                  <c:v>2894</c:v>
                </c:pt>
                <c:pt idx="1100">
                  <c:v>2893</c:v>
                </c:pt>
                <c:pt idx="1101">
                  <c:v>2892</c:v>
                </c:pt>
                <c:pt idx="1102">
                  <c:v>2891</c:v>
                </c:pt>
                <c:pt idx="1103">
                  <c:v>2890</c:v>
                </c:pt>
                <c:pt idx="1104">
                  <c:v>2889</c:v>
                </c:pt>
                <c:pt idx="1105">
                  <c:v>2888</c:v>
                </c:pt>
                <c:pt idx="1106">
                  <c:v>2887</c:v>
                </c:pt>
                <c:pt idx="1107">
                  <c:v>2886</c:v>
                </c:pt>
                <c:pt idx="1108">
                  <c:v>2885</c:v>
                </c:pt>
                <c:pt idx="1109">
                  <c:v>2884</c:v>
                </c:pt>
                <c:pt idx="1110">
                  <c:v>2883</c:v>
                </c:pt>
                <c:pt idx="1111">
                  <c:v>2882</c:v>
                </c:pt>
                <c:pt idx="1112">
                  <c:v>2881</c:v>
                </c:pt>
                <c:pt idx="1113">
                  <c:v>2880</c:v>
                </c:pt>
                <c:pt idx="1114">
                  <c:v>2879</c:v>
                </c:pt>
                <c:pt idx="1115">
                  <c:v>2878</c:v>
                </c:pt>
                <c:pt idx="1116">
                  <c:v>2877</c:v>
                </c:pt>
                <c:pt idx="1117">
                  <c:v>2876</c:v>
                </c:pt>
                <c:pt idx="1118">
                  <c:v>2875</c:v>
                </c:pt>
                <c:pt idx="1119">
                  <c:v>2874</c:v>
                </c:pt>
                <c:pt idx="1120">
                  <c:v>2873</c:v>
                </c:pt>
                <c:pt idx="1121">
                  <c:v>2872</c:v>
                </c:pt>
                <c:pt idx="1122">
                  <c:v>2871</c:v>
                </c:pt>
                <c:pt idx="1123">
                  <c:v>2870</c:v>
                </c:pt>
                <c:pt idx="1124">
                  <c:v>2869</c:v>
                </c:pt>
                <c:pt idx="1125">
                  <c:v>2868</c:v>
                </c:pt>
                <c:pt idx="1126">
                  <c:v>2867</c:v>
                </c:pt>
                <c:pt idx="1127">
                  <c:v>2866</c:v>
                </c:pt>
                <c:pt idx="1128">
                  <c:v>2865</c:v>
                </c:pt>
                <c:pt idx="1129">
                  <c:v>2864</c:v>
                </c:pt>
                <c:pt idx="1130">
                  <c:v>2863</c:v>
                </c:pt>
                <c:pt idx="1131">
                  <c:v>2862</c:v>
                </c:pt>
                <c:pt idx="1132">
                  <c:v>2861</c:v>
                </c:pt>
                <c:pt idx="1133">
                  <c:v>2860</c:v>
                </c:pt>
                <c:pt idx="1134">
                  <c:v>2859</c:v>
                </c:pt>
                <c:pt idx="1135">
                  <c:v>2858</c:v>
                </c:pt>
                <c:pt idx="1136">
                  <c:v>2857</c:v>
                </c:pt>
                <c:pt idx="1137">
                  <c:v>2856</c:v>
                </c:pt>
                <c:pt idx="1138">
                  <c:v>2855</c:v>
                </c:pt>
                <c:pt idx="1139">
                  <c:v>2854</c:v>
                </c:pt>
                <c:pt idx="1140">
                  <c:v>2853</c:v>
                </c:pt>
                <c:pt idx="1141">
                  <c:v>2852</c:v>
                </c:pt>
                <c:pt idx="1142">
                  <c:v>2851</c:v>
                </c:pt>
                <c:pt idx="1143">
                  <c:v>2850</c:v>
                </c:pt>
                <c:pt idx="1144">
                  <c:v>2849</c:v>
                </c:pt>
                <c:pt idx="1145">
                  <c:v>2848</c:v>
                </c:pt>
                <c:pt idx="1146">
                  <c:v>2847</c:v>
                </c:pt>
                <c:pt idx="1147">
                  <c:v>2846</c:v>
                </c:pt>
                <c:pt idx="1148">
                  <c:v>2845</c:v>
                </c:pt>
                <c:pt idx="1149">
                  <c:v>2844</c:v>
                </c:pt>
                <c:pt idx="1150">
                  <c:v>2843</c:v>
                </c:pt>
                <c:pt idx="1151">
                  <c:v>2842</c:v>
                </c:pt>
                <c:pt idx="1152">
                  <c:v>2841</c:v>
                </c:pt>
                <c:pt idx="1153">
                  <c:v>2840</c:v>
                </c:pt>
                <c:pt idx="1154">
                  <c:v>2839</c:v>
                </c:pt>
                <c:pt idx="1155">
                  <c:v>2838</c:v>
                </c:pt>
                <c:pt idx="1156">
                  <c:v>2837</c:v>
                </c:pt>
                <c:pt idx="1157">
                  <c:v>2836</c:v>
                </c:pt>
                <c:pt idx="1158">
                  <c:v>2835</c:v>
                </c:pt>
                <c:pt idx="1159">
                  <c:v>2834</c:v>
                </c:pt>
                <c:pt idx="1160">
                  <c:v>2833</c:v>
                </c:pt>
                <c:pt idx="1161">
                  <c:v>2832</c:v>
                </c:pt>
                <c:pt idx="1162">
                  <c:v>2831</c:v>
                </c:pt>
                <c:pt idx="1163">
                  <c:v>2830</c:v>
                </c:pt>
                <c:pt idx="1164">
                  <c:v>2829</c:v>
                </c:pt>
                <c:pt idx="1165">
                  <c:v>2828</c:v>
                </c:pt>
                <c:pt idx="1166">
                  <c:v>2827</c:v>
                </c:pt>
                <c:pt idx="1167">
                  <c:v>2826</c:v>
                </c:pt>
                <c:pt idx="1168">
                  <c:v>2825</c:v>
                </c:pt>
                <c:pt idx="1169">
                  <c:v>2824</c:v>
                </c:pt>
                <c:pt idx="1170">
                  <c:v>2823</c:v>
                </c:pt>
                <c:pt idx="1171">
                  <c:v>2822</c:v>
                </c:pt>
                <c:pt idx="1172">
                  <c:v>2821</c:v>
                </c:pt>
                <c:pt idx="1173">
                  <c:v>2820</c:v>
                </c:pt>
                <c:pt idx="1174">
                  <c:v>2819</c:v>
                </c:pt>
                <c:pt idx="1175">
                  <c:v>2818</c:v>
                </c:pt>
                <c:pt idx="1176">
                  <c:v>2817</c:v>
                </c:pt>
                <c:pt idx="1177">
                  <c:v>2816</c:v>
                </c:pt>
                <c:pt idx="1178">
                  <c:v>2815</c:v>
                </c:pt>
                <c:pt idx="1179">
                  <c:v>2814</c:v>
                </c:pt>
                <c:pt idx="1180">
                  <c:v>2813</c:v>
                </c:pt>
                <c:pt idx="1181">
                  <c:v>2812</c:v>
                </c:pt>
                <c:pt idx="1182">
                  <c:v>2811</c:v>
                </c:pt>
                <c:pt idx="1183">
                  <c:v>2810</c:v>
                </c:pt>
                <c:pt idx="1184">
                  <c:v>2809</c:v>
                </c:pt>
                <c:pt idx="1185">
                  <c:v>2808</c:v>
                </c:pt>
                <c:pt idx="1186">
                  <c:v>2807</c:v>
                </c:pt>
                <c:pt idx="1187">
                  <c:v>2806</c:v>
                </c:pt>
                <c:pt idx="1188">
                  <c:v>2805</c:v>
                </c:pt>
                <c:pt idx="1189">
                  <c:v>2804</c:v>
                </c:pt>
                <c:pt idx="1190">
                  <c:v>2803</c:v>
                </c:pt>
                <c:pt idx="1191">
                  <c:v>2802</c:v>
                </c:pt>
                <c:pt idx="1192">
                  <c:v>2801</c:v>
                </c:pt>
                <c:pt idx="1193">
                  <c:v>2800</c:v>
                </c:pt>
                <c:pt idx="1194">
                  <c:v>2799</c:v>
                </c:pt>
                <c:pt idx="1195">
                  <c:v>2798</c:v>
                </c:pt>
                <c:pt idx="1196">
                  <c:v>2797</c:v>
                </c:pt>
                <c:pt idx="1197">
                  <c:v>2796</c:v>
                </c:pt>
                <c:pt idx="1198">
                  <c:v>2795</c:v>
                </c:pt>
                <c:pt idx="1199">
                  <c:v>2794</c:v>
                </c:pt>
                <c:pt idx="1200">
                  <c:v>2793</c:v>
                </c:pt>
                <c:pt idx="1201">
                  <c:v>2792</c:v>
                </c:pt>
                <c:pt idx="1202">
                  <c:v>2791</c:v>
                </c:pt>
                <c:pt idx="1203">
                  <c:v>2790</c:v>
                </c:pt>
                <c:pt idx="1204">
                  <c:v>2789</c:v>
                </c:pt>
                <c:pt idx="1205">
                  <c:v>2788</c:v>
                </c:pt>
                <c:pt idx="1206">
                  <c:v>2787</c:v>
                </c:pt>
                <c:pt idx="1207">
                  <c:v>2786</c:v>
                </c:pt>
                <c:pt idx="1208">
                  <c:v>2785</c:v>
                </c:pt>
                <c:pt idx="1209">
                  <c:v>2784</c:v>
                </c:pt>
                <c:pt idx="1210">
                  <c:v>2783</c:v>
                </c:pt>
                <c:pt idx="1211">
                  <c:v>2782</c:v>
                </c:pt>
                <c:pt idx="1212">
                  <c:v>2781</c:v>
                </c:pt>
                <c:pt idx="1213">
                  <c:v>2780</c:v>
                </c:pt>
                <c:pt idx="1214">
                  <c:v>2779</c:v>
                </c:pt>
                <c:pt idx="1215">
                  <c:v>2778</c:v>
                </c:pt>
                <c:pt idx="1216">
                  <c:v>2777</c:v>
                </c:pt>
                <c:pt idx="1217">
                  <c:v>2776</c:v>
                </c:pt>
                <c:pt idx="1218">
                  <c:v>2775</c:v>
                </c:pt>
                <c:pt idx="1219">
                  <c:v>2774</c:v>
                </c:pt>
                <c:pt idx="1220">
                  <c:v>2773</c:v>
                </c:pt>
                <c:pt idx="1221">
                  <c:v>2772</c:v>
                </c:pt>
                <c:pt idx="1222">
                  <c:v>2771</c:v>
                </c:pt>
                <c:pt idx="1223">
                  <c:v>2770</c:v>
                </c:pt>
                <c:pt idx="1224">
                  <c:v>2769</c:v>
                </c:pt>
                <c:pt idx="1225">
                  <c:v>2768</c:v>
                </c:pt>
                <c:pt idx="1226">
                  <c:v>2767</c:v>
                </c:pt>
                <c:pt idx="1227">
                  <c:v>2766</c:v>
                </c:pt>
                <c:pt idx="1228">
                  <c:v>2765</c:v>
                </c:pt>
                <c:pt idx="1229">
                  <c:v>2764</c:v>
                </c:pt>
                <c:pt idx="1230">
                  <c:v>2763</c:v>
                </c:pt>
                <c:pt idx="1231">
                  <c:v>2762</c:v>
                </c:pt>
                <c:pt idx="1232">
                  <c:v>2761</c:v>
                </c:pt>
                <c:pt idx="1233">
                  <c:v>2760</c:v>
                </c:pt>
                <c:pt idx="1234">
                  <c:v>2759</c:v>
                </c:pt>
                <c:pt idx="1235">
                  <c:v>2758</c:v>
                </c:pt>
                <c:pt idx="1236">
                  <c:v>2757</c:v>
                </c:pt>
                <c:pt idx="1237">
                  <c:v>2756</c:v>
                </c:pt>
                <c:pt idx="1238">
                  <c:v>2755</c:v>
                </c:pt>
                <c:pt idx="1239">
                  <c:v>2754</c:v>
                </c:pt>
                <c:pt idx="1240">
                  <c:v>2753</c:v>
                </c:pt>
                <c:pt idx="1241">
                  <c:v>2752</c:v>
                </c:pt>
                <c:pt idx="1242">
                  <c:v>2751</c:v>
                </c:pt>
                <c:pt idx="1243">
                  <c:v>2750</c:v>
                </c:pt>
                <c:pt idx="1244">
                  <c:v>2749</c:v>
                </c:pt>
                <c:pt idx="1245">
                  <c:v>2748</c:v>
                </c:pt>
                <c:pt idx="1246">
                  <c:v>2747</c:v>
                </c:pt>
                <c:pt idx="1247">
                  <c:v>2746</c:v>
                </c:pt>
                <c:pt idx="1248">
                  <c:v>2745</c:v>
                </c:pt>
                <c:pt idx="1249">
                  <c:v>2744</c:v>
                </c:pt>
                <c:pt idx="1250">
                  <c:v>2743</c:v>
                </c:pt>
                <c:pt idx="1251">
                  <c:v>2742</c:v>
                </c:pt>
                <c:pt idx="1252">
                  <c:v>2741</c:v>
                </c:pt>
                <c:pt idx="1253">
                  <c:v>2740</c:v>
                </c:pt>
                <c:pt idx="1254">
                  <c:v>2739</c:v>
                </c:pt>
                <c:pt idx="1255">
                  <c:v>2738</c:v>
                </c:pt>
                <c:pt idx="1256">
                  <c:v>2737</c:v>
                </c:pt>
                <c:pt idx="1257">
                  <c:v>2736</c:v>
                </c:pt>
                <c:pt idx="1258">
                  <c:v>2735</c:v>
                </c:pt>
                <c:pt idx="1259">
                  <c:v>2734</c:v>
                </c:pt>
                <c:pt idx="1260">
                  <c:v>2733</c:v>
                </c:pt>
                <c:pt idx="1261">
                  <c:v>2732</c:v>
                </c:pt>
                <c:pt idx="1262">
                  <c:v>2731</c:v>
                </c:pt>
                <c:pt idx="1263">
                  <c:v>2730</c:v>
                </c:pt>
                <c:pt idx="1264">
                  <c:v>2729</c:v>
                </c:pt>
                <c:pt idx="1265">
                  <c:v>2728</c:v>
                </c:pt>
                <c:pt idx="1266">
                  <c:v>2727</c:v>
                </c:pt>
                <c:pt idx="1267">
                  <c:v>2726</c:v>
                </c:pt>
                <c:pt idx="1268">
                  <c:v>2725</c:v>
                </c:pt>
                <c:pt idx="1269">
                  <c:v>2724</c:v>
                </c:pt>
                <c:pt idx="1270">
                  <c:v>2723</c:v>
                </c:pt>
                <c:pt idx="1271">
                  <c:v>2722</c:v>
                </c:pt>
                <c:pt idx="1272">
                  <c:v>2721</c:v>
                </c:pt>
                <c:pt idx="1273">
                  <c:v>2720</c:v>
                </c:pt>
                <c:pt idx="1274">
                  <c:v>2719</c:v>
                </c:pt>
                <c:pt idx="1275">
                  <c:v>2718</c:v>
                </c:pt>
                <c:pt idx="1276">
                  <c:v>2717</c:v>
                </c:pt>
                <c:pt idx="1277">
                  <c:v>2716</c:v>
                </c:pt>
                <c:pt idx="1278">
                  <c:v>2715</c:v>
                </c:pt>
                <c:pt idx="1279">
                  <c:v>2714</c:v>
                </c:pt>
                <c:pt idx="1280">
                  <c:v>2713</c:v>
                </c:pt>
                <c:pt idx="1281">
                  <c:v>2712</c:v>
                </c:pt>
                <c:pt idx="1282">
                  <c:v>2711</c:v>
                </c:pt>
                <c:pt idx="1283">
                  <c:v>2710</c:v>
                </c:pt>
                <c:pt idx="1284">
                  <c:v>2709</c:v>
                </c:pt>
                <c:pt idx="1285">
                  <c:v>2708</c:v>
                </c:pt>
                <c:pt idx="1286">
                  <c:v>2707</c:v>
                </c:pt>
                <c:pt idx="1287">
                  <c:v>2706</c:v>
                </c:pt>
                <c:pt idx="1288">
                  <c:v>2705</c:v>
                </c:pt>
                <c:pt idx="1289">
                  <c:v>2704</c:v>
                </c:pt>
                <c:pt idx="1290">
                  <c:v>2703</c:v>
                </c:pt>
                <c:pt idx="1291">
                  <c:v>2702</c:v>
                </c:pt>
                <c:pt idx="1292">
                  <c:v>2701</c:v>
                </c:pt>
                <c:pt idx="1293">
                  <c:v>2700</c:v>
                </c:pt>
                <c:pt idx="1294">
                  <c:v>2699</c:v>
                </c:pt>
                <c:pt idx="1295">
                  <c:v>2698</c:v>
                </c:pt>
                <c:pt idx="1296">
                  <c:v>2697</c:v>
                </c:pt>
                <c:pt idx="1297">
                  <c:v>2696</c:v>
                </c:pt>
                <c:pt idx="1298">
                  <c:v>2695</c:v>
                </c:pt>
                <c:pt idx="1299">
                  <c:v>2694</c:v>
                </c:pt>
                <c:pt idx="1300">
                  <c:v>2693</c:v>
                </c:pt>
                <c:pt idx="1301">
                  <c:v>2692</c:v>
                </c:pt>
                <c:pt idx="1302">
                  <c:v>2691</c:v>
                </c:pt>
                <c:pt idx="1303">
                  <c:v>2690</c:v>
                </c:pt>
                <c:pt idx="1304">
                  <c:v>2689</c:v>
                </c:pt>
                <c:pt idx="1305">
                  <c:v>2688</c:v>
                </c:pt>
                <c:pt idx="1306">
                  <c:v>2687</c:v>
                </c:pt>
                <c:pt idx="1307">
                  <c:v>2686</c:v>
                </c:pt>
                <c:pt idx="1308">
                  <c:v>2685</c:v>
                </c:pt>
                <c:pt idx="1309">
                  <c:v>2684</c:v>
                </c:pt>
                <c:pt idx="1310">
                  <c:v>2683</c:v>
                </c:pt>
                <c:pt idx="1311">
                  <c:v>2682</c:v>
                </c:pt>
                <c:pt idx="1312">
                  <c:v>2681</c:v>
                </c:pt>
                <c:pt idx="1313">
                  <c:v>2680</c:v>
                </c:pt>
                <c:pt idx="1314">
                  <c:v>2679</c:v>
                </c:pt>
                <c:pt idx="1315">
                  <c:v>2678</c:v>
                </c:pt>
                <c:pt idx="1316">
                  <c:v>2677</c:v>
                </c:pt>
                <c:pt idx="1317">
                  <c:v>2676</c:v>
                </c:pt>
                <c:pt idx="1318">
                  <c:v>2675</c:v>
                </c:pt>
                <c:pt idx="1319">
                  <c:v>2674</c:v>
                </c:pt>
                <c:pt idx="1320">
                  <c:v>2673</c:v>
                </c:pt>
                <c:pt idx="1321">
                  <c:v>2672</c:v>
                </c:pt>
                <c:pt idx="1322">
                  <c:v>2671</c:v>
                </c:pt>
                <c:pt idx="1323">
                  <c:v>2670</c:v>
                </c:pt>
                <c:pt idx="1324">
                  <c:v>2669</c:v>
                </c:pt>
                <c:pt idx="1325">
                  <c:v>2668</c:v>
                </c:pt>
                <c:pt idx="1326">
                  <c:v>2667</c:v>
                </c:pt>
                <c:pt idx="1327">
                  <c:v>2666</c:v>
                </c:pt>
                <c:pt idx="1328">
                  <c:v>2665</c:v>
                </c:pt>
                <c:pt idx="1329">
                  <c:v>2664</c:v>
                </c:pt>
                <c:pt idx="1330">
                  <c:v>2663</c:v>
                </c:pt>
                <c:pt idx="1331">
                  <c:v>2662</c:v>
                </c:pt>
                <c:pt idx="1332">
                  <c:v>2661</c:v>
                </c:pt>
                <c:pt idx="1333">
                  <c:v>2660</c:v>
                </c:pt>
                <c:pt idx="1334">
                  <c:v>2659</c:v>
                </c:pt>
                <c:pt idx="1335">
                  <c:v>2658</c:v>
                </c:pt>
                <c:pt idx="1336">
                  <c:v>2657</c:v>
                </c:pt>
                <c:pt idx="1337">
                  <c:v>2656</c:v>
                </c:pt>
                <c:pt idx="1338">
                  <c:v>2655</c:v>
                </c:pt>
                <c:pt idx="1339">
                  <c:v>2654</c:v>
                </c:pt>
                <c:pt idx="1340">
                  <c:v>2653</c:v>
                </c:pt>
                <c:pt idx="1341">
                  <c:v>2652</c:v>
                </c:pt>
                <c:pt idx="1342">
                  <c:v>2651</c:v>
                </c:pt>
                <c:pt idx="1343">
                  <c:v>2650</c:v>
                </c:pt>
                <c:pt idx="1344">
                  <c:v>2649</c:v>
                </c:pt>
                <c:pt idx="1345">
                  <c:v>2648</c:v>
                </c:pt>
                <c:pt idx="1346">
                  <c:v>2647</c:v>
                </c:pt>
                <c:pt idx="1347">
                  <c:v>2646</c:v>
                </c:pt>
                <c:pt idx="1348">
                  <c:v>2645</c:v>
                </c:pt>
                <c:pt idx="1349">
                  <c:v>2644</c:v>
                </c:pt>
                <c:pt idx="1350">
                  <c:v>2643</c:v>
                </c:pt>
                <c:pt idx="1351">
                  <c:v>2642</c:v>
                </c:pt>
                <c:pt idx="1352">
                  <c:v>2641</c:v>
                </c:pt>
                <c:pt idx="1353">
                  <c:v>2640</c:v>
                </c:pt>
                <c:pt idx="1354">
                  <c:v>2639</c:v>
                </c:pt>
                <c:pt idx="1355">
                  <c:v>2638</c:v>
                </c:pt>
                <c:pt idx="1356">
                  <c:v>2637</c:v>
                </c:pt>
                <c:pt idx="1357">
                  <c:v>2636</c:v>
                </c:pt>
                <c:pt idx="1358">
                  <c:v>2635</c:v>
                </c:pt>
                <c:pt idx="1359">
                  <c:v>2634</c:v>
                </c:pt>
                <c:pt idx="1360">
                  <c:v>2633</c:v>
                </c:pt>
                <c:pt idx="1361">
                  <c:v>2632</c:v>
                </c:pt>
                <c:pt idx="1362">
                  <c:v>2631</c:v>
                </c:pt>
                <c:pt idx="1363">
                  <c:v>2630</c:v>
                </c:pt>
                <c:pt idx="1364">
                  <c:v>2629</c:v>
                </c:pt>
                <c:pt idx="1365">
                  <c:v>2628</c:v>
                </c:pt>
                <c:pt idx="1366">
                  <c:v>2627</c:v>
                </c:pt>
                <c:pt idx="1367">
                  <c:v>2626</c:v>
                </c:pt>
                <c:pt idx="1368">
                  <c:v>2625</c:v>
                </c:pt>
                <c:pt idx="1369">
                  <c:v>2624</c:v>
                </c:pt>
                <c:pt idx="1370">
                  <c:v>2623</c:v>
                </c:pt>
                <c:pt idx="1371">
                  <c:v>2622</c:v>
                </c:pt>
                <c:pt idx="1372">
                  <c:v>2621</c:v>
                </c:pt>
                <c:pt idx="1373">
                  <c:v>2620</c:v>
                </c:pt>
                <c:pt idx="1374">
                  <c:v>2619</c:v>
                </c:pt>
                <c:pt idx="1375">
                  <c:v>2618</c:v>
                </c:pt>
                <c:pt idx="1376">
                  <c:v>2617</c:v>
                </c:pt>
                <c:pt idx="1377">
                  <c:v>2616</c:v>
                </c:pt>
                <c:pt idx="1378">
                  <c:v>2615</c:v>
                </c:pt>
                <c:pt idx="1379">
                  <c:v>2614</c:v>
                </c:pt>
                <c:pt idx="1380">
                  <c:v>2613</c:v>
                </c:pt>
                <c:pt idx="1381">
                  <c:v>2612</c:v>
                </c:pt>
                <c:pt idx="1382">
                  <c:v>2611</c:v>
                </c:pt>
                <c:pt idx="1383">
                  <c:v>2610</c:v>
                </c:pt>
                <c:pt idx="1384">
                  <c:v>2609</c:v>
                </c:pt>
                <c:pt idx="1385">
                  <c:v>2608</c:v>
                </c:pt>
                <c:pt idx="1386">
                  <c:v>2607</c:v>
                </c:pt>
                <c:pt idx="1387">
                  <c:v>2606</c:v>
                </c:pt>
                <c:pt idx="1388">
                  <c:v>2605</c:v>
                </c:pt>
                <c:pt idx="1389">
                  <c:v>2604</c:v>
                </c:pt>
                <c:pt idx="1390">
                  <c:v>2603</c:v>
                </c:pt>
                <c:pt idx="1391">
                  <c:v>2602</c:v>
                </c:pt>
                <c:pt idx="1392">
                  <c:v>2601</c:v>
                </c:pt>
                <c:pt idx="1393">
                  <c:v>2600</c:v>
                </c:pt>
                <c:pt idx="1394">
                  <c:v>2599</c:v>
                </c:pt>
                <c:pt idx="1395">
                  <c:v>2598</c:v>
                </c:pt>
                <c:pt idx="1396">
                  <c:v>2597</c:v>
                </c:pt>
                <c:pt idx="1397">
                  <c:v>2596</c:v>
                </c:pt>
                <c:pt idx="1398">
                  <c:v>2595</c:v>
                </c:pt>
                <c:pt idx="1399">
                  <c:v>2594</c:v>
                </c:pt>
                <c:pt idx="1400">
                  <c:v>2593</c:v>
                </c:pt>
                <c:pt idx="1401">
                  <c:v>2592</c:v>
                </c:pt>
                <c:pt idx="1402">
                  <c:v>2591</c:v>
                </c:pt>
                <c:pt idx="1403">
                  <c:v>2590</c:v>
                </c:pt>
                <c:pt idx="1404">
                  <c:v>2589</c:v>
                </c:pt>
                <c:pt idx="1405">
                  <c:v>2588</c:v>
                </c:pt>
                <c:pt idx="1406">
                  <c:v>2587</c:v>
                </c:pt>
                <c:pt idx="1407">
                  <c:v>2586</c:v>
                </c:pt>
                <c:pt idx="1408">
                  <c:v>2585</c:v>
                </c:pt>
                <c:pt idx="1409">
                  <c:v>2584</c:v>
                </c:pt>
                <c:pt idx="1410">
                  <c:v>2583</c:v>
                </c:pt>
                <c:pt idx="1411">
                  <c:v>2582</c:v>
                </c:pt>
                <c:pt idx="1412">
                  <c:v>2581</c:v>
                </c:pt>
                <c:pt idx="1413">
                  <c:v>2580</c:v>
                </c:pt>
                <c:pt idx="1414">
                  <c:v>2579</c:v>
                </c:pt>
                <c:pt idx="1415">
                  <c:v>2578</c:v>
                </c:pt>
                <c:pt idx="1416">
                  <c:v>2577</c:v>
                </c:pt>
                <c:pt idx="1417">
                  <c:v>2576</c:v>
                </c:pt>
                <c:pt idx="1418">
                  <c:v>2575</c:v>
                </c:pt>
                <c:pt idx="1419">
                  <c:v>2574</c:v>
                </c:pt>
                <c:pt idx="1420">
                  <c:v>2573</c:v>
                </c:pt>
                <c:pt idx="1421">
                  <c:v>2572</c:v>
                </c:pt>
                <c:pt idx="1422">
                  <c:v>2571</c:v>
                </c:pt>
                <c:pt idx="1423">
                  <c:v>2570</c:v>
                </c:pt>
                <c:pt idx="1424">
                  <c:v>2569</c:v>
                </c:pt>
                <c:pt idx="1425">
                  <c:v>2568</c:v>
                </c:pt>
                <c:pt idx="1426">
                  <c:v>2567</c:v>
                </c:pt>
                <c:pt idx="1427">
                  <c:v>2566</c:v>
                </c:pt>
                <c:pt idx="1428">
                  <c:v>2565</c:v>
                </c:pt>
                <c:pt idx="1429">
                  <c:v>2564</c:v>
                </c:pt>
                <c:pt idx="1430">
                  <c:v>2563</c:v>
                </c:pt>
                <c:pt idx="1431">
                  <c:v>2562</c:v>
                </c:pt>
                <c:pt idx="1432">
                  <c:v>2561</c:v>
                </c:pt>
                <c:pt idx="1433">
                  <c:v>2560</c:v>
                </c:pt>
                <c:pt idx="1434">
                  <c:v>2559</c:v>
                </c:pt>
                <c:pt idx="1435">
                  <c:v>2558</c:v>
                </c:pt>
                <c:pt idx="1436">
                  <c:v>2557</c:v>
                </c:pt>
                <c:pt idx="1437">
                  <c:v>2556</c:v>
                </c:pt>
                <c:pt idx="1438">
                  <c:v>2555</c:v>
                </c:pt>
                <c:pt idx="1439">
                  <c:v>2554</c:v>
                </c:pt>
                <c:pt idx="1440">
                  <c:v>2553</c:v>
                </c:pt>
                <c:pt idx="1441">
                  <c:v>2552</c:v>
                </c:pt>
                <c:pt idx="1442">
                  <c:v>2551</c:v>
                </c:pt>
                <c:pt idx="1443">
                  <c:v>2550</c:v>
                </c:pt>
                <c:pt idx="1444">
                  <c:v>2549</c:v>
                </c:pt>
                <c:pt idx="1445">
                  <c:v>2548</c:v>
                </c:pt>
                <c:pt idx="1446">
                  <c:v>2547</c:v>
                </c:pt>
                <c:pt idx="1447">
                  <c:v>2546</c:v>
                </c:pt>
                <c:pt idx="1448">
                  <c:v>2545</c:v>
                </c:pt>
                <c:pt idx="1449">
                  <c:v>2544</c:v>
                </c:pt>
                <c:pt idx="1450">
                  <c:v>2543</c:v>
                </c:pt>
                <c:pt idx="1451">
                  <c:v>2542</c:v>
                </c:pt>
                <c:pt idx="1452">
                  <c:v>2541</c:v>
                </c:pt>
                <c:pt idx="1453">
                  <c:v>2540</c:v>
                </c:pt>
                <c:pt idx="1454">
                  <c:v>2539</c:v>
                </c:pt>
                <c:pt idx="1455">
                  <c:v>2538</c:v>
                </c:pt>
                <c:pt idx="1456">
                  <c:v>2537</c:v>
                </c:pt>
                <c:pt idx="1457">
                  <c:v>2536</c:v>
                </c:pt>
                <c:pt idx="1458">
                  <c:v>2535</c:v>
                </c:pt>
                <c:pt idx="1459">
                  <c:v>2534</c:v>
                </c:pt>
                <c:pt idx="1460">
                  <c:v>2533</c:v>
                </c:pt>
                <c:pt idx="1461">
                  <c:v>2532</c:v>
                </c:pt>
                <c:pt idx="1462">
                  <c:v>2531</c:v>
                </c:pt>
                <c:pt idx="1463">
                  <c:v>2530</c:v>
                </c:pt>
                <c:pt idx="1464">
                  <c:v>2529</c:v>
                </c:pt>
                <c:pt idx="1465">
                  <c:v>2528</c:v>
                </c:pt>
                <c:pt idx="1466">
                  <c:v>2527</c:v>
                </c:pt>
                <c:pt idx="1467">
                  <c:v>2526</c:v>
                </c:pt>
                <c:pt idx="1468">
                  <c:v>2525</c:v>
                </c:pt>
                <c:pt idx="1469">
                  <c:v>2524</c:v>
                </c:pt>
                <c:pt idx="1470">
                  <c:v>2523</c:v>
                </c:pt>
                <c:pt idx="1471">
                  <c:v>2522</c:v>
                </c:pt>
                <c:pt idx="1472">
                  <c:v>2521</c:v>
                </c:pt>
                <c:pt idx="1473">
                  <c:v>2520</c:v>
                </c:pt>
                <c:pt idx="1474">
                  <c:v>2519</c:v>
                </c:pt>
                <c:pt idx="1475">
                  <c:v>2518</c:v>
                </c:pt>
                <c:pt idx="1476">
                  <c:v>2517</c:v>
                </c:pt>
                <c:pt idx="1477">
                  <c:v>2516</c:v>
                </c:pt>
                <c:pt idx="1478">
                  <c:v>2515</c:v>
                </c:pt>
                <c:pt idx="1479">
                  <c:v>2514</c:v>
                </c:pt>
                <c:pt idx="1480">
                  <c:v>2513</c:v>
                </c:pt>
                <c:pt idx="1481">
                  <c:v>2512</c:v>
                </c:pt>
                <c:pt idx="1482">
                  <c:v>2511</c:v>
                </c:pt>
                <c:pt idx="1483">
                  <c:v>2510</c:v>
                </c:pt>
                <c:pt idx="1484">
                  <c:v>2509</c:v>
                </c:pt>
                <c:pt idx="1485">
                  <c:v>2508</c:v>
                </c:pt>
                <c:pt idx="1486">
                  <c:v>2507</c:v>
                </c:pt>
                <c:pt idx="1487">
                  <c:v>2506</c:v>
                </c:pt>
                <c:pt idx="1488">
                  <c:v>2505</c:v>
                </c:pt>
                <c:pt idx="1489">
                  <c:v>2504</c:v>
                </c:pt>
                <c:pt idx="1490">
                  <c:v>2503</c:v>
                </c:pt>
                <c:pt idx="1491">
                  <c:v>2502</c:v>
                </c:pt>
                <c:pt idx="1492">
                  <c:v>2501</c:v>
                </c:pt>
                <c:pt idx="1493">
                  <c:v>2500</c:v>
                </c:pt>
                <c:pt idx="1494">
                  <c:v>2499</c:v>
                </c:pt>
                <c:pt idx="1495">
                  <c:v>2498</c:v>
                </c:pt>
                <c:pt idx="1496">
                  <c:v>2497</c:v>
                </c:pt>
                <c:pt idx="1497">
                  <c:v>2496</c:v>
                </c:pt>
                <c:pt idx="1498">
                  <c:v>2495</c:v>
                </c:pt>
                <c:pt idx="1499">
                  <c:v>2494</c:v>
                </c:pt>
                <c:pt idx="1500">
                  <c:v>2493</c:v>
                </c:pt>
                <c:pt idx="1501">
                  <c:v>2492</c:v>
                </c:pt>
                <c:pt idx="1502">
                  <c:v>2491</c:v>
                </c:pt>
                <c:pt idx="1503">
                  <c:v>2490</c:v>
                </c:pt>
                <c:pt idx="1504">
                  <c:v>2489</c:v>
                </c:pt>
                <c:pt idx="1505">
                  <c:v>2488</c:v>
                </c:pt>
                <c:pt idx="1506">
                  <c:v>2487</c:v>
                </c:pt>
                <c:pt idx="1507">
                  <c:v>2486</c:v>
                </c:pt>
                <c:pt idx="1508">
                  <c:v>2485</c:v>
                </c:pt>
                <c:pt idx="1509">
                  <c:v>2484</c:v>
                </c:pt>
                <c:pt idx="1510">
                  <c:v>2483</c:v>
                </c:pt>
                <c:pt idx="1511">
                  <c:v>2482</c:v>
                </c:pt>
                <c:pt idx="1512">
                  <c:v>2481</c:v>
                </c:pt>
                <c:pt idx="1513">
                  <c:v>2480</c:v>
                </c:pt>
                <c:pt idx="1514">
                  <c:v>2479</c:v>
                </c:pt>
                <c:pt idx="1515">
                  <c:v>2478</c:v>
                </c:pt>
                <c:pt idx="1516">
                  <c:v>2477</c:v>
                </c:pt>
                <c:pt idx="1517">
                  <c:v>2476</c:v>
                </c:pt>
                <c:pt idx="1518">
                  <c:v>2475</c:v>
                </c:pt>
                <c:pt idx="1519">
                  <c:v>2474</c:v>
                </c:pt>
                <c:pt idx="1520">
                  <c:v>2473</c:v>
                </c:pt>
                <c:pt idx="1521">
                  <c:v>2472</c:v>
                </c:pt>
                <c:pt idx="1522">
                  <c:v>2471</c:v>
                </c:pt>
                <c:pt idx="1523">
                  <c:v>2470</c:v>
                </c:pt>
                <c:pt idx="1524">
                  <c:v>2469</c:v>
                </c:pt>
                <c:pt idx="1525">
                  <c:v>2468</c:v>
                </c:pt>
                <c:pt idx="1526">
                  <c:v>2467</c:v>
                </c:pt>
                <c:pt idx="1527">
                  <c:v>2466</c:v>
                </c:pt>
                <c:pt idx="1528">
                  <c:v>2465</c:v>
                </c:pt>
                <c:pt idx="1529">
                  <c:v>2464</c:v>
                </c:pt>
                <c:pt idx="1530">
                  <c:v>2463</c:v>
                </c:pt>
                <c:pt idx="1531">
                  <c:v>2462</c:v>
                </c:pt>
                <c:pt idx="1532">
                  <c:v>2461</c:v>
                </c:pt>
                <c:pt idx="1533">
                  <c:v>2460</c:v>
                </c:pt>
                <c:pt idx="1534">
                  <c:v>2459</c:v>
                </c:pt>
                <c:pt idx="1535">
                  <c:v>2458</c:v>
                </c:pt>
                <c:pt idx="1536">
                  <c:v>2457</c:v>
                </c:pt>
                <c:pt idx="1537">
                  <c:v>2456</c:v>
                </c:pt>
                <c:pt idx="1538">
                  <c:v>2455</c:v>
                </c:pt>
                <c:pt idx="1539">
                  <c:v>2454</c:v>
                </c:pt>
                <c:pt idx="1540">
                  <c:v>2453</c:v>
                </c:pt>
                <c:pt idx="1541">
                  <c:v>2452</c:v>
                </c:pt>
                <c:pt idx="1542">
                  <c:v>2451</c:v>
                </c:pt>
                <c:pt idx="1543">
                  <c:v>2450</c:v>
                </c:pt>
                <c:pt idx="1544">
                  <c:v>2449</c:v>
                </c:pt>
                <c:pt idx="1545">
                  <c:v>2448</c:v>
                </c:pt>
                <c:pt idx="1546">
                  <c:v>2447</c:v>
                </c:pt>
                <c:pt idx="1547">
                  <c:v>2446</c:v>
                </c:pt>
                <c:pt idx="1548">
                  <c:v>2445</c:v>
                </c:pt>
                <c:pt idx="1549">
                  <c:v>2444</c:v>
                </c:pt>
                <c:pt idx="1550">
                  <c:v>2443</c:v>
                </c:pt>
                <c:pt idx="1551">
                  <c:v>2442</c:v>
                </c:pt>
                <c:pt idx="1552">
                  <c:v>2441</c:v>
                </c:pt>
                <c:pt idx="1553">
                  <c:v>2440</c:v>
                </c:pt>
                <c:pt idx="1554">
                  <c:v>2439</c:v>
                </c:pt>
                <c:pt idx="1555">
                  <c:v>2438</c:v>
                </c:pt>
                <c:pt idx="1556">
                  <c:v>2437</c:v>
                </c:pt>
                <c:pt idx="1557">
                  <c:v>2436</c:v>
                </c:pt>
                <c:pt idx="1558">
                  <c:v>2435</c:v>
                </c:pt>
                <c:pt idx="1559">
                  <c:v>2434</c:v>
                </c:pt>
                <c:pt idx="1560">
                  <c:v>2433</c:v>
                </c:pt>
                <c:pt idx="1561">
                  <c:v>2432</c:v>
                </c:pt>
                <c:pt idx="1562">
                  <c:v>2431</c:v>
                </c:pt>
                <c:pt idx="1563">
                  <c:v>2430</c:v>
                </c:pt>
                <c:pt idx="1564">
                  <c:v>2429</c:v>
                </c:pt>
                <c:pt idx="1565">
                  <c:v>2428</c:v>
                </c:pt>
                <c:pt idx="1566">
                  <c:v>2427</c:v>
                </c:pt>
                <c:pt idx="1567">
                  <c:v>2426</c:v>
                </c:pt>
                <c:pt idx="1568">
                  <c:v>2425</c:v>
                </c:pt>
                <c:pt idx="1569">
                  <c:v>2424</c:v>
                </c:pt>
                <c:pt idx="1570">
                  <c:v>2423</c:v>
                </c:pt>
                <c:pt idx="1571">
                  <c:v>2422</c:v>
                </c:pt>
                <c:pt idx="1572">
                  <c:v>2421</c:v>
                </c:pt>
                <c:pt idx="1573">
                  <c:v>2420</c:v>
                </c:pt>
                <c:pt idx="1574">
                  <c:v>2419</c:v>
                </c:pt>
                <c:pt idx="1575">
                  <c:v>2418</c:v>
                </c:pt>
                <c:pt idx="1576">
                  <c:v>2417</c:v>
                </c:pt>
                <c:pt idx="1577">
                  <c:v>2416</c:v>
                </c:pt>
                <c:pt idx="1578">
                  <c:v>2415</c:v>
                </c:pt>
                <c:pt idx="1579">
                  <c:v>2414</c:v>
                </c:pt>
                <c:pt idx="1580">
                  <c:v>2413</c:v>
                </c:pt>
                <c:pt idx="1581">
                  <c:v>2412</c:v>
                </c:pt>
                <c:pt idx="1582">
                  <c:v>2411</c:v>
                </c:pt>
                <c:pt idx="1583">
                  <c:v>2410</c:v>
                </c:pt>
                <c:pt idx="1584">
                  <c:v>2409</c:v>
                </c:pt>
                <c:pt idx="1585">
                  <c:v>2408</c:v>
                </c:pt>
                <c:pt idx="1586">
                  <c:v>2407</c:v>
                </c:pt>
                <c:pt idx="1587">
                  <c:v>2406</c:v>
                </c:pt>
                <c:pt idx="1588">
                  <c:v>2405</c:v>
                </c:pt>
                <c:pt idx="1589">
                  <c:v>2404</c:v>
                </c:pt>
                <c:pt idx="1590">
                  <c:v>2403</c:v>
                </c:pt>
                <c:pt idx="1591">
                  <c:v>2402</c:v>
                </c:pt>
                <c:pt idx="1592">
                  <c:v>2401</c:v>
                </c:pt>
                <c:pt idx="1593">
                  <c:v>2400</c:v>
                </c:pt>
                <c:pt idx="1594">
                  <c:v>2399</c:v>
                </c:pt>
                <c:pt idx="1595">
                  <c:v>2398</c:v>
                </c:pt>
                <c:pt idx="1596">
                  <c:v>2397</c:v>
                </c:pt>
                <c:pt idx="1597">
                  <c:v>2396</c:v>
                </c:pt>
                <c:pt idx="1598">
                  <c:v>2395</c:v>
                </c:pt>
                <c:pt idx="1599">
                  <c:v>2394</c:v>
                </c:pt>
                <c:pt idx="1600">
                  <c:v>2393</c:v>
                </c:pt>
                <c:pt idx="1601">
                  <c:v>2392</c:v>
                </c:pt>
                <c:pt idx="1602">
                  <c:v>2391</c:v>
                </c:pt>
                <c:pt idx="1603">
                  <c:v>2390</c:v>
                </c:pt>
                <c:pt idx="1604">
                  <c:v>2389</c:v>
                </c:pt>
                <c:pt idx="1605">
                  <c:v>2388</c:v>
                </c:pt>
                <c:pt idx="1606">
                  <c:v>2387</c:v>
                </c:pt>
                <c:pt idx="1607">
                  <c:v>2386</c:v>
                </c:pt>
                <c:pt idx="1608">
                  <c:v>2385</c:v>
                </c:pt>
                <c:pt idx="1609">
                  <c:v>2384</c:v>
                </c:pt>
                <c:pt idx="1610">
                  <c:v>2383</c:v>
                </c:pt>
                <c:pt idx="1611">
                  <c:v>2382</c:v>
                </c:pt>
                <c:pt idx="1612">
                  <c:v>2381</c:v>
                </c:pt>
                <c:pt idx="1613">
                  <c:v>2380</c:v>
                </c:pt>
                <c:pt idx="1614">
                  <c:v>2379</c:v>
                </c:pt>
                <c:pt idx="1615">
                  <c:v>2378</c:v>
                </c:pt>
                <c:pt idx="1616">
                  <c:v>2377</c:v>
                </c:pt>
                <c:pt idx="1617">
                  <c:v>2376</c:v>
                </c:pt>
                <c:pt idx="1618">
                  <c:v>2375</c:v>
                </c:pt>
                <c:pt idx="1619">
                  <c:v>2374</c:v>
                </c:pt>
                <c:pt idx="1620">
                  <c:v>2373</c:v>
                </c:pt>
                <c:pt idx="1621">
                  <c:v>2372</c:v>
                </c:pt>
                <c:pt idx="1622">
                  <c:v>2371</c:v>
                </c:pt>
                <c:pt idx="1623">
                  <c:v>2370</c:v>
                </c:pt>
                <c:pt idx="1624">
                  <c:v>2369</c:v>
                </c:pt>
                <c:pt idx="1625">
                  <c:v>2368</c:v>
                </c:pt>
                <c:pt idx="1626">
                  <c:v>2367</c:v>
                </c:pt>
                <c:pt idx="1627">
                  <c:v>2366</c:v>
                </c:pt>
                <c:pt idx="1628">
                  <c:v>2365</c:v>
                </c:pt>
                <c:pt idx="1629">
                  <c:v>2364</c:v>
                </c:pt>
                <c:pt idx="1630">
                  <c:v>2363</c:v>
                </c:pt>
                <c:pt idx="1631">
                  <c:v>2362</c:v>
                </c:pt>
                <c:pt idx="1632">
                  <c:v>2361</c:v>
                </c:pt>
                <c:pt idx="1633">
                  <c:v>2360</c:v>
                </c:pt>
                <c:pt idx="1634">
                  <c:v>2359</c:v>
                </c:pt>
                <c:pt idx="1635">
                  <c:v>2358</c:v>
                </c:pt>
                <c:pt idx="1636">
                  <c:v>2357</c:v>
                </c:pt>
                <c:pt idx="1637">
                  <c:v>2356</c:v>
                </c:pt>
                <c:pt idx="1638">
                  <c:v>2355</c:v>
                </c:pt>
                <c:pt idx="1639">
                  <c:v>2354</c:v>
                </c:pt>
                <c:pt idx="1640">
                  <c:v>2353</c:v>
                </c:pt>
                <c:pt idx="1641">
                  <c:v>2352</c:v>
                </c:pt>
                <c:pt idx="1642">
                  <c:v>2351</c:v>
                </c:pt>
                <c:pt idx="1643">
                  <c:v>2350</c:v>
                </c:pt>
                <c:pt idx="1644">
                  <c:v>2349</c:v>
                </c:pt>
                <c:pt idx="1645">
                  <c:v>2348</c:v>
                </c:pt>
                <c:pt idx="1646">
                  <c:v>2347</c:v>
                </c:pt>
                <c:pt idx="1647">
                  <c:v>2346</c:v>
                </c:pt>
                <c:pt idx="1648">
                  <c:v>2345</c:v>
                </c:pt>
                <c:pt idx="1649">
                  <c:v>2344</c:v>
                </c:pt>
                <c:pt idx="1650">
                  <c:v>2343</c:v>
                </c:pt>
                <c:pt idx="1651">
                  <c:v>2342</c:v>
                </c:pt>
                <c:pt idx="1652">
                  <c:v>2341</c:v>
                </c:pt>
                <c:pt idx="1653">
                  <c:v>2340</c:v>
                </c:pt>
                <c:pt idx="1654">
                  <c:v>2339</c:v>
                </c:pt>
                <c:pt idx="1655">
                  <c:v>2338</c:v>
                </c:pt>
                <c:pt idx="1656">
                  <c:v>2337</c:v>
                </c:pt>
                <c:pt idx="1657">
                  <c:v>2336</c:v>
                </c:pt>
                <c:pt idx="1658">
                  <c:v>2335</c:v>
                </c:pt>
                <c:pt idx="1659">
                  <c:v>2334</c:v>
                </c:pt>
                <c:pt idx="1660">
                  <c:v>2333</c:v>
                </c:pt>
                <c:pt idx="1661">
                  <c:v>2332</c:v>
                </c:pt>
                <c:pt idx="1662">
                  <c:v>2331</c:v>
                </c:pt>
                <c:pt idx="1663">
                  <c:v>2330</c:v>
                </c:pt>
                <c:pt idx="1664">
                  <c:v>2329</c:v>
                </c:pt>
                <c:pt idx="1665">
                  <c:v>2328</c:v>
                </c:pt>
                <c:pt idx="1666">
                  <c:v>2327</c:v>
                </c:pt>
                <c:pt idx="1667">
                  <c:v>2326</c:v>
                </c:pt>
                <c:pt idx="1668">
                  <c:v>2325</c:v>
                </c:pt>
                <c:pt idx="1669">
                  <c:v>2324</c:v>
                </c:pt>
                <c:pt idx="1670">
                  <c:v>2323</c:v>
                </c:pt>
                <c:pt idx="1671">
                  <c:v>2322</c:v>
                </c:pt>
                <c:pt idx="1672">
                  <c:v>2321</c:v>
                </c:pt>
                <c:pt idx="1673">
                  <c:v>2320</c:v>
                </c:pt>
                <c:pt idx="1674">
                  <c:v>2319</c:v>
                </c:pt>
                <c:pt idx="1675">
                  <c:v>2318</c:v>
                </c:pt>
                <c:pt idx="1676">
                  <c:v>2317</c:v>
                </c:pt>
                <c:pt idx="1677">
                  <c:v>2316</c:v>
                </c:pt>
                <c:pt idx="1678">
                  <c:v>2315</c:v>
                </c:pt>
                <c:pt idx="1679">
                  <c:v>2314</c:v>
                </c:pt>
                <c:pt idx="1680">
                  <c:v>2313</c:v>
                </c:pt>
                <c:pt idx="1681">
                  <c:v>2312</c:v>
                </c:pt>
                <c:pt idx="1682">
                  <c:v>2311</c:v>
                </c:pt>
                <c:pt idx="1683">
                  <c:v>2310</c:v>
                </c:pt>
                <c:pt idx="1684">
                  <c:v>2309</c:v>
                </c:pt>
                <c:pt idx="1685">
                  <c:v>2308</c:v>
                </c:pt>
                <c:pt idx="1686">
                  <c:v>2307</c:v>
                </c:pt>
                <c:pt idx="1687">
                  <c:v>2306</c:v>
                </c:pt>
                <c:pt idx="1688">
                  <c:v>2305</c:v>
                </c:pt>
                <c:pt idx="1689">
                  <c:v>2304</c:v>
                </c:pt>
                <c:pt idx="1690">
                  <c:v>2303</c:v>
                </c:pt>
                <c:pt idx="1691">
                  <c:v>2302</c:v>
                </c:pt>
                <c:pt idx="1692">
                  <c:v>2301</c:v>
                </c:pt>
                <c:pt idx="1693">
                  <c:v>2300</c:v>
                </c:pt>
                <c:pt idx="1694">
                  <c:v>2299</c:v>
                </c:pt>
                <c:pt idx="1695">
                  <c:v>2298</c:v>
                </c:pt>
                <c:pt idx="1696">
                  <c:v>2297</c:v>
                </c:pt>
                <c:pt idx="1697">
                  <c:v>2296</c:v>
                </c:pt>
                <c:pt idx="1698">
                  <c:v>2295</c:v>
                </c:pt>
                <c:pt idx="1699">
                  <c:v>2294</c:v>
                </c:pt>
                <c:pt idx="1700">
                  <c:v>2293</c:v>
                </c:pt>
                <c:pt idx="1701">
                  <c:v>2292</c:v>
                </c:pt>
                <c:pt idx="1702">
                  <c:v>2291</c:v>
                </c:pt>
                <c:pt idx="1703">
                  <c:v>2290</c:v>
                </c:pt>
                <c:pt idx="1704">
                  <c:v>2289</c:v>
                </c:pt>
                <c:pt idx="1705">
                  <c:v>2288</c:v>
                </c:pt>
                <c:pt idx="1706">
                  <c:v>2287</c:v>
                </c:pt>
                <c:pt idx="1707">
                  <c:v>2286</c:v>
                </c:pt>
                <c:pt idx="1708">
                  <c:v>2285</c:v>
                </c:pt>
                <c:pt idx="1709">
                  <c:v>2284</c:v>
                </c:pt>
                <c:pt idx="1710">
                  <c:v>2283</c:v>
                </c:pt>
                <c:pt idx="1711">
                  <c:v>2282</c:v>
                </c:pt>
                <c:pt idx="1712">
                  <c:v>2281</c:v>
                </c:pt>
                <c:pt idx="1713">
                  <c:v>2280</c:v>
                </c:pt>
                <c:pt idx="1714">
                  <c:v>2279</c:v>
                </c:pt>
                <c:pt idx="1715">
                  <c:v>2278</c:v>
                </c:pt>
                <c:pt idx="1716">
                  <c:v>2277</c:v>
                </c:pt>
                <c:pt idx="1717">
                  <c:v>2276</c:v>
                </c:pt>
                <c:pt idx="1718">
                  <c:v>2275</c:v>
                </c:pt>
                <c:pt idx="1719">
                  <c:v>2274</c:v>
                </c:pt>
                <c:pt idx="1720">
                  <c:v>2273</c:v>
                </c:pt>
                <c:pt idx="1721">
                  <c:v>2272</c:v>
                </c:pt>
                <c:pt idx="1722">
                  <c:v>2271</c:v>
                </c:pt>
                <c:pt idx="1723">
                  <c:v>2270</c:v>
                </c:pt>
                <c:pt idx="1724">
                  <c:v>2269</c:v>
                </c:pt>
                <c:pt idx="1725">
                  <c:v>2268</c:v>
                </c:pt>
                <c:pt idx="1726">
                  <c:v>2267</c:v>
                </c:pt>
                <c:pt idx="1727">
                  <c:v>2266</c:v>
                </c:pt>
                <c:pt idx="1728">
                  <c:v>2265</c:v>
                </c:pt>
                <c:pt idx="1729">
                  <c:v>2264</c:v>
                </c:pt>
                <c:pt idx="1730">
                  <c:v>2263</c:v>
                </c:pt>
                <c:pt idx="1731">
                  <c:v>2262</c:v>
                </c:pt>
                <c:pt idx="1732">
                  <c:v>2261</c:v>
                </c:pt>
                <c:pt idx="1733">
                  <c:v>2260</c:v>
                </c:pt>
                <c:pt idx="1734">
                  <c:v>2259</c:v>
                </c:pt>
                <c:pt idx="1735">
                  <c:v>2258</c:v>
                </c:pt>
                <c:pt idx="1736">
                  <c:v>2257</c:v>
                </c:pt>
                <c:pt idx="1737">
                  <c:v>2256</c:v>
                </c:pt>
                <c:pt idx="1738">
                  <c:v>2255</c:v>
                </c:pt>
                <c:pt idx="1739">
                  <c:v>2254</c:v>
                </c:pt>
                <c:pt idx="1740">
                  <c:v>2253</c:v>
                </c:pt>
                <c:pt idx="1741">
                  <c:v>2252</c:v>
                </c:pt>
                <c:pt idx="1742">
                  <c:v>2251</c:v>
                </c:pt>
                <c:pt idx="1743">
                  <c:v>2250</c:v>
                </c:pt>
                <c:pt idx="1744">
                  <c:v>2249</c:v>
                </c:pt>
                <c:pt idx="1745">
                  <c:v>2248</c:v>
                </c:pt>
                <c:pt idx="1746">
                  <c:v>2247</c:v>
                </c:pt>
                <c:pt idx="1747">
                  <c:v>2246</c:v>
                </c:pt>
                <c:pt idx="1748">
                  <c:v>2245</c:v>
                </c:pt>
                <c:pt idx="1749">
                  <c:v>2244</c:v>
                </c:pt>
                <c:pt idx="1750">
                  <c:v>2243</c:v>
                </c:pt>
                <c:pt idx="1751">
                  <c:v>2242</c:v>
                </c:pt>
                <c:pt idx="1752">
                  <c:v>2241</c:v>
                </c:pt>
                <c:pt idx="1753">
                  <c:v>2240</c:v>
                </c:pt>
                <c:pt idx="1754">
                  <c:v>2239</c:v>
                </c:pt>
                <c:pt idx="1755">
                  <c:v>2238</c:v>
                </c:pt>
                <c:pt idx="1756">
                  <c:v>2237</c:v>
                </c:pt>
                <c:pt idx="1757">
                  <c:v>2236</c:v>
                </c:pt>
                <c:pt idx="1758">
                  <c:v>2235</c:v>
                </c:pt>
                <c:pt idx="1759">
                  <c:v>2234</c:v>
                </c:pt>
                <c:pt idx="1760">
                  <c:v>2233</c:v>
                </c:pt>
                <c:pt idx="1761">
                  <c:v>2232</c:v>
                </c:pt>
                <c:pt idx="1762">
                  <c:v>2231</c:v>
                </c:pt>
                <c:pt idx="1763">
                  <c:v>2230</c:v>
                </c:pt>
                <c:pt idx="1764">
                  <c:v>2229</c:v>
                </c:pt>
                <c:pt idx="1765">
                  <c:v>2228</c:v>
                </c:pt>
                <c:pt idx="1766">
                  <c:v>2227</c:v>
                </c:pt>
                <c:pt idx="1767">
                  <c:v>2226</c:v>
                </c:pt>
                <c:pt idx="1768">
                  <c:v>2225</c:v>
                </c:pt>
                <c:pt idx="1769">
                  <c:v>2224</c:v>
                </c:pt>
                <c:pt idx="1770">
                  <c:v>2223</c:v>
                </c:pt>
                <c:pt idx="1771">
                  <c:v>2222</c:v>
                </c:pt>
                <c:pt idx="1772">
                  <c:v>2221</c:v>
                </c:pt>
                <c:pt idx="1773">
                  <c:v>2220</c:v>
                </c:pt>
                <c:pt idx="1774">
                  <c:v>2219</c:v>
                </c:pt>
                <c:pt idx="1775">
                  <c:v>2218</c:v>
                </c:pt>
                <c:pt idx="1776">
                  <c:v>2217</c:v>
                </c:pt>
                <c:pt idx="1777">
                  <c:v>2216</c:v>
                </c:pt>
                <c:pt idx="1778">
                  <c:v>2215</c:v>
                </c:pt>
                <c:pt idx="1779">
                  <c:v>2214</c:v>
                </c:pt>
                <c:pt idx="1780">
                  <c:v>2213</c:v>
                </c:pt>
                <c:pt idx="1781">
                  <c:v>2212</c:v>
                </c:pt>
                <c:pt idx="1782">
                  <c:v>2211</c:v>
                </c:pt>
                <c:pt idx="1783">
                  <c:v>2210</c:v>
                </c:pt>
                <c:pt idx="1784">
                  <c:v>2209</c:v>
                </c:pt>
                <c:pt idx="1785">
                  <c:v>2208</c:v>
                </c:pt>
                <c:pt idx="1786">
                  <c:v>2207</c:v>
                </c:pt>
                <c:pt idx="1787">
                  <c:v>2206</c:v>
                </c:pt>
                <c:pt idx="1788">
                  <c:v>2205</c:v>
                </c:pt>
                <c:pt idx="1789">
                  <c:v>2204</c:v>
                </c:pt>
                <c:pt idx="1790">
                  <c:v>2203</c:v>
                </c:pt>
                <c:pt idx="1791">
                  <c:v>2202</c:v>
                </c:pt>
                <c:pt idx="1792">
                  <c:v>2201</c:v>
                </c:pt>
                <c:pt idx="1793">
                  <c:v>2200</c:v>
                </c:pt>
                <c:pt idx="1794">
                  <c:v>2199</c:v>
                </c:pt>
                <c:pt idx="1795">
                  <c:v>2198</c:v>
                </c:pt>
                <c:pt idx="1796">
                  <c:v>2197</c:v>
                </c:pt>
                <c:pt idx="1797">
                  <c:v>2196</c:v>
                </c:pt>
                <c:pt idx="1798">
                  <c:v>2195</c:v>
                </c:pt>
                <c:pt idx="1799">
                  <c:v>2194</c:v>
                </c:pt>
                <c:pt idx="1800">
                  <c:v>2193</c:v>
                </c:pt>
                <c:pt idx="1801">
                  <c:v>2192</c:v>
                </c:pt>
                <c:pt idx="1802">
                  <c:v>2191</c:v>
                </c:pt>
                <c:pt idx="1803">
                  <c:v>2190</c:v>
                </c:pt>
                <c:pt idx="1804">
                  <c:v>2189</c:v>
                </c:pt>
                <c:pt idx="1805">
                  <c:v>2188</c:v>
                </c:pt>
                <c:pt idx="1806">
                  <c:v>2187</c:v>
                </c:pt>
                <c:pt idx="1807">
                  <c:v>2186</c:v>
                </c:pt>
                <c:pt idx="1808">
                  <c:v>2185</c:v>
                </c:pt>
                <c:pt idx="1809">
                  <c:v>2184</c:v>
                </c:pt>
                <c:pt idx="1810">
                  <c:v>2183</c:v>
                </c:pt>
                <c:pt idx="1811">
                  <c:v>2182</c:v>
                </c:pt>
                <c:pt idx="1812">
                  <c:v>2181</c:v>
                </c:pt>
                <c:pt idx="1813">
                  <c:v>2180</c:v>
                </c:pt>
                <c:pt idx="1814">
                  <c:v>2179</c:v>
                </c:pt>
                <c:pt idx="1815">
                  <c:v>2178</c:v>
                </c:pt>
                <c:pt idx="1816">
                  <c:v>2177</c:v>
                </c:pt>
                <c:pt idx="1817">
                  <c:v>2176</c:v>
                </c:pt>
                <c:pt idx="1818">
                  <c:v>2175</c:v>
                </c:pt>
                <c:pt idx="1819">
                  <c:v>2174</c:v>
                </c:pt>
                <c:pt idx="1820">
                  <c:v>2173</c:v>
                </c:pt>
                <c:pt idx="1821">
                  <c:v>2172</c:v>
                </c:pt>
                <c:pt idx="1822">
                  <c:v>2171</c:v>
                </c:pt>
                <c:pt idx="1823">
                  <c:v>2170</c:v>
                </c:pt>
                <c:pt idx="1824">
                  <c:v>2169</c:v>
                </c:pt>
                <c:pt idx="1825">
                  <c:v>2168</c:v>
                </c:pt>
                <c:pt idx="1826">
                  <c:v>2167</c:v>
                </c:pt>
                <c:pt idx="1827">
                  <c:v>2166</c:v>
                </c:pt>
                <c:pt idx="1828">
                  <c:v>2165</c:v>
                </c:pt>
                <c:pt idx="1829">
                  <c:v>2164</c:v>
                </c:pt>
                <c:pt idx="1830">
                  <c:v>2163</c:v>
                </c:pt>
                <c:pt idx="1831">
                  <c:v>2162</c:v>
                </c:pt>
                <c:pt idx="1832">
                  <c:v>2161</c:v>
                </c:pt>
                <c:pt idx="1833">
                  <c:v>2160</c:v>
                </c:pt>
                <c:pt idx="1834">
                  <c:v>2159</c:v>
                </c:pt>
                <c:pt idx="1835">
                  <c:v>2158</c:v>
                </c:pt>
                <c:pt idx="1836">
                  <c:v>2157</c:v>
                </c:pt>
                <c:pt idx="1837">
                  <c:v>2156</c:v>
                </c:pt>
                <c:pt idx="1838">
                  <c:v>2155</c:v>
                </c:pt>
                <c:pt idx="1839">
                  <c:v>2154</c:v>
                </c:pt>
                <c:pt idx="1840">
                  <c:v>2153</c:v>
                </c:pt>
                <c:pt idx="1841">
                  <c:v>2152</c:v>
                </c:pt>
                <c:pt idx="1842">
                  <c:v>2151</c:v>
                </c:pt>
                <c:pt idx="1843">
                  <c:v>2150</c:v>
                </c:pt>
                <c:pt idx="1844">
                  <c:v>2149</c:v>
                </c:pt>
                <c:pt idx="1845">
                  <c:v>2148</c:v>
                </c:pt>
                <c:pt idx="1846">
                  <c:v>2147</c:v>
                </c:pt>
                <c:pt idx="1847">
                  <c:v>2146</c:v>
                </c:pt>
                <c:pt idx="1848">
                  <c:v>2145</c:v>
                </c:pt>
                <c:pt idx="1849">
                  <c:v>2144</c:v>
                </c:pt>
                <c:pt idx="1850">
                  <c:v>2143</c:v>
                </c:pt>
                <c:pt idx="1851">
                  <c:v>2142</c:v>
                </c:pt>
                <c:pt idx="1852">
                  <c:v>2141</c:v>
                </c:pt>
                <c:pt idx="1853">
                  <c:v>2140</c:v>
                </c:pt>
                <c:pt idx="1854">
                  <c:v>2139</c:v>
                </c:pt>
                <c:pt idx="1855">
                  <c:v>2138</c:v>
                </c:pt>
                <c:pt idx="1856">
                  <c:v>2137</c:v>
                </c:pt>
                <c:pt idx="1857">
                  <c:v>2136</c:v>
                </c:pt>
                <c:pt idx="1858">
                  <c:v>2135</c:v>
                </c:pt>
                <c:pt idx="1859">
                  <c:v>2134</c:v>
                </c:pt>
                <c:pt idx="1860">
                  <c:v>2133</c:v>
                </c:pt>
                <c:pt idx="1861">
                  <c:v>2132</c:v>
                </c:pt>
                <c:pt idx="1862">
                  <c:v>2131</c:v>
                </c:pt>
                <c:pt idx="1863">
                  <c:v>2130</c:v>
                </c:pt>
                <c:pt idx="1864">
                  <c:v>2129</c:v>
                </c:pt>
                <c:pt idx="1865">
                  <c:v>2128</c:v>
                </c:pt>
                <c:pt idx="1866">
                  <c:v>2127</c:v>
                </c:pt>
                <c:pt idx="1867">
                  <c:v>2126</c:v>
                </c:pt>
                <c:pt idx="1868">
                  <c:v>2125</c:v>
                </c:pt>
                <c:pt idx="1869">
                  <c:v>2124</c:v>
                </c:pt>
                <c:pt idx="1870">
                  <c:v>2123</c:v>
                </c:pt>
                <c:pt idx="1871">
                  <c:v>2122</c:v>
                </c:pt>
                <c:pt idx="1872">
                  <c:v>2121</c:v>
                </c:pt>
                <c:pt idx="1873">
                  <c:v>2120</c:v>
                </c:pt>
                <c:pt idx="1874">
                  <c:v>2119</c:v>
                </c:pt>
                <c:pt idx="1875">
                  <c:v>2118</c:v>
                </c:pt>
                <c:pt idx="1876">
                  <c:v>2117</c:v>
                </c:pt>
                <c:pt idx="1877">
                  <c:v>2116</c:v>
                </c:pt>
                <c:pt idx="1878">
                  <c:v>2115</c:v>
                </c:pt>
                <c:pt idx="1879">
                  <c:v>2114</c:v>
                </c:pt>
                <c:pt idx="1880">
                  <c:v>2113</c:v>
                </c:pt>
                <c:pt idx="1881">
                  <c:v>2112</c:v>
                </c:pt>
                <c:pt idx="1882">
                  <c:v>2111</c:v>
                </c:pt>
                <c:pt idx="1883">
                  <c:v>2110</c:v>
                </c:pt>
                <c:pt idx="1884">
                  <c:v>2109</c:v>
                </c:pt>
                <c:pt idx="1885">
                  <c:v>2108</c:v>
                </c:pt>
                <c:pt idx="1886">
                  <c:v>2107</c:v>
                </c:pt>
                <c:pt idx="1887">
                  <c:v>2106</c:v>
                </c:pt>
                <c:pt idx="1888">
                  <c:v>2105</c:v>
                </c:pt>
                <c:pt idx="1889">
                  <c:v>2104</c:v>
                </c:pt>
                <c:pt idx="1890">
                  <c:v>2103</c:v>
                </c:pt>
                <c:pt idx="1891">
                  <c:v>2102</c:v>
                </c:pt>
                <c:pt idx="1892">
                  <c:v>2101</c:v>
                </c:pt>
                <c:pt idx="1893">
                  <c:v>2100</c:v>
                </c:pt>
                <c:pt idx="1894">
                  <c:v>2099</c:v>
                </c:pt>
                <c:pt idx="1895">
                  <c:v>2098</c:v>
                </c:pt>
                <c:pt idx="1896">
                  <c:v>2097</c:v>
                </c:pt>
                <c:pt idx="1897">
                  <c:v>2096</c:v>
                </c:pt>
                <c:pt idx="1898">
                  <c:v>2095</c:v>
                </c:pt>
                <c:pt idx="1899">
                  <c:v>2094</c:v>
                </c:pt>
                <c:pt idx="1900">
                  <c:v>2093</c:v>
                </c:pt>
                <c:pt idx="1901">
                  <c:v>2092</c:v>
                </c:pt>
                <c:pt idx="1902">
                  <c:v>2091</c:v>
                </c:pt>
                <c:pt idx="1903">
                  <c:v>2090</c:v>
                </c:pt>
                <c:pt idx="1904">
                  <c:v>2089</c:v>
                </c:pt>
                <c:pt idx="1905">
                  <c:v>2088</c:v>
                </c:pt>
                <c:pt idx="1906">
                  <c:v>2087</c:v>
                </c:pt>
                <c:pt idx="1907">
                  <c:v>2086</c:v>
                </c:pt>
                <c:pt idx="1908">
                  <c:v>2085</c:v>
                </c:pt>
                <c:pt idx="1909">
                  <c:v>2084</c:v>
                </c:pt>
                <c:pt idx="1910">
                  <c:v>2083</c:v>
                </c:pt>
                <c:pt idx="1911">
                  <c:v>2082</c:v>
                </c:pt>
                <c:pt idx="1912">
                  <c:v>2081</c:v>
                </c:pt>
                <c:pt idx="1913">
                  <c:v>2080</c:v>
                </c:pt>
                <c:pt idx="1914">
                  <c:v>2079</c:v>
                </c:pt>
                <c:pt idx="1915">
                  <c:v>2078</c:v>
                </c:pt>
                <c:pt idx="1916">
                  <c:v>2077</c:v>
                </c:pt>
                <c:pt idx="1917">
                  <c:v>2076</c:v>
                </c:pt>
                <c:pt idx="1918">
                  <c:v>2075</c:v>
                </c:pt>
                <c:pt idx="1919">
                  <c:v>2074</c:v>
                </c:pt>
                <c:pt idx="1920">
                  <c:v>2073</c:v>
                </c:pt>
                <c:pt idx="1921">
                  <c:v>2072</c:v>
                </c:pt>
                <c:pt idx="1922">
                  <c:v>2071</c:v>
                </c:pt>
                <c:pt idx="1923">
                  <c:v>2070</c:v>
                </c:pt>
                <c:pt idx="1924">
                  <c:v>2069</c:v>
                </c:pt>
                <c:pt idx="1925">
                  <c:v>2068</c:v>
                </c:pt>
                <c:pt idx="1926">
                  <c:v>2067</c:v>
                </c:pt>
                <c:pt idx="1927">
                  <c:v>2066</c:v>
                </c:pt>
                <c:pt idx="1928">
                  <c:v>2065</c:v>
                </c:pt>
                <c:pt idx="1929">
                  <c:v>2064</c:v>
                </c:pt>
                <c:pt idx="1930">
                  <c:v>2063</c:v>
                </c:pt>
                <c:pt idx="1931">
                  <c:v>2062</c:v>
                </c:pt>
                <c:pt idx="1932">
                  <c:v>2061</c:v>
                </c:pt>
                <c:pt idx="1933">
                  <c:v>2060</c:v>
                </c:pt>
                <c:pt idx="1934">
                  <c:v>2059</c:v>
                </c:pt>
                <c:pt idx="1935">
                  <c:v>2058</c:v>
                </c:pt>
                <c:pt idx="1936">
                  <c:v>2057</c:v>
                </c:pt>
                <c:pt idx="1937">
                  <c:v>2056</c:v>
                </c:pt>
                <c:pt idx="1938">
                  <c:v>2055</c:v>
                </c:pt>
                <c:pt idx="1939">
                  <c:v>2054</c:v>
                </c:pt>
                <c:pt idx="1940">
                  <c:v>2053</c:v>
                </c:pt>
                <c:pt idx="1941">
                  <c:v>2052</c:v>
                </c:pt>
                <c:pt idx="1942">
                  <c:v>2051</c:v>
                </c:pt>
                <c:pt idx="1943">
                  <c:v>2050</c:v>
                </c:pt>
                <c:pt idx="1944">
                  <c:v>2049</c:v>
                </c:pt>
                <c:pt idx="1945">
                  <c:v>2048</c:v>
                </c:pt>
                <c:pt idx="1946">
                  <c:v>2047</c:v>
                </c:pt>
                <c:pt idx="1947">
                  <c:v>2046</c:v>
                </c:pt>
                <c:pt idx="1948">
                  <c:v>2045</c:v>
                </c:pt>
                <c:pt idx="1949">
                  <c:v>2044</c:v>
                </c:pt>
                <c:pt idx="1950">
                  <c:v>2043</c:v>
                </c:pt>
                <c:pt idx="1951">
                  <c:v>2042</c:v>
                </c:pt>
                <c:pt idx="1952">
                  <c:v>2041</c:v>
                </c:pt>
                <c:pt idx="1953">
                  <c:v>2040</c:v>
                </c:pt>
                <c:pt idx="1954">
                  <c:v>2039</c:v>
                </c:pt>
                <c:pt idx="1955">
                  <c:v>2038</c:v>
                </c:pt>
                <c:pt idx="1956">
                  <c:v>2037</c:v>
                </c:pt>
                <c:pt idx="1957">
                  <c:v>2036</c:v>
                </c:pt>
                <c:pt idx="1958">
                  <c:v>2035</c:v>
                </c:pt>
                <c:pt idx="1959">
                  <c:v>2034</c:v>
                </c:pt>
                <c:pt idx="1960">
                  <c:v>2033</c:v>
                </c:pt>
                <c:pt idx="1961">
                  <c:v>2032</c:v>
                </c:pt>
                <c:pt idx="1962">
                  <c:v>2031</c:v>
                </c:pt>
                <c:pt idx="1963">
                  <c:v>2030</c:v>
                </c:pt>
                <c:pt idx="1964">
                  <c:v>2029</c:v>
                </c:pt>
                <c:pt idx="1965">
                  <c:v>2028</c:v>
                </c:pt>
                <c:pt idx="1966">
                  <c:v>2027</c:v>
                </c:pt>
                <c:pt idx="1967">
                  <c:v>2026</c:v>
                </c:pt>
                <c:pt idx="1968">
                  <c:v>2025</c:v>
                </c:pt>
                <c:pt idx="1969">
                  <c:v>2024</c:v>
                </c:pt>
                <c:pt idx="1970">
                  <c:v>2023</c:v>
                </c:pt>
                <c:pt idx="1971">
                  <c:v>2022</c:v>
                </c:pt>
                <c:pt idx="1972">
                  <c:v>2021</c:v>
                </c:pt>
                <c:pt idx="1973">
                  <c:v>2020</c:v>
                </c:pt>
                <c:pt idx="1974">
                  <c:v>2019</c:v>
                </c:pt>
                <c:pt idx="1975">
                  <c:v>2018</c:v>
                </c:pt>
                <c:pt idx="1976">
                  <c:v>2017</c:v>
                </c:pt>
                <c:pt idx="1977">
                  <c:v>2016</c:v>
                </c:pt>
                <c:pt idx="1978">
                  <c:v>2015</c:v>
                </c:pt>
                <c:pt idx="1979">
                  <c:v>2014</c:v>
                </c:pt>
                <c:pt idx="1980">
                  <c:v>2013</c:v>
                </c:pt>
                <c:pt idx="1981">
                  <c:v>2012</c:v>
                </c:pt>
                <c:pt idx="1982">
                  <c:v>2011</c:v>
                </c:pt>
                <c:pt idx="1983">
                  <c:v>2010</c:v>
                </c:pt>
                <c:pt idx="1984">
                  <c:v>2009</c:v>
                </c:pt>
                <c:pt idx="1985">
                  <c:v>2008</c:v>
                </c:pt>
                <c:pt idx="1986">
                  <c:v>2007</c:v>
                </c:pt>
                <c:pt idx="1987">
                  <c:v>2006</c:v>
                </c:pt>
                <c:pt idx="1988">
                  <c:v>2005</c:v>
                </c:pt>
                <c:pt idx="1989">
                  <c:v>2004</c:v>
                </c:pt>
                <c:pt idx="1990">
                  <c:v>2003</c:v>
                </c:pt>
                <c:pt idx="1991">
                  <c:v>2002</c:v>
                </c:pt>
                <c:pt idx="1992">
                  <c:v>2001</c:v>
                </c:pt>
                <c:pt idx="1993">
                  <c:v>2000</c:v>
                </c:pt>
                <c:pt idx="1994">
                  <c:v>1999</c:v>
                </c:pt>
                <c:pt idx="1995">
                  <c:v>1998</c:v>
                </c:pt>
                <c:pt idx="1996">
                  <c:v>1997</c:v>
                </c:pt>
                <c:pt idx="1997">
                  <c:v>1996</c:v>
                </c:pt>
                <c:pt idx="1998">
                  <c:v>1995</c:v>
                </c:pt>
                <c:pt idx="1999">
                  <c:v>1994</c:v>
                </c:pt>
                <c:pt idx="2000">
                  <c:v>1993</c:v>
                </c:pt>
                <c:pt idx="2001">
                  <c:v>1992</c:v>
                </c:pt>
                <c:pt idx="2002">
                  <c:v>1991</c:v>
                </c:pt>
                <c:pt idx="2003">
                  <c:v>1990</c:v>
                </c:pt>
                <c:pt idx="2004">
                  <c:v>1989</c:v>
                </c:pt>
                <c:pt idx="2005">
                  <c:v>1988</c:v>
                </c:pt>
                <c:pt idx="2006">
                  <c:v>1987</c:v>
                </c:pt>
                <c:pt idx="2007">
                  <c:v>1986</c:v>
                </c:pt>
                <c:pt idx="2008">
                  <c:v>1985</c:v>
                </c:pt>
                <c:pt idx="2009">
                  <c:v>1984</c:v>
                </c:pt>
                <c:pt idx="2010">
                  <c:v>1983</c:v>
                </c:pt>
                <c:pt idx="2011">
                  <c:v>1982</c:v>
                </c:pt>
                <c:pt idx="2012">
                  <c:v>1981</c:v>
                </c:pt>
                <c:pt idx="2013">
                  <c:v>1980</c:v>
                </c:pt>
                <c:pt idx="2014">
                  <c:v>1979</c:v>
                </c:pt>
                <c:pt idx="2015">
                  <c:v>1978</c:v>
                </c:pt>
                <c:pt idx="2016">
                  <c:v>1977</c:v>
                </c:pt>
                <c:pt idx="2017">
                  <c:v>1976</c:v>
                </c:pt>
                <c:pt idx="2018">
                  <c:v>1975</c:v>
                </c:pt>
                <c:pt idx="2019">
                  <c:v>1974</c:v>
                </c:pt>
                <c:pt idx="2020">
                  <c:v>1973</c:v>
                </c:pt>
                <c:pt idx="2021">
                  <c:v>1972</c:v>
                </c:pt>
                <c:pt idx="2022">
                  <c:v>1971</c:v>
                </c:pt>
                <c:pt idx="2023">
                  <c:v>1970</c:v>
                </c:pt>
                <c:pt idx="2024">
                  <c:v>1969</c:v>
                </c:pt>
                <c:pt idx="2025">
                  <c:v>1968</c:v>
                </c:pt>
                <c:pt idx="2026">
                  <c:v>1967</c:v>
                </c:pt>
                <c:pt idx="2027">
                  <c:v>1966</c:v>
                </c:pt>
                <c:pt idx="2028">
                  <c:v>1965</c:v>
                </c:pt>
                <c:pt idx="2029">
                  <c:v>1964</c:v>
                </c:pt>
                <c:pt idx="2030">
                  <c:v>1963</c:v>
                </c:pt>
                <c:pt idx="2031">
                  <c:v>1962</c:v>
                </c:pt>
                <c:pt idx="2032">
                  <c:v>1961</c:v>
                </c:pt>
                <c:pt idx="2033">
                  <c:v>1960</c:v>
                </c:pt>
                <c:pt idx="2034">
                  <c:v>1959</c:v>
                </c:pt>
                <c:pt idx="2035">
                  <c:v>1958</c:v>
                </c:pt>
                <c:pt idx="2036">
                  <c:v>1957</c:v>
                </c:pt>
                <c:pt idx="2037">
                  <c:v>1956</c:v>
                </c:pt>
                <c:pt idx="2038">
                  <c:v>1955</c:v>
                </c:pt>
                <c:pt idx="2039">
                  <c:v>1954</c:v>
                </c:pt>
                <c:pt idx="2040">
                  <c:v>1953</c:v>
                </c:pt>
                <c:pt idx="2041">
                  <c:v>1952</c:v>
                </c:pt>
                <c:pt idx="2042">
                  <c:v>1951</c:v>
                </c:pt>
                <c:pt idx="2043">
                  <c:v>1950</c:v>
                </c:pt>
                <c:pt idx="2044">
                  <c:v>1949</c:v>
                </c:pt>
                <c:pt idx="2045">
                  <c:v>1948</c:v>
                </c:pt>
                <c:pt idx="2046">
                  <c:v>1947</c:v>
                </c:pt>
                <c:pt idx="2047">
                  <c:v>1946</c:v>
                </c:pt>
                <c:pt idx="2048">
                  <c:v>1945</c:v>
                </c:pt>
                <c:pt idx="2049">
                  <c:v>1944</c:v>
                </c:pt>
                <c:pt idx="2050">
                  <c:v>1943</c:v>
                </c:pt>
                <c:pt idx="2051">
                  <c:v>1942</c:v>
                </c:pt>
                <c:pt idx="2052">
                  <c:v>1941</c:v>
                </c:pt>
                <c:pt idx="2053">
                  <c:v>1940</c:v>
                </c:pt>
                <c:pt idx="2054">
                  <c:v>1939</c:v>
                </c:pt>
                <c:pt idx="2055">
                  <c:v>1938</c:v>
                </c:pt>
                <c:pt idx="2056">
                  <c:v>1937</c:v>
                </c:pt>
                <c:pt idx="2057">
                  <c:v>1936</c:v>
                </c:pt>
                <c:pt idx="2058">
                  <c:v>1935</c:v>
                </c:pt>
                <c:pt idx="2059">
                  <c:v>1934</c:v>
                </c:pt>
                <c:pt idx="2060">
                  <c:v>1933</c:v>
                </c:pt>
                <c:pt idx="2061">
                  <c:v>1932</c:v>
                </c:pt>
                <c:pt idx="2062">
                  <c:v>1931</c:v>
                </c:pt>
                <c:pt idx="2063">
                  <c:v>1930</c:v>
                </c:pt>
                <c:pt idx="2064">
                  <c:v>1929</c:v>
                </c:pt>
                <c:pt idx="2065">
                  <c:v>1928</c:v>
                </c:pt>
                <c:pt idx="2066">
                  <c:v>1927</c:v>
                </c:pt>
                <c:pt idx="2067">
                  <c:v>1926</c:v>
                </c:pt>
                <c:pt idx="2068">
                  <c:v>1925</c:v>
                </c:pt>
                <c:pt idx="2069">
                  <c:v>1924</c:v>
                </c:pt>
                <c:pt idx="2070">
                  <c:v>1923</c:v>
                </c:pt>
                <c:pt idx="2071">
                  <c:v>1922</c:v>
                </c:pt>
                <c:pt idx="2072">
                  <c:v>1921</c:v>
                </c:pt>
                <c:pt idx="2073">
                  <c:v>1920</c:v>
                </c:pt>
                <c:pt idx="2074">
                  <c:v>1919</c:v>
                </c:pt>
                <c:pt idx="2075">
                  <c:v>1918</c:v>
                </c:pt>
                <c:pt idx="2076">
                  <c:v>1917</c:v>
                </c:pt>
                <c:pt idx="2077">
                  <c:v>1916</c:v>
                </c:pt>
                <c:pt idx="2078">
                  <c:v>1915</c:v>
                </c:pt>
                <c:pt idx="2079">
                  <c:v>1914</c:v>
                </c:pt>
                <c:pt idx="2080">
                  <c:v>1913</c:v>
                </c:pt>
                <c:pt idx="2081">
                  <c:v>1912</c:v>
                </c:pt>
                <c:pt idx="2082">
                  <c:v>1911</c:v>
                </c:pt>
                <c:pt idx="2083">
                  <c:v>1910</c:v>
                </c:pt>
                <c:pt idx="2084">
                  <c:v>1909</c:v>
                </c:pt>
                <c:pt idx="2085">
                  <c:v>1908</c:v>
                </c:pt>
                <c:pt idx="2086">
                  <c:v>1907</c:v>
                </c:pt>
                <c:pt idx="2087">
                  <c:v>1906</c:v>
                </c:pt>
                <c:pt idx="2088">
                  <c:v>1905</c:v>
                </c:pt>
                <c:pt idx="2089">
                  <c:v>1904</c:v>
                </c:pt>
                <c:pt idx="2090">
                  <c:v>1903</c:v>
                </c:pt>
                <c:pt idx="2091">
                  <c:v>1902</c:v>
                </c:pt>
                <c:pt idx="2092">
                  <c:v>1901</c:v>
                </c:pt>
                <c:pt idx="2093">
                  <c:v>1900</c:v>
                </c:pt>
                <c:pt idx="2094">
                  <c:v>1899</c:v>
                </c:pt>
                <c:pt idx="2095">
                  <c:v>1898</c:v>
                </c:pt>
                <c:pt idx="2096">
                  <c:v>1897</c:v>
                </c:pt>
                <c:pt idx="2097">
                  <c:v>1896</c:v>
                </c:pt>
                <c:pt idx="2098">
                  <c:v>1895</c:v>
                </c:pt>
                <c:pt idx="2099">
                  <c:v>1894</c:v>
                </c:pt>
                <c:pt idx="2100">
                  <c:v>1893</c:v>
                </c:pt>
                <c:pt idx="2101">
                  <c:v>1892</c:v>
                </c:pt>
                <c:pt idx="2102">
                  <c:v>1891</c:v>
                </c:pt>
                <c:pt idx="2103">
                  <c:v>1890</c:v>
                </c:pt>
                <c:pt idx="2104">
                  <c:v>1889</c:v>
                </c:pt>
                <c:pt idx="2105">
                  <c:v>1888</c:v>
                </c:pt>
                <c:pt idx="2106">
                  <c:v>1887</c:v>
                </c:pt>
                <c:pt idx="2107">
                  <c:v>1886</c:v>
                </c:pt>
                <c:pt idx="2108">
                  <c:v>1885</c:v>
                </c:pt>
                <c:pt idx="2109">
                  <c:v>1884</c:v>
                </c:pt>
                <c:pt idx="2110">
                  <c:v>1883</c:v>
                </c:pt>
                <c:pt idx="2111">
                  <c:v>1882</c:v>
                </c:pt>
                <c:pt idx="2112">
                  <c:v>1881</c:v>
                </c:pt>
                <c:pt idx="2113">
                  <c:v>1880</c:v>
                </c:pt>
                <c:pt idx="2114">
                  <c:v>1879</c:v>
                </c:pt>
                <c:pt idx="2115">
                  <c:v>1878</c:v>
                </c:pt>
                <c:pt idx="2116">
                  <c:v>1877</c:v>
                </c:pt>
                <c:pt idx="2117">
                  <c:v>1876</c:v>
                </c:pt>
                <c:pt idx="2118">
                  <c:v>1875</c:v>
                </c:pt>
                <c:pt idx="2119">
                  <c:v>1874</c:v>
                </c:pt>
                <c:pt idx="2120">
                  <c:v>1873</c:v>
                </c:pt>
                <c:pt idx="2121">
                  <c:v>1872</c:v>
                </c:pt>
                <c:pt idx="2122">
                  <c:v>1871</c:v>
                </c:pt>
                <c:pt idx="2123">
                  <c:v>1870</c:v>
                </c:pt>
                <c:pt idx="2124">
                  <c:v>1869</c:v>
                </c:pt>
                <c:pt idx="2125">
                  <c:v>1868</c:v>
                </c:pt>
                <c:pt idx="2126">
                  <c:v>1867</c:v>
                </c:pt>
                <c:pt idx="2127">
                  <c:v>1866</c:v>
                </c:pt>
                <c:pt idx="2128">
                  <c:v>1865</c:v>
                </c:pt>
                <c:pt idx="2129">
                  <c:v>1864</c:v>
                </c:pt>
                <c:pt idx="2130">
                  <c:v>1863</c:v>
                </c:pt>
                <c:pt idx="2131">
                  <c:v>1862</c:v>
                </c:pt>
                <c:pt idx="2132">
                  <c:v>1861</c:v>
                </c:pt>
                <c:pt idx="2133">
                  <c:v>1860</c:v>
                </c:pt>
                <c:pt idx="2134">
                  <c:v>1859</c:v>
                </c:pt>
                <c:pt idx="2135">
                  <c:v>1858</c:v>
                </c:pt>
                <c:pt idx="2136">
                  <c:v>1857</c:v>
                </c:pt>
                <c:pt idx="2137">
                  <c:v>1856</c:v>
                </c:pt>
                <c:pt idx="2138">
                  <c:v>1855</c:v>
                </c:pt>
                <c:pt idx="2139">
                  <c:v>1854</c:v>
                </c:pt>
                <c:pt idx="2140">
                  <c:v>1853</c:v>
                </c:pt>
                <c:pt idx="2141">
                  <c:v>1852</c:v>
                </c:pt>
                <c:pt idx="2142">
                  <c:v>1851</c:v>
                </c:pt>
                <c:pt idx="2143">
                  <c:v>1850</c:v>
                </c:pt>
                <c:pt idx="2144">
                  <c:v>1849</c:v>
                </c:pt>
                <c:pt idx="2145">
                  <c:v>1848</c:v>
                </c:pt>
                <c:pt idx="2146">
                  <c:v>1847</c:v>
                </c:pt>
                <c:pt idx="2147">
                  <c:v>1846</c:v>
                </c:pt>
                <c:pt idx="2148">
                  <c:v>1845</c:v>
                </c:pt>
                <c:pt idx="2149">
                  <c:v>1844</c:v>
                </c:pt>
                <c:pt idx="2150">
                  <c:v>1843</c:v>
                </c:pt>
                <c:pt idx="2151">
                  <c:v>1842</c:v>
                </c:pt>
                <c:pt idx="2152">
                  <c:v>1841</c:v>
                </c:pt>
                <c:pt idx="2153">
                  <c:v>1840</c:v>
                </c:pt>
                <c:pt idx="2154">
                  <c:v>1839</c:v>
                </c:pt>
                <c:pt idx="2155">
                  <c:v>1838</c:v>
                </c:pt>
                <c:pt idx="2156">
                  <c:v>1837</c:v>
                </c:pt>
                <c:pt idx="2157">
                  <c:v>1836</c:v>
                </c:pt>
                <c:pt idx="2158">
                  <c:v>1835</c:v>
                </c:pt>
                <c:pt idx="2159">
                  <c:v>1834</c:v>
                </c:pt>
                <c:pt idx="2160">
                  <c:v>1833</c:v>
                </c:pt>
                <c:pt idx="2161">
                  <c:v>1832</c:v>
                </c:pt>
                <c:pt idx="2162">
                  <c:v>1831</c:v>
                </c:pt>
                <c:pt idx="2163">
                  <c:v>1830</c:v>
                </c:pt>
                <c:pt idx="2164">
                  <c:v>1829</c:v>
                </c:pt>
                <c:pt idx="2165">
                  <c:v>1828</c:v>
                </c:pt>
                <c:pt idx="2166">
                  <c:v>1827</c:v>
                </c:pt>
                <c:pt idx="2167">
                  <c:v>1826</c:v>
                </c:pt>
                <c:pt idx="2168">
                  <c:v>1825</c:v>
                </c:pt>
                <c:pt idx="2169">
                  <c:v>1824</c:v>
                </c:pt>
                <c:pt idx="2170">
                  <c:v>1823</c:v>
                </c:pt>
                <c:pt idx="2171">
                  <c:v>1822</c:v>
                </c:pt>
                <c:pt idx="2172">
                  <c:v>1821</c:v>
                </c:pt>
                <c:pt idx="2173">
                  <c:v>1820</c:v>
                </c:pt>
                <c:pt idx="2174">
                  <c:v>1819</c:v>
                </c:pt>
                <c:pt idx="2175">
                  <c:v>1818</c:v>
                </c:pt>
                <c:pt idx="2176">
                  <c:v>1817</c:v>
                </c:pt>
                <c:pt idx="2177">
                  <c:v>1816</c:v>
                </c:pt>
                <c:pt idx="2178">
                  <c:v>1815</c:v>
                </c:pt>
                <c:pt idx="2179">
                  <c:v>1814</c:v>
                </c:pt>
                <c:pt idx="2180">
                  <c:v>1813</c:v>
                </c:pt>
                <c:pt idx="2181">
                  <c:v>1812</c:v>
                </c:pt>
                <c:pt idx="2182">
                  <c:v>1811</c:v>
                </c:pt>
                <c:pt idx="2183">
                  <c:v>1810</c:v>
                </c:pt>
                <c:pt idx="2184">
                  <c:v>1809</c:v>
                </c:pt>
                <c:pt idx="2185">
                  <c:v>1808</c:v>
                </c:pt>
                <c:pt idx="2186">
                  <c:v>1807</c:v>
                </c:pt>
                <c:pt idx="2187">
                  <c:v>1806</c:v>
                </c:pt>
                <c:pt idx="2188">
                  <c:v>1805</c:v>
                </c:pt>
                <c:pt idx="2189">
                  <c:v>1804</c:v>
                </c:pt>
                <c:pt idx="2190">
                  <c:v>1803</c:v>
                </c:pt>
                <c:pt idx="2191">
                  <c:v>1802</c:v>
                </c:pt>
                <c:pt idx="2192">
                  <c:v>1801</c:v>
                </c:pt>
                <c:pt idx="2193">
                  <c:v>1800</c:v>
                </c:pt>
                <c:pt idx="2194">
                  <c:v>1799</c:v>
                </c:pt>
                <c:pt idx="2195">
                  <c:v>1798</c:v>
                </c:pt>
                <c:pt idx="2196">
                  <c:v>1797</c:v>
                </c:pt>
                <c:pt idx="2197">
                  <c:v>1796</c:v>
                </c:pt>
                <c:pt idx="2198">
                  <c:v>1795</c:v>
                </c:pt>
                <c:pt idx="2199">
                  <c:v>1794</c:v>
                </c:pt>
                <c:pt idx="2200">
                  <c:v>1793</c:v>
                </c:pt>
                <c:pt idx="2201">
                  <c:v>1792</c:v>
                </c:pt>
                <c:pt idx="2202">
                  <c:v>1791</c:v>
                </c:pt>
                <c:pt idx="2203">
                  <c:v>1790</c:v>
                </c:pt>
                <c:pt idx="2204">
                  <c:v>1789</c:v>
                </c:pt>
                <c:pt idx="2205">
                  <c:v>1788</c:v>
                </c:pt>
                <c:pt idx="2206">
                  <c:v>1787</c:v>
                </c:pt>
                <c:pt idx="2207">
                  <c:v>1786</c:v>
                </c:pt>
                <c:pt idx="2208">
                  <c:v>1785</c:v>
                </c:pt>
                <c:pt idx="2209">
                  <c:v>1784</c:v>
                </c:pt>
                <c:pt idx="2210">
                  <c:v>1783</c:v>
                </c:pt>
                <c:pt idx="2211">
                  <c:v>1782</c:v>
                </c:pt>
                <c:pt idx="2212">
                  <c:v>1781</c:v>
                </c:pt>
                <c:pt idx="2213">
                  <c:v>1780</c:v>
                </c:pt>
                <c:pt idx="2214">
                  <c:v>1779</c:v>
                </c:pt>
                <c:pt idx="2215">
                  <c:v>1778</c:v>
                </c:pt>
                <c:pt idx="2216">
                  <c:v>1777</c:v>
                </c:pt>
                <c:pt idx="2217">
                  <c:v>1776</c:v>
                </c:pt>
                <c:pt idx="2218">
                  <c:v>1775</c:v>
                </c:pt>
                <c:pt idx="2219">
                  <c:v>1774</c:v>
                </c:pt>
                <c:pt idx="2220">
                  <c:v>1773</c:v>
                </c:pt>
                <c:pt idx="2221">
                  <c:v>1772</c:v>
                </c:pt>
                <c:pt idx="2222">
                  <c:v>1771</c:v>
                </c:pt>
                <c:pt idx="2223">
                  <c:v>1770</c:v>
                </c:pt>
                <c:pt idx="2224">
                  <c:v>1769</c:v>
                </c:pt>
                <c:pt idx="2225">
                  <c:v>1768</c:v>
                </c:pt>
                <c:pt idx="2226">
                  <c:v>1767</c:v>
                </c:pt>
                <c:pt idx="2227">
                  <c:v>1766</c:v>
                </c:pt>
                <c:pt idx="2228">
                  <c:v>1765</c:v>
                </c:pt>
                <c:pt idx="2229">
                  <c:v>1764</c:v>
                </c:pt>
                <c:pt idx="2230">
                  <c:v>1763</c:v>
                </c:pt>
                <c:pt idx="2231">
                  <c:v>1762</c:v>
                </c:pt>
                <c:pt idx="2232">
                  <c:v>1761</c:v>
                </c:pt>
                <c:pt idx="2233">
                  <c:v>1760</c:v>
                </c:pt>
                <c:pt idx="2234">
                  <c:v>1759</c:v>
                </c:pt>
                <c:pt idx="2235">
                  <c:v>1758</c:v>
                </c:pt>
                <c:pt idx="2236">
                  <c:v>1757</c:v>
                </c:pt>
                <c:pt idx="2237">
                  <c:v>1756</c:v>
                </c:pt>
                <c:pt idx="2238">
                  <c:v>1755</c:v>
                </c:pt>
                <c:pt idx="2239">
                  <c:v>1754</c:v>
                </c:pt>
                <c:pt idx="2240">
                  <c:v>1753</c:v>
                </c:pt>
                <c:pt idx="2241">
                  <c:v>1752</c:v>
                </c:pt>
                <c:pt idx="2242">
                  <c:v>1751</c:v>
                </c:pt>
                <c:pt idx="2243">
                  <c:v>1750</c:v>
                </c:pt>
                <c:pt idx="2244">
                  <c:v>1749</c:v>
                </c:pt>
                <c:pt idx="2245">
                  <c:v>1748</c:v>
                </c:pt>
                <c:pt idx="2246">
                  <c:v>1747</c:v>
                </c:pt>
                <c:pt idx="2247">
                  <c:v>1746</c:v>
                </c:pt>
                <c:pt idx="2248">
                  <c:v>1745</c:v>
                </c:pt>
                <c:pt idx="2249">
                  <c:v>1744</c:v>
                </c:pt>
                <c:pt idx="2250">
                  <c:v>1743</c:v>
                </c:pt>
                <c:pt idx="2251">
                  <c:v>1742</c:v>
                </c:pt>
                <c:pt idx="2252">
                  <c:v>1741</c:v>
                </c:pt>
                <c:pt idx="2253">
                  <c:v>1740</c:v>
                </c:pt>
                <c:pt idx="2254">
                  <c:v>1739</c:v>
                </c:pt>
                <c:pt idx="2255">
                  <c:v>1738</c:v>
                </c:pt>
                <c:pt idx="2256">
                  <c:v>1737</c:v>
                </c:pt>
                <c:pt idx="2257">
                  <c:v>1736</c:v>
                </c:pt>
                <c:pt idx="2258">
                  <c:v>1735</c:v>
                </c:pt>
                <c:pt idx="2259">
                  <c:v>1734</c:v>
                </c:pt>
                <c:pt idx="2260">
                  <c:v>1733</c:v>
                </c:pt>
                <c:pt idx="2261">
                  <c:v>1732</c:v>
                </c:pt>
                <c:pt idx="2262">
                  <c:v>1731</c:v>
                </c:pt>
                <c:pt idx="2263">
                  <c:v>1730</c:v>
                </c:pt>
                <c:pt idx="2264">
                  <c:v>1729</c:v>
                </c:pt>
                <c:pt idx="2265">
                  <c:v>1728</c:v>
                </c:pt>
                <c:pt idx="2266">
                  <c:v>1727</c:v>
                </c:pt>
                <c:pt idx="2267">
                  <c:v>1726</c:v>
                </c:pt>
                <c:pt idx="2268">
                  <c:v>1725</c:v>
                </c:pt>
                <c:pt idx="2269">
                  <c:v>1724</c:v>
                </c:pt>
                <c:pt idx="2270">
                  <c:v>1723</c:v>
                </c:pt>
                <c:pt idx="2271">
                  <c:v>1722</c:v>
                </c:pt>
                <c:pt idx="2272">
                  <c:v>1721</c:v>
                </c:pt>
                <c:pt idx="2273">
                  <c:v>1720</c:v>
                </c:pt>
                <c:pt idx="2274">
                  <c:v>1719</c:v>
                </c:pt>
                <c:pt idx="2275">
                  <c:v>1718</c:v>
                </c:pt>
                <c:pt idx="2276">
                  <c:v>1717</c:v>
                </c:pt>
                <c:pt idx="2277">
                  <c:v>1716</c:v>
                </c:pt>
                <c:pt idx="2278">
                  <c:v>1715</c:v>
                </c:pt>
                <c:pt idx="2279">
                  <c:v>1714</c:v>
                </c:pt>
                <c:pt idx="2280">
                  <c:v>1713</c:v>
                </c:pt>
                <c:pt idx="2281">
                  <c:v>1712</c:v>
                </c:pt>
                <c:pt idx="2282">
                  <c:v>1711</c:v>
                </c:pt>
                <c:pt idx="2283">
                  <c:v>1710</c:v>
                </c:pt>
                <c:pt idx="2284">
                  <c:v>1709</c:v>
                </c:pt>
                <c:pt idx="2285">
                  <c:v>1708</c:v>
                </c:pt>
                <c:pt idx="2286">
                  <c:v>1707</c:v>
                </c:pt>
                <c:pt idx="2287">
                  <c:v>1706</c:v>
                </c:pt>
                <c:pt idx="2288">
                  <c:v>1705</c:v>
                </c:pt>
                <c:pt idx="2289">
                  <c:v>1704</c:v>
                </c:pt>
                <c:pt idx="2290">
                  <c:v>1703</c:v>
                </c:pt>
                <c:pt idx="2291">
                  <c:v>1702</c:v>
                </c:pt>
                <c:pt idx="2292">
                  <c:v>1701</c:v>
                </c:pt>
                <c:pt idx="2293">
                  <c:v>1700</c:v>
                </c:pt>
                <c:pt idx="2294">
                  <c:v>1699</c:v>
                </c:pt>
                <c:pt idx="2295">
                  <c:v>1698</c:v>
                </c:pt>
                <c:pt idx="2296">
                  <c:v>1697</c:v>
                </c:pt>
                <c:pt idx="2297">
                  <c:v>1696</c:v>
                </c:pt>
                <c:pt idx="2298">
                  <c:v>1695</c:v>
                </c:pt>
                <c:pt idx="2299">
                  <c:v>1694</c:v>
                </c:pt>
                <c:pt idx="2300">
                  <c:v>1693</c:v>
                </c:pt>
                <c:pt idx="2301">
                  <c:v>1692</c:v>
                </c:pt>
                <c:pt idx="2302">
                  <c:v>1691</c:v>
                </c:pt>
                <c:pt idx="2303">
                  <c:v>1690</c:v>
                </c:pt>
                <c:pt idx="2304">
                  <c:v>1689</c:v>
                </c:pt>
                <c:pt idx="2305">
                  <c:v>1688</c:v>
                </c:pt>
                <c:pt idx="2306">
                  <c:v>1687</c:v>
                </c:pt>
                <c:pt idx="2307">
                  <c:v>1686</c:v>
                </c:pt>
                <c:pt idx="2308">
                  <c:v>1685</c:v>
                </c:pt>
                <c:pt idx="2309">
                  <c:v>1684</c:v>
                </c:pt>
                <c:pt idx="2310">
                  <c:v>1683</c:v>
                </c:pt>
                <c:pt idx="2311">
                  <c:v>1682</c:v>
                </c:pt>
                <c:pt idx="2312">
                  <c:v>1681</c:v>
                </c:pt>
                <c:pt idx="2313">
                  <c:v>1680</c:v>
                </c:pt>
                <c:pt idx="2314">
                  <c:v>1679</c:v>
                </c:pt>
                <c:pt idx="2315">
                  <c:v>1678</c:v>
                </c:pt>
                <c:pt idx="2316">
                  <c:v>1677</c:v>
                </c:pt>
                <c:pt idx="2317">
                  <c:v>1676</c:v>
                </c:pt>
                <c:pt idx="2318">
                  <c:v>1675</c:v>
                </c:pt>
                <c:pt idx="2319">
                  <c:v>1674</c:v>
                </c:pt>
                <c:pt idx="2320">
                  <c:v>1673</c:v>
                </c:pt>
                <c:pt idx="2321">
                  <c:v>1672</c:v>
                </c:pt>
                <c:pt idx="2322">
                  <c:v>1671</c:v>
                </c:pt>
                <c:pt idx="2323">
                  <c:v>1670</c:v>
                </c:pt>
                <c:pt idx="2324">
                  <c:v>1669</c:v>
                </c:pt>
                <c:pt idx="2325">
                  <c:v>1668</c:v>
                </c:pt>
                <c:pt idx="2326">
                  <c:v>1667</c:v>
                </c:pt>
                <c:pt idx="2327">
                  <c:v>1666</c:v>
                </c:pt>
                <c:pt idx="2328">
                  <c:v>1665</c:v>
                </c:pt>
                <c:pt idx="2329">
                  <c:v>1664</c:v>
                </c:pt>
                <c:pt idx="2330">
                  <c:v>1663</c:v>
                </c:pt>
                <c:pt idx="2331">
                  <c:v>1662</c:v>
                </c:pt>
                <c:pt idx="2332">
                  <c:v>1661</c:v>
                </c:pt>
                <c:pt idx="2333">
                  <c:v>1660</c:v>
                </c:pt>
                <c:pt idx="2334">
                  <c:v>1659</c:v>
                </c:pt>
                <c:pt idx="2335">
                  <c:v>1658</c:v>
                </c:pt>
                <c:pt idx="2336">
                  <c:v>1657</c:v>
                </c:pt>
                <c:pt idx="2337">
                  <c:v>1656</c:v>
                </c:pt>
                <c:pt idx="2338">
                  <c:v>1655</c:v>
                </c:pt>
                <c:pt idx="2339">
                  <c:v>1654</c:v>
                </c:pt>
                <c:pt idx="2340">
                  <c:v>1653</c:v>
                </c:pt>
                <c:pt idx="2341">
                  <c:v>1652</c:v>
                </c:pt>
                <c:pt idx="2342">
                  <c:v>1651</c:v>
                </c:pt>
                <c:pt idx="2343">
                  <c:v>1650</c:v>
                </c:pt>
                <c:pt idx="2344">
                  <c:v>1649</c:v>
                </c:pt>
                <c:pt idx="2345">
                  <c:v>1648</c:v>
                </c:pt>
                <c:pt idx="2346">
                  <c:v>1647</c:v>
                </c:pt>
                <c:pt idx="2347">
                  <c:v>1646</c:v>
                </c:pt>
                <c:pt idx="2348">
                  <c:v>1645</c:v>
                </c:pt>
                <c:pt idx="2349">
                  <c:v>1644</c:v>
                </c:pt>
                <c:pt idx="2350">
                  <c:v>1643</c:v>
                </c:pt>
                <c:pt idx="2351">
                  <c:v>1642</c:v>
                </c:pt>
                <c:pt idx="2352">
                  <c:v>1641</c:v>
                </c:pt>
                <c:pt idx="2353">
                  <c:v>1640</c:v>
                </c:pt>
                <c:pt idx="2354">
                  <c:v>1639</c:v>
                </c:pt>
                <c:pt idx="2355">
                  <c:v>1638</c:v>
                </c:pt>
                <c:pt idx="2356">
                  <c:v>1637</c:v>
                </c:pt>
                <c:pt idx="2357">
                  <c:v>1636</c:v>
                </c:pt>
                <c:pt idx="2358">
                  <c:v>1635</c:v>
                </c:pt>
                <c:pt idx="2359">
                  <c:v>1634</c:v>
                </c:pt>
                <c:pt idx="2360">
                  <c:v>1633</c:v>
                </c:pt>
                <c:pt idx="2361">
                  <c:v>1632</c:v>
                </c:pt>
                <c:pt idx="2362">
                  <c:v>1631</c:v>
                </c:pt>
                <c:pt idx="2363">
                  <c:v>1630</c:v>
                </c:pt>
                <c:pt idx="2364">
                  <c:v>1629</c:v>
                </c:pt>
                <c:pt idx="2365">
                  <c:v>1628</c:v>
                </c:pt>
                <c:pt idx="2366">
                  <c:v>1627</c:v>
                </c:pt>
                <c:pt idx="2367">
                  <c:v>1626</c:v>
                </c:pt>
                <c:pt idx="2368">
                  <c:v>1625</c:v>
                </c:pt>
                <c:pt idx="2369">
                  <c:v>1624</c:v>
                </c:pt>
                <c:pt idx="2370">
                  <c:v>1623</c:v>
                </c:pt>
                <c:pt idx="2371">
                  <c:v>1622</c:v>
                </c:pt>
                <c:pt idx="2372">
                  <c:v>1621</c:v>
                </c:pt>
                <c:pt idx="2373">
                  <c:v>1620</c:v>
                </c:pt>
                <c:pt idx="2374">
                  <c:v>1619</c:v>
                </c:pt>
                <c:pt idx="2375">
                  <c:v>1618</c:v>
                </c:pt>
                <c:pt idx="2376">
                  <c:v>1617</c:v>
                </c:pt>
                <c:pt idx="2377">
                  <c:v>1616</c:v>
                </c:pt>
                <c:pt idx="2378">
                  <c:v>1615</c:v>
                </c:pt>
                <c:pt idx="2379">
                  <c:v>1614</c:v>
                </c:pt>
                <c:pt idx="2380">
                  <c:v>1613</c:v>
                </c:pt>
                <c:pt idx="2381">
                  <c:v>1612</c:v>
                </c:pt>
                <c:pt idx="2382">
                  <c:v>1611</c:v>
                </c:pt>
                <c:pt idx="2383">
                  <c:v>1610</c:v>
                </c:pt>
                <c:pt idx="2384">
                  <c:v>1609</c:v>
                </c:pt>
                <c:pt idx="2385">
                  <c:v>1608</c:v>
                </c:pt>
                <c:pt idx="2386">
                  <c:v>1607</c:v>
                </c:pt>
                <c:pt idx="2387">
                  <c:v>1606</c:v>
                </c:pt>
                <c:pt idx="2388">
                  <c:v>1605</c:v>
                </c:pt>
                <c:pt idx="2389">
                  <c:v>1604</c:v>
                </c:pt>
                <c:pt idx="2390">
                  <c:v>1603</c:v>
                </c:pt>
                <c:pt idx="2391">
                  <c:v>1602</c:v>
                </c:pt>
                <c:pt idx="2392">
                  <c:v>1601</c:v>
                </c:pt>
                <c:pt idx="2393">
                  <c:v>1600</c:v>
                </c:pt>
                <c:pt idx="2394">
                  <c:v>1599</c:v>
                </c:pt>
                <c:pt idx="2395">
                  <c:v>1598</c:v>
                </c:pt>
                <c:pt idx="2396">
                  <c:v>1597</c:v>
                </c:pt>
                <c:pt idx="2397">
                  <c:v>1596</c:v>
                </c:pt>
                <c:pt idx="2398">
                  <c:v>1595</c:v>
                </c:pt>
                <c:pt idx="2399">
                  <c:v>1594</c:v>
                </c:pt>
                <c:pt idx="2400">
                  <c:v>1593</c:v>
                </c:pt>
                <c:pt idx="2401">
                  <c:v>1592</c:v>
                </c:pt>
                <c:pt idx="2402">
                  <c:v>1591</c:v>
                </c:pt>
                <c:pt idx="2403">
                  <c:v>1590</c:v>
                </c:pt>
                <c:pt idx="2404">
                  <c:v>1589</c:v>
                </c:pt>
                <c:pt idx="2405">
                  <c:v>1588</c:v>
                </c:pt>
                <c:pt idx="2406">
                  <c:v>1587</c:v>
                </c:pt>
                <c:pt idx="2407">
                  <c:v>1586</c:v>
                </c:pt>
                <c:pt idx="2408">
                  <c:v>1585</c:v>
                </c:pt>
                <c:pt idx="2409">
                  <c:v>1584</c:v>
                </c:pt>
                <c:pt idx="2410">
                  <c:v>1583</c:v>
                </c:pt>
                <c:pt idx="2411">
                  <c:v>1582</c:v>
                </c:pt>
                <c:pt idx="2412">
                  <c:v>1581</c:v>
                </c:pt>
                <c:pt idx="2413">
                  <c:v>1580</c:v>
                </c:pt>
                <c:pt idx="2414">
                  <c:v>1579</c:v>
                </c:pt>
                <c:pt idx="2415">
                  <c:v>1578</c:v>
                </c:pt>
                <c:pt idx="2416">
                  <c:v>1577</c:v>
                </c:pt>
                <c:pt idx="2417">
                  <c:v>1576</c:v>
                </c:pt>
                <c:pt idx="2418">
                  <c:v>1575</c:v>
                </c:pt>
                <c:pt idx="2419">
                  <c:v>1574</c:v>
                </c:pt>
                <c:pt idx="2420">
                  <c:v>1573</c:v>
                </c:pt>
                <c:pt idx="2421">
                  <c:v>1572</c:v>
                </c:pt>
                <c:pt idx="2422">
                  <c:v>1571</c:v>
                </c:pt>
                <c:pt idx="2423">
                  <c:v>1570</c:v>
                </c:pt>
                <c:pt idx="2424">
                  <c:v>1569</c:v>
                </c:pt>
                <c:pt idx="2425">
                  <c:v>1568</c:v>
                </c:pt>
                <c:pt idx="2426">
                  <c:v>1567</c:v>
                </c:pt>
                <c:pt idx="2427">
                  <c:v>1566</c:v>
                </c:pt>
                <c:pt idx="2428">
                  <c:v>1565</c:v>
                </c:pt>
                <c:pt idx="2429">
                  <c:v>1564</c:v>
                </c:pt>
                <c:pt idx="2430">
                  <c:v>1563</c:v>
                </c:pt>
                <c:pt idx="2431">
                  <c:v>1562</c:v>
                </c:pt>
                <c:pt idx="2432">
                  <c:v>1561</c:v>
                </c:pt>
                <c:pt idx="2433">
                  <c:v>1560</c:v>
                </c:pt>
                <c:pt idx="2434">
                  <c:v>1559</c:v>
                </c:pt>
                <c:pt idx="2435">
                  <c:v>1558</c:v>
                </c:pt>
                <c:pt idx="2436">
                  <c:v>1557</c:v>
                </c:pt>
                <c:pt idx="2437">
                  <c:v>1556</c:v>
                </c:pt>
                <c:pt idx="2438">
                  <c:v>1555</c:v>
                </c:pt>
                <c:pt idx="2439">
                  <c:v>1554</c:v>
                </c:pt>
                <c:pt idx="2440">
                  <c:v>1553</c:v>
                </c:pt>
                <c:pt idx="2441">
                  <c:v>1552</c:v>
                </c:pt>
                <c:pt idx="2442">
                  <c:v>1551</c:v>
                </c:pt>
                <c:pt idx="2443">
                  <c:v>1550</c:v>
                </c:pt>
                <c:pt idx="2444">
                  <c:v>1549</c:v>
                </c:pt>
                <c:pt idx="2445">
                  <c:v>1548</c:v>
                </c:pt>
                <c:pt idx="2446">
                  <c:v>1547</c:v>
                </c:pt>
                <c:pt idx="2447">
                  <c:v>1546</c:v>
                </c:pt>
                <c:pt idx="2448">
                  <c:v>1545</c:v>
                </c:pt>
                <c:pt idx="2449">
                  <c:v>1544</c:v>
                </c:pt>
                <c:pt idx="2450">
                  <c:v>1543</c:v>
                </c:pt>
                <c:pt idx="2451">
                  <c:v>1542</c:v>
                </c:pt>
                <c:pt idx="2452">
                  <c:v>1541</c:v>
                </c:pt>
                <c:pt idx="2453">
                  <c:v>1540</c:v>
                </c:pt>
                <c:pt idx="2454">
                  <c:v>1539</c:v>
                </c:pt>
                <c:pt idx="2455">
                  <c:v>1538</c:v>
                </c:pt>
                <c:pt idx="2456">
                  <c:v>1537</c:v>
                </c:pt>
                <c:pt idx="2457">
                  <c:v>1536</c:v>
                </c:pt>
                <c:pt idx="2458">
                  <c:v>1535</c:v>
                </c:pt>
                <c:pt idx="2459">
                  <c:v>1534</c:v>
                </c:pt>
                <c:pt idx="2460">
                  <c:v>1533</c:v>
                </c:pt>
                <c:pt idx="2461">
                  <c:v>1532</c:v>
                </c:pt>
                <c:pt idx="2462">
                  <c:v>1531</c:v>
                </c:pt>
                <c:pt idx="2463">
                  <c:v>1530</c:v>
                </c:pt>
                <c:pt idx="2464">
                  <c:v>1529</c:v>
                </c:pt>
                <c:pt idx="2465">
                  <c:v>1528</c:v>
                </c:pt>
                <c:pt idx="2466">
                  <c:v>1527</c:v>
                </c:pt>
                <c:pt idx="2467">
                  <c:v>1526</c:v>
                </c:pt>
                <c:pt idx="2468">
                  <c:v>1525</c:v>
                </c:pt>
                <c:pt idx="2469">
                  <c:v>1524</c:v>
                </c:pt>
                <c:pt idx="2470">
                  <c:v>1523</c:v>
                </c:pt>
                <c:pt idx="2471">
                  <c:v>1522</c:v>
                </c:pt>
                <c:pt idx="2472">
                  <c:v>1521</c:v>
                </c:pt>
                <c:pt idx="2473">
                  <c:v>1520</c:v>
                </c:pt>
                <c:pt idx="2474">
                  <c:v>1519</c:v>
                </c:pt>
                <c:pt idx="2475">
                  <c:v>1518</c:v>
                </c:pt>
                <c:pt idx="2476">
                  <c:v>1517</c:v>
                </c:pt>
                <c:pt idx="2477">
                  <c:v>1516</c:v>
                </c:pt>
                <c:pt idx="2478">
                  <c:v>1515</c:v>
                </c:pt>
                <c:pt idx="2479">
                  <c:v>1514</c:v>
                </c:pt>
                <c:pt idx="2480">
                  <c:v>1513</c:v>
                </c:pt>
                <c:pt idx="2481">
                  <c:v>1512</c:v>
                </c:pt>
                <c:pt idx="2482">
                  <c:v>1511</c:v>
                </c:pt>
                <c:pt idx="2483">
                  <c:v>1510</c:v>
                </c:pt>
                <c:pt idx="2484">
                  <c:v>1509</c:v>
                </c:pt>
                <c:pt idx="2485">
                  <c:v>1508</c:v>
                </c:pt>
                <c:pt idx="2486">
                  <c:v>1507</c:v>
                </c:pt>
                <c:pt idx="2487">
                  <c:v>1506</c:v>
                </c:pt>
                <c:pt idx="2488">
                  <c:v>1505</c:v>
                </c:pt>
                <c:pt idx="2489">
                  <c:v>1504</c:v>
                </c:pt>
                <c:pt idx="2490">
                  <c:v>1503</c:v>
                </c:pt>
                <c:pt idx="2491">
                  <c:v>1502</c:v>
                </c:pt>
                <c:pt idx="2492">
                  <c:v>1501</c:v>
                </c:pt>
                <c:pt idx="2493">
                  <c:v>1500</c:v>
                </c:pt>
                <c:pt idx="2494">
                  <c:v>1499</c:v>
                </c:pt>
                <c:pt idx="2495">
                  <c:v>1498</c:v>
                </c:pt>
                <c:pt idx="2496">
                  <c:v>1497</c:v>
                </c:pt>
                <c:pt idx="2497">
                  <c:v>1496</c:v>
                </c:pt>
                <c:pt idx="2498">
                  <c:v>1495</c:v>
                </c:pt>
                <c:pt idx="2499">
                  <c:v>1494</c:v>
                </c:pt>
                <c:pt idx="2500">
                  <c:v>1493</c:v>
                </c:pt>
                <c:pt idx="2501">
                  <c:v>1492</c:v>
                </c:pt>
                <c:pt idx="2502">
                  <c:v>1491</c:v>
                </c:pt>
                <c:pt idx="2503">
                  <c:v>1490</c:v>
                </c:pt>
                <c:pt idx="2504">
                  <c:v>1489</c:v>
                </c:pt>
                <c:pt idx="2505">
                  <c:v>1488</c:v>
                </c:pt>
                <c:pt idx="2506">
                  <c:v>1487</c:v>
                </c:pt>
                <c:pt idx="2507">
                  <c:v>1486</c:v>
                </c:pt>
                <c:pt idx="2508">
                  <c:v>1485</c:v>
                </c:pt>
                <c:pt idx="2509">
                  <c:v>1484</c:v>
                </c:pt>
                <c:pt idx="2510">
                  <c:v>1483</c:v>
                </c:pt>
                <c:pt idx="2511">
                  <c:v>1482</c:v>
                </c:pt>
                <c:pt idx="2512">
                  <c:v>1481</c:v>
                </c:pt>
                <c:pt idx="2513">
                  <c:v>1480</c:v>
                </c:pt>
                <c:pt idx="2514">
                  <c:v>1479</c:v>
                </c:pt>
                <c:pt idx="2515">
                  <c:v>1478</c:v>
                </c:pt>
                <c:pt idx="2516">
                  <c:v>1477</c:v>
                </c:pt>
                <c:pt idx="2517">
                  <c:v>1476</c:v>
                </c:pt>
                <c:pt idx="2518">
                  <c:v>1475</c:v>
                </c:pt>
                <c:pt idx="2519">
                  <c:v>1474</c:v>
                </c:pt>
                <c:pt idx="2520">
                  <c:v>1473</c:v>
                </c:pt>
                <c:pt idx="2521">
                  <c:v>1472</c:v>
                </c:pt>
                <c:pt idx="2522">
                  <c:v>1471</c:v>
                </c:pt>
                <c:pt idx="2523">
                  <c:v>1470</c:v>
                </c:pt>
                <c:pt idx="2524">
                  <c:v>1469</c:v>
                </c:pt>
                <c:pt idx="2525">
                  <c:v>1468</c:v>
                </c:pt>
                <c:pt idx="2526">
                  <c:v>1467</c:v>
                </c:pt>
                <c:pt idx="2527">
                  <c:v>1466</c:v>
                </c:pt>
                <c:pt idx="2528">
                  <c:v>1465</c:v>
                </c:pt>
                <c:pt idx="2529">
                  <c:v>1464</c:v>
                </c:pt>
                <c:pt idx="2530">
                  <c:v>1463</c:v>
                </c:pt>
                <c:pt idx="2531">
                  <c:v>1462</c:v>
                </c:pt>
                <c:pt idx="2532">
                  <c:v>1461</c:v>
                </c:pt>
                <c:pt idx="2533">
                  <c:v>1460</c:v>
                </c:pt>
                <c:pt idx="2534">
                  <c:v>1459</c:v>
                </c:pt>
                <c:pt idx="2535">
                  <c:v>1458</c:v>
                </c:pt>
                <c:pt idx="2536">
                  <c:v>1457</c:v>
                </c:pt>
                <c:pt idx="2537">
                  <c:v>1456</c:v>
                </c:pt>
                <c:pt idx="2538">
                  <c:v>1455</c:v>
                </c:pt>
                <c:pt idx="2539">
                  <c:v>1454</c:v>
                </c:pt>
                <c:pt idx="2540">
                  <c:v>1453</c:v>
                </c:pt>
                <c:pt idx="2541">
                  <c:v>1452</c:v>
                </c:pt>
                <c:pt idx="2542">
                  <c:v>1451</c:v>
                </c:pt>
                <c:pt idx="2543">
                  <c:v>1450</c:v>
                </c:pt>
                <c:pt idx="2544">
                  <c:v>1449</c:v>
                </c:pt>
                <c:pt idx="2545">
                  <c:v>1448</c:v>
                </c:pt>
                <c:pt idx="2546">
                  <c:v>1447</c:v>
                </c:pt>
                <c:pt idx="2547">
                  <c:v>1446</c:v>
                </c:pt>
                <c:pt idx="2548">
                  <c:v>1445</c:v>
                </c:pt>
                <c:pt idx="2549">
                  <c:v>1444</c:v>
                </c:pt>
                <c:pt idx="2550">
                  <c:v>1443</c:v>
                </c:pt>
                <c:pt idx="2551">
                  <c:v>1442</c:v>
                </c:pt>
                <c:pt idx="2552">
                  <c:v>1441</c:v>
                </c:pt>
                <c:pt idx="2553">
                  <c:v>1440</c:v>
                </c:pt>
                <c:pt idx="2554">
                  <c:v>1439</c:v>
                </c:pt>
                <c:pt idx="2555">
                  <c:v>1438</c:v>
                </c:pt>
                <c:pt idx="2556">
                  <c:v>1437</c:v>
                </c:pt>
                <c:pt idx="2557">
                  <c:v>1436</c:v>
                </c:pt>
                <c:pt idx="2558">
                  <c:v>1435</c:v>
                </c:pt>
                <c:pt idx="2559">
                  <c:v>1434</c:v>
                </c:pt>
                <c:pt idx="2560">
                  <c:v>1433</c:v>
                </c:pt>
                <c:pt idx="2561">
                  <c:v>1432</c:v>
                </c:pt>
                <c:pt idx="2562">
                  <c:v>1431</c:v>
                </c:pt>
                <c:pt idx="2563">
                  <c:v>1430</c:v>
                </c:pt>
                <c:pt idx="2564">
                  <c:v>1429</c:v>
                </c:pt>
                <c:pt idx="2565">
                  <c:v>1428</c:v>
                </c:pt>
                <c:pt idx="2566">
                  <c:v>1427</c:v>
                </c:pt>
                <c:pt idx="2567">
                  <c:v>1426</c:v>
                </c:pt>
                <c:pt idx="2568">
                  <c:v>1425</c:v>
                </c:pt>
                <c:pt idx="2569">
                  <c:v>1424</c:v>
                </c:pt>
                <c:pt idx="2570">
                  <c:v>1423</c:v>
                </c:pt>
                <c:pt idx="2571">
                  <c:v>1422</c:v>
                </c:pt>
                <c:pt idx="2572">
                  <c:v>1421</c:v>
                </c:pt>
                <c:pt idx="2573">
                  <c:v>1420</c:v>
                </c:pt>
                <c:pt idx="2574">
                  <c:v>1419</c:v>
                </c:pt>
                <c:pt idx="2575">
                  <c:v>1418</c:v>
                </c:pt>
                <c:pt idx="2576">
                  <c:v>1417</c:v>
                </c:pt>
                <c:pt idx="2577">
                  <c:v>1416</c:v>
                </c:pt>
                <c:pt idx="2578">
                  <c:v>1415</c:v>
                </c:pt>
                <c:pt idx="2579">
                  <c:v>1414</c:v>
                </c:pt>
                <c:pt idx="2580">
                  <c:v>1413</c:v>
                </c:pt>
                <c:pt idx="2581">
                  <c:v>1412</c:v>
                </c:pt>
                <c:pt idx="2582">
                  <c:v>1411</c:v>
                </c:pt>
                <c:pt idx="2583">
                  <c:v>1410</c:v>
                </c:pt>
                <c:pt idx="2584">
                  <c:v>1409</c:v>
                </c:pt>
                <c:pt idx="2585">
                  <c:v>1408</c:v>
                </c:pt>
                <c:pt idx="2586">
                  <c:v>1407</c:v>
                </c:pt>
                <c:pt idx="2587">
                  <c:v>1406</c:v>
                </c:pt>
                <c:pt idx="2588">
                  <c:v>1405</c:v>
                </c:pt>
                <c:pt idx="2589">
                  <c:v>1404</c:v>
                </c:pt>
                <c:pt idx="2590">
                  <c:v>1403</c:v>
                </c:pt>
                <c:pt idx="2591">
                  <c:v>1402</c:v>
                </c:pt>
                <c:pt idx="2592">
                  <c:v>1401</c:v>
                </c:pt>
                <c:pt idx="2593">
                  <c:v>1400</c:v>
                </c:pt>
                <c:pt idx="2594">
                  <c:v>1399</c:v>
                </c:pt>
                <c:pt idx="2595">
                  <c:v>1398</c:v>
                </c:pt>
                <c:pt idx="2596">
                  <c:v>1397</c:v>
                </c:pt>
                <c:pt idx="2597">
                  <c:v>1396</c:v>
                </c:pt>
                <c:pt idx="2598">
                  <c:v>1395</c:v>
                </c:pt>
                <c:pt idx="2599">
                  <c:v>1394</c:v>
                </c:pt>
                <c:pt idx="2600">
                  <c:v>1393</c:v>
                </c:pt>
                <c:pt idx="2601">
                  <c:v>1392</c:v>
                </c:pt>
                <c:pt idx="2602">
                  <c:v>1391</c:v>
                </c:pt>
                <c:pt idx="2603">
                  <c:v>1390</c:v>
                </c:pt>
                <c:pt idx="2604">
                  <c:v>1389</c:v>
                </c:pt>
                <c:pt idx="2605">
                  <c:v>1388</c:v>
                </c:pt>
                <c:pt idx="2606">
                  <c:v>1387</c:v>
                </c:pt>
                <c:pt idx="2607">
                  <c:v>1386</c:v>
                </c:pt>
                <c:pt idx="2608">
                  <c:v>1385</c:v>
                </c:pt>
                <c:pt idx="2609">
                  <c:v>1384</c:v>
                </c:pt>
                <c:pt idx="2610">
                  <c:v>1383</c:v>
                </c:pt>
                <c:pt idx="2611">
                  <c:v>1382</c:v>
                </c:pt>
                <c:pt idx="2612">
                  <c:v>1381</c:v>
                </c:pt>
                <c:pt idx="2613">
                  <c:v>1380</c:v>
                </c:pt>
                <c:pt idx="2614">
                  <c:v>1379</c:v>
                </c:pt>
                <c:pt idx="2615">
                  <c:v>1378</c:v>
                </c:pt>
                <c:pt idx="2616">
                  <c:v>1377</c:v>
                </c:pt>
                <c:pt idx="2617">
                  <c:v>1376</c:v>
                </c:pt>
                <c:pt idx="2618">
                  <c:v>1375</c:v>
                </c:pt>
                <c:pt idx="2619">
                  <c:v>1374</c:v>
                </c:pt>
                <c:pt idx="2620">
                  <c:v>1373</c:v>
                </c:pt>
                <c:pt idx="2621">
                  <c:v>1372</c:v>
                </c:pt>
                <c:pt idx="2622">
                  <c:v>1371</c:v>
                </c:pt>
                <c:pt idx="2623">
                  <c:v>1370</c:v>
                </c:pt>
                <c:pt idx="2624">
                  <c:v>1369</c:v>
                </c:pt>
                <c:pt idx="2625">
                  <c:v>1368</c:v>
                </c:pt>
                <c:pt idx="2626">
                  <c:v>1367</c:v>
                </c:pt>
                <c:pt idx="2627">
                  <c:v>1366</c:v>
                </c:pt>
                <c:pt idx="2628">
                  <c:v>1365</c:v>
                </c:pt>
                <c:pt idx="2629">
                  <c:v>1364</c:v>
                </c:pt>
                <c:pt idx="2630">
                  <c:v>1363</c:v>
                </c:pt>
                <c:pt idx="2631">
                  <c:v>1362</c:v>
                </c:pt>
                <c:pt idx="2632">
                  <c:v>1361</c:v>
                </c:pt>
                <c:pt idx="2633">
                  <c:v>1360</c:v>
                </c:pt>
                <c:pt idx="2634">
                  <c:v>1359</c:v>
                </c:pt>
                <c:pt idx="2635">
                  <c:v>1358</c:v>
                </c:pt>
                <c:pt idx="2636">
                  <c:v>1357</c:v>
                </c:pt>
                <c:pt idx="2637">
                  <c:v>1356</c:v>
                </c:pt>
                <c:pt idx="2638">
                  <c:v>1355</c:v>
                </c:pt>
                <c:pt idx="2639">
                  <c:v>1354</c:v>
                </c:pt>
                <c:pt idx="2640">
                  <c:v>1353</c:v>
                </c:pt>
                <c:pt idx="2641">
                  <c:v>1352</c:v>
                </c:pt>
                <c:pt idx="2642">
                  <c:v>1351</c:v>
                </c:pt>
                <c:pt idx="2643">
                  <c:v>1350</c:v>
                </c:pt>
                <c:pt idx="2644">
                  <c:v>1349</c:v>
                </c:pt>
                <c:pt idx="2645">
                  <c:v>1348</c:v>
                </c:pt>
                <c:pt idx="2646">
                  <c:v>1347</c:v>
                </c:pt>
                <c:pt idx="2647">
                  <c:v>1346</c:v>
                </c:pt>
                <c:pt idx="2648">
                  <c:v>1345</c:v>
                </c:pt>
                <c:pt idx="2649">
                  <c:v>1344</c:v>
                </c:pt>
                <c:pt idx="2650">
                  <c:v>1343</c:v>
                </c:pt>
                <c:pt idx="2651">
                  <c:v>1342</c:v>
                </c:pt>
                <c:pt idx="2652">
                  <c:v>1341</c:v>
                </c:pt>
                <c:pt idx="2653">
                  <c:v>1340</c:v>
                </c:pt>
                <c:pt idx="2654">
                  <c:v>1339</c:v>
                </c:pt>
                <c:pt idx="2655">
                  <c:v>1338</c:v>
                </c:pt>
                <c:pt idx="2656">
                  <c:v>1337</c:v>
                </c:pt>
                <c:pt idx="2657">
                  <c:v>1336</c:v>
                </c:pt>
                <c:pt idx="2658">
                  <c:v>1335</c:v>
                </c:pt>
                <c:pt idx="2659">
                  <c:v>1334</c:v>
                </c:pt>
                <c:pt idx="2660">
                  <c:v>1333</c:v>
                </c:pt>
                <c:pt idx="2661">
                  <c:v>1332</c:v>
                </c:pt>
                <c:pt idx="2662">
                  <c:v>1331</c:v>
                </c:pt>
                <c:pt idx="2663">
                  <c:v>1330</c:v>
                </c:pt>
                <c:pt idx="2664">
                  <c:v>1329</c:v>
                </c:pt>
                <c:pt idx="2665">
                  <c:v>1328</c:v>
                </c:pt>
                <c:pt idx="2666">
                  <c:v>1327</c:v>
                </c:pt>
                <c:pt idx="2667">
                  <c:v>1326</c:v>
                </c:pt>
                <c:pt idx="2668">
                  <c:v>1325</c:v>
                </c:pt>
                <c:pt idx="2669">
                  <c:v>1324</c:v>
                </c:pt>
                <c:pt idx="2670">
                  <c:v>1323</c:v>
                </c:pt>
                <c:pt idx="2671">
                  <c:v>1322</c:v>
                </c:pt>
                <c:pt idx="2672">
                  <c:v>1321</c:v>
                </c:pt>
                <c:pt idx="2673">
                  <c:v>1320</c:v>
                </c:pt>
                <c:pt idx="2674">
                  <c:v>1319</c:v>
                </c:pt>
                <c:pt idx="2675">
                  <c:v>1318</c:v>
                </c:pt>
                <c:pt idx="2676">
                  <c:v>1317</c:v>
                </c:pt>
                <c:pt idx="2677">
                  <c:v>1316</c:v>
                </c:pt>
                <c:pt idx="2678">
                  <c:v>1315</c:v>
                </c:pt>
                <c:pt idx="2679">
                  <c:v>1314</c:v>
                </c:pt>
                <c:pt idx="2680">
                  <c:v>1313</c:v>
                </c:pt>
                <c:pt idx="2681">
                  <c:v>1312</c:v>
                </c:pt>
                <c:pt idx="2682">
                  <c:v>1311</c:v>
                </c:pt>
                <c:pt idx="2683">
                  <c:v>1310</c:v>
                </c:pt>
                <c:pt idx="2684">
                  <c:v>1309</c:v>
                </c:pt>
                <c:pt idx="2685">
                  <c:v>1308</c:v>
                </c:pt>
                <c:pt idx="2686">
                  <c:v>1307</c:v>
                </c:pt>
                <c:pt idx="2687">
                  <c:v>1306</c:v>
                </c:pt>
                <c:pt idx="2688">
                  <c:v>1305</c:v>
                </c:pt>
                <c:pt idx="2689">
                  <c:v>1304</c:v>
                </c:pt>
                <c:pt idx="2690">
                  <c:v>1303</c:v>
                </c:pt>
                <c:pt idx="2691">
                  <c:v>1302</c:v>
                </c:pt>
                <c:pt idx="2692">
                  <c:v>1301</c:v>
                </c:pt>
                <c:pt idx="2693">
                  <c:v>1300</c:v>
                </c:pt>
                <c:pt idx="2694">
                  <c:v>1299</c:v>
                </c:pt>
                <c:pt idx="2695">
                  <c:v>1298</c:v>
                </c:pt>
                <c:pt idx="2696">
                  <c:v>1297</c:v>
                </c:pt>
                <c:pt idx="2697">
                  <c:v>1296</c:v>
                </c:pt>
                <c:pt idx="2698">
                  <c:v>1295</c:v>
                </c:pt>
                <c:pt idx="2699">
                  <c:v>1294</c:v>
                </c:pt>
                <c:pt idx="2700">
                  <c:v>1293</c:v>
                </c:pt>
                <c:pt idx="2701">
                  <c:v>1292</c:v>
                </c:pt>
                <c:pt idx="2702">
                  <c:v>1291</c:v>
                </c:pt>
                <c:pt idx="2703">
                  <c:v>1290</c:v>
                </c:pt>
                <c:pt idx="2704">
                  <c:v>1289</c:v>
                </c:pt>
                <c:pt idx="2705">
                  <c:v>1288</c:v>
                </c:pt>
                <c:pt idx="2706">
                  <c:v>1287</c:v>
                </c:pt>
                <c:pt idx="2707">
                  <c:v>1286</c:v>
                </c:pt>
                <c:pt idx="2708">
                  <c:v>1285</c:v>
                </c:pt>
                <c:pt idx="2709">
                  <c:v>1284</c:v>
                </c:pt>
                <c:pt idx="2710">
                  <c:v>1283</c:v>
                </c:pt>
                <c:pt idx="2711">
                  <c:v>1282</c:v>
                </c:pt>
                <c:pt idx="2712">
                  <c:v>1281</c:v>
                </c:pt>
                <c:pt idx="2713">
                  <c:v>1280</c:v>
                </c:pt>
                <c:pt idx="2714">
                  <c:v>1279</c:v>
                </c:pt>
                <c:pt idx="2715">
                  <c:v>1278</c:v>
                </c:pt>
                <c:pt idx="2716">
                  <c:v>1277</c:v>
                </c:pt>
                <c:pt idx="2717">
                  <c:v>1276</c:v>
                </c:pt>
                <c:pt idx="2718">
                  <c:v>1275</c:v>
                </c:pt>
                <c:pt idx="2719">
                  <c:v>1274</c:v>
                </c:pt>
                <c:pt idx="2720">
                  <c:v>1273</c:v>
                </c:pt>
                <c:pt idx="2721">
                  <c:v>1272</c:v>
                </c:pt>
                <c:pt idx="2722">
                  <c:v>1271</c:v>
                </c:pt>
                <c:pt idx="2723">
                  <c:v>1270</c:v>
                </c:pt>
                <c:pt idx="2724">
                  <c:v>1269</c:v>
                </c:pt>
                <c:pt idx="2725">
                  <c:v>1268</c:v>
                </c:pt>
                <c:pt idx="2726">
                  <c:v>1267</c:v>
                </c:pt>
                <c:pt idx="2727">
                  <c:v>1266</c:v>
                </c:pt>
                <c:pt idx="2728">
                  <c:v>1265</c:v>
                </c:pt>
                <c:pt idx="2729">
                  <c:v>1264</c:v>
                </c:pt>
                <c:pt idx="2730">
                  <c:v>1263</c:v>
                </c:pt>
                <c:pt idx="2731">
                  <c:v>1262</c:v>
                </c:pt>
                <c:pt idx="2732">
                  <c:v>1261</c:v>
                </c:pt>
                <c:pt idx="2733">
                  <c:v>1260</c:v>
                </c:pt>
                <c:pt idx="2734">
                  <c:v>1259</c:v>
                </c:pt>
                <c:pt idx="2735">
                  <c:v>1258</c:v>
                </c:pt>
                <c:pt idx="2736">
                  <c:v>1257</c:v>
                </c:pt>
                <c:pt idx="2737">
                  <c:v>1256</c:v>
                </c:pt>
                <c:pt idx="2738">
                  <c:v>1255</c:v>
                </c:pt>
                <c:pt idx="2739">
                  <c:v>1254</c:v>
                </c:pt>
                <c:pt idx="2740">
                  <c:v>1253</c:v>
                </c:pt>
                <c:pt idx="2741">
                  <c:v>1252</c:v>
                </c:pt>
                <c:pt idx="2742">
                  <c:v>1251</c:v>
                </c:pt>
                <c:pt idx="2743">
                  <c:v>1250</c:v>
                </c:pt>
                <c:pt idx="2744">
                  <c:v>1249</c:v>
                </c:pt>
                <c:pt idx="2745">
                  <c:v>1248</c:v>
                </c:pt>
                <c:pt idx="2746">
                  <c:v>1247</c:v>
                </c:pt>
                <c:pt idx="2747">
                  <c:v>1246</c:v>
                </c:pt>
                <c:pt idx="2748">
                  <c:v>1245</c:v>
                </c:pt>
                <c:pt idx="2749">
                  <c:v>1244</c:v>
                </c:pt>
                <c:pt idx="2750">
                  <c:v>1243</c:v>
                </c:pt>
                <c:pt idx="2751">
                  <c:v>1242</c:v>
                </c:pt>
                <c:pt idx="2752">
                  <c:v>1241</c:v>
                </c:pt>
                <c:pt idx="2753">
                  <c:v>1240</c:v>
                </c:pt>
                <c:pt idx="2754">
                  <c:v>1239</c:v>
                </c:pt>
                <c:pt idx="2755">
                  <c:v>1238</c:v>
                </c:pt>
                <c:pt idx="2756">
                  <c:v>1237</c:v>
                </c:pt>
                <c:pt idx="2757">
                  <c:v>1236</c:v>
                </c:pt>
                <c:pt idx="2758">
                  <c:v>1235</c:v>
                </c:pt>
                <c:pt idx="2759">
                  <c:v>1234</c:v>
                </c:pt>
                <c:pt idx="2760">
                  <c:v>1233</c:v>
                </c:pt>
                <c:pt idx="2761">
                  <c:v>1232</c:v>
                </c:pt>
                <c:pt idx="2762">
                  <c:v>1231</c:v>
                </c:pt>
                <c:pt idx="2763">
                  <c:v>1230</c:v>
                </c:pt>
                <c:pt idx="2764">
                  <c:v>1229</c:v>
                </c:pt>
                <c:pt idx="2765">
                  <c:v>1228</c:v>
                </c:pt>
                <c:pt idx="2766">
                  <c:v>1227</c:v>
                </c:pt>
                <c:pt idx="2767">
                  <c:v>1226</c:v>
                </c:pt>
                <c:pt idx="2768">
                  <c:v>1225</c:v>
                </c:pt>
                <c:pt idx="2769">
                  <c:v>1224</c:v>
                </c:pt>
                <c:pt idx="2770">
                  <c:v>1223</c:v>
                </c:pt>
                <c:pt idx="2771">
                  <c:v>1222</c:v>
                </c:pt>
                <c:pt idx="2772">
                  <c:v>1221</c:v>
                </c:pt>
                <c:pt idx="2773">
                  <c:v>1220</c:v>
                </c:pt>
                <c:pt idx="2774">
                  <c:v>1219</c:v>
                </c:pt>
                <c:pt idx="2775">
                  <c:v>1218</c:v>
                </c:pt>
                <c:pt idx="2776">
                  <c:v>1217</c:v>
                </c:pt>
                <c:pt idx="2777">
                  <c:v>1216</c:v>
                </c:pt>
                <c:pt idx="2778">
                  <c:v>1215</c:v>
                </c:pt>
                <c:pt idx="2779">
                  <c:v>1214</c:v>
                </c:pt>
                <c:pt idx="2780">
                  <c:v>1213</c:v>
                </c:pt>
                <c:pt idx="2781">
                  <c:v>1212</c:v>
                </c:pt>
                <c:pt idx="2782">
                  <c:v>1211</c:v>
                </c:pt>
                <c:pt idx="2783">
                  <c:v>1210</c:v>
                </c:pt>
                <c:pt idx="2784">
                  <c:v>1209</c:v>
                </c:pt>
                <c:pt idx="2785">
                  <c:v>1208</c:v>
                </c:pt>
                <c:pt idx="2786">
                  <c:v>1207</c:v>
                </c:pt>
                <c:pt idx="2787">
                  <c:v>1206</c:v>
                </c:pt>
                <c:pt idx="2788">
                  <c:v>1205</c:v>
                </c:pt>
                <c:pt idx="2789">
                  <c:v>1204</c:v>
                </c:pt>
                <c:pt idx="2790">
                  <c:v>1203</c:v>
                </c:pt>
                <c:pt idx="2791">
                  <c:v>1202</c:v>
                </c:pt>
                <c:pt idx="2792">
                  <c:v>1201</c:v>
                </c:pt>
                <c:pt idx="2793">
                  <c:v>1200</c:v>
                </c:pt>
                <c:pt idx="2794">
                  <c:v>1199</c:v>
                </c:pt>
                <c:pt idx="2795">
                  <c:v>1198</c:v>
                </c:pt>
                <c:pt idx="2796">
                  <c:v>1197</c:v>
                </c:pt>
                <c:pt idx="2797">
                  <c:v>1196</c:v>
                </c:pt>
                <c:pt idx="2798">
                  <c:v>1195</c:v>
                </c:pt>
                <c:pt idx="2799">
                  <c:v>1194</c:v>
                </c:pt>
                <c:pt idx="2800">
                  <c:v>1193</c:v>
                </c:pt>
                <c:pt idx="2801">
                  <c:v>1192</c:v>
                </c:pt>
                <c:pt idx="2802">
                  <c:v>1191</c:v>
                </c:pt>
                <c:pt idx="2803">
                  <c:v>1190</c:v>
                </c:pt>
                <c:pt idx="2804">
                  <c:v>1189</c:v>
                </c:pt>
                <c:pt idx="2805">
                  <c:v>1188</c:v>
                </c:pt>
                <c:pt idx="2806">
                  <c:v>1187</c:v>
                </c:pt>
                <c:pt idx="2807">
                  <c:v>1186</c:v>
                </c:pt>
                <c:pt idx="2808">
                  <c:v>1185</c:v>
                </c:pt>
                <c:pt idx="2809">
                  <c:v>1184</c:v>
                </c:pt>
                <c:pt idx="2810">
                  <c:v>1183</c:v>
                </c:pt>
                <c:pt idx="2811">
                  <c:v>1182</c:v>
                </c:pt>
                <c:pt idx="2812">
                  <c:v>1181</c:v>
                </c:pt>
                <c:pt idx="2813">
                  <c:v>1180</c:v>
                </c:pt>
                <c:pt idx="2814">
                  <c:v>1179</c:v>
                </c:pt>
                <c:pt idx="2815">
                  <c:v>1178</c:v>
                </c:pt>
                <c:pt idx="2816">
                  <c:v>1177</c:v>
                </c:pt>
                <c:pt idx="2817">
                  <c:v>1176</c:v>
                </c:pt>
                <c:pt idx="2818">
                  <c:v>1175</c:v>
                </c:pt>
                <c:pt idx="2819">
                  <c:v>1174</c:v>
                </c:pt>
                <c:pt idx="2820">
                  <c:v>1173</c:v>
                </c:pt>
                <c:pt idx="2821">
                  <c:v>1172</c:v>
                </c:pt>
                <c:pt idx="2822">
                  <c:v>1171</c:v>
                </c:pt>
                <c:pt idx="2823">
                  <c:v>1170</c:v>
                </c:pt>
                <c:pt idx="2824">
                  <c:v>1169</c:v>
                </c:pt>
                <c:pt idx="2825">
                  <c:v>1168</c:v>
                </c:pt>
                <c:pt idx="2826">
                  <c:v>1167</c:v>
                </c:pt>
                <c:pt idx="2827">
                  <c:v>1166</c:v>
                </c:pt>
                <c:pt idx="2828">
                  <c:v>1165</c:v>
                </c:pt>
                <c:pt idx="2829">
                  <c:v>1164</c:v>
                </c:pt>
                <c:pt idx="2830">
                  <c:v>1163</c:v>
                </c:pt>
                <c:pt idx="2831">
                  <c:v>1162</c:v>
                </c:pt>
                <c:pt idx="2832">
                  <c:v>1161</c:v>
                </c:pt>
                <c:pt idx="2833">
                  <c:v>1160</c:v>
                </c:pt>
                <c:pt idx="2834">
                  <c:v>1159</c:v>
                </c:pt>
                <c:pt idx="2835">
                  <c:v>1158</c:v>
                </c:pt>
                <c:pt idx="2836">
                  <c:v>1157</c:v>
                </c:pt>
                <c:pt idx="2837">
                  <c:v>1156</c:v>
                </c:pt>
                <c:pt idx="2838">
                  <c:v>1155</c:v>
                </c:pt>
                <c:pt idx="2839">
                  <c:v>1154</c:v>
                </c:pt>
                <c:pt idx="2840">
                  <c:v>1153</c:v>
                </c:pt>
                <c:pt idx="2841">
                  <c:v>1152</c:v>
                </c:pt>
                <c:pt idx="2842">
                  <c:v>1151</c:v>
                </c:pt>
                <c:pt idx="2843">
                  <c:v>1150</c:v>
                </c:pt>
                <c:pt idx="2844">
                  <c:v>1149</c:v>
                </c:pt>
                <c:pt idx="2845">
                  <c:v>1148</c:v>
                </c:pt>
                <c:pt idx="2846">
                  <c:v>1147</c:v>
                </c:pt>
                <c:pt idx="2847">
                  <c:v>1146</c:v>
                </c:pt>
                <c:pt idx="2848">
                  <c:v>1145</c:v>
                </c:pt>
                <c:pt idx="2849">
                  <c:v>1144</c:v>
                </c:pt>
                <c:pt idx="2850">
                  <c:v>1143</c:v>
                </c:pt>
                <c:pt idx="2851">
                  <c:v>1142</c:v>
                </c:pt>
                <c:pt idx="2852">
                  <c:v>1141</c:v>
                </c:pt>
                <c:pt idx="2853">
                  <c:v>1140</c:v>
                </c:pt>
                <c:pt idx="2854">
                  <c:v>1139</c:v>
                </c:pt>
                <c:pt idx="2855">
                  <c:v>1138</c:v>
                </c:pt>
                <c:pt idx="2856">
                  <c:v>1137</c:v>
                </c:pt>
                <c:pt idx="2857">
                  <c:v>1136</c:v>
                </c:pt>
                <c:pt idx="2858">
                  <c:v>1135</c:v>
                </c:pt>
                <c:pt idx="2859">
                  <c:v>1134</c:v>
                </c:pt>
                <c:pt idx="2860">
                  <c:v>1133</c:v>
                </c:pt>
                <c:pt idx="2861">
                  <c:v>1132</c:v>
                </c:pt>
                <c:pt idx="2862">
                  <c:v>1131</c:v>
                </c:pt>
                <c:pt idx="2863">
                  <c:v>1130</c:v>
                </c:pt>
                <c:pt idx="2864">
                  <c:v>1129</c:v>
                </c:pt>
                <c:pt idx="2865">
                  <c:v>1128</c:v>
                </c:pt>
                <c:pt idx="2866">
                  <c:v>1127</c:v>
                </c:pt>
                <c:pt idx="2867">
                  <c:v>1126</c:v>
                </c:pt>
                <c:pt idx="2868">
                  <c:v>1125</c:v>
                </c:pt>
                <c:pt idx="2869">
                  <c:v>1124</c:v>
                </c:pt>
                <c:pt idx="2870">
                  <c:v>1123</c:v>
                </c:pt>
                <c:pt idx="2871">
                  <c:v>1122</c:v>
                </c:pt>
                <c:pt idx="2872">
                  <c:v>1121</c:v>
                </c:pt>
                <c:pt idx="2873">
                  <c:v>1120</c:v>
                </c:pt>
                <c:pt idx="2874">
                  <c:v>1119</c:v>
                </c:pt>
                <c:pt idx="2875">
                  <c:v>1118</c:v>
                </c:pt>
                <c:pt idx="2876">
                  <c:v>1117</c:v>
                </c:pt>
                <c:pt idx="2877">
                  <c:v>1116</c:v>
                </c:pt>
                <c:pt idx="2878">
                  <c:v>1115</c:v>
                </c:pt>
                <c:pt idx="2879">
                  <c:v>1114</c:v>
                </c:pt>
                <c:pt idx="2880">
                  <c:v>1113</c:v>
                </c:pt>
                <c:pt idx="2881">
                  <c:v>1112</c:v>
                </c:pt>
                <c:pt idx="2882">
                  <c:v>1111</c:v>
                </c:pt>
                <c:pt idx="2883">
                  <c:v>1110</c:v>
                </c:pt>
                <c:pt idx="2884">
                  <c:v>1109</c:v>
                </c:pt>
                <c:pt idx="2885">
                  <c:v>1108</c:v>
                </c:pt>
                <c:pt idx="2886">
                  <c:v>1107</c:v>
                </c:pt>
                <c:pt idx="2887">
                  <c:v>1106</c:v>
                </c:pt>
                <c:pt idx="2888">
                  <c:v>1105</c:v>
                </c:pt>
                <c:pt idx="2889">
                  <c:v>1104</c:v>
                </c:pt>
                <c:pt idx="2890">
                  <c:v>1103</c:v>
                </c:pt>
                <c:pt idx="2891">
                  <c:v>1102</c:v>
                </c:pt>
                <c:pt idx="2892">
                  <c:v>1101</c:v>
                </c:pt>
                <c:pt idx="2893">
                  <c:v>1100</c:v>
                </c:pt>
                <c:pt idx="2894">
                  <c:v>1099</c:v>
                </c:pt>
                <c:pt idx="2895">
                  <c:v>1098</c:v>
                </c:pt>
                <c:pt idx="2896">
                  <c:v>1097</c:v>
                </c:pt>
                <c:pt idx="2897">
                  <c:v>1096</c:v>
                </c:pt>
                <c:pt idx="2898">
                  <c:v>1095</c:v>
                </c:pt>
                <c:pt idx="2899">
                  <c:v>1094</c:v>
                </c:pt>
                <c:pt idx="2900">
                  <c:v>1093</c:v>
                </c:pt>
                <c:pt idx="2901">
                  <c:v>1092</c:v>
                </c:pt>
                <c:pt idx="2902">
                  <c:v>1091</c:v>
                </c:pt>
                <c:pt idx="2903">
                  <c:v>1090</c:v>
                </c:pt>
                <c:pt idx="2904">
                  <c:v>1089</c:v>
                </c:pt>
                <c:pt idx="2905">
                  <c:v>1088</c:v>
                </c:pt>
                <c:pt idx="2906">
                  <c:v>1087</c:v>
                </c:pt>
                <c:pt idx="2907">
                  <c:v>1086</c:v>
                </c:pt>
                <c:pt idx="2908">
                  <c:v>1085</c:v>
                </c:pt>
                <c:pt idx="2909">
                  <c:v>1084</c:v>
                </c:pt>
                <c:pt idx="2910">
                  <c:v>1083</c:v>
                </c:pt>
                <c:pt idx="2911">
                  <c:v>1082</c:v>
                </c:pt>
                <c:pt idx="2912">
                  <c:v>1081</c:v>
                </c:pt>
                <c:pt idx="2913">
                  <c:v>1080</c:v>
                </c:pt>
                <c:pt idx="2914">
                  <c:v>1079</c:v>
                </c:pt>
                <c:pt idx="2915">
                  <c:v>1078</c:v>
                </c:pt>
                <c:pt idx="2916">
                  <c:v>1077</c:v>
                </c:pt>
                <c:pt idx="2917">
                  <c:v>1076</c:v>
                </c:pt>
                <c:pt idx="2918">
                  <c:v>1075</c:v>
                </c:pt>
                <c:pt idx="2919">
                  <c:v>1074</c:v>
                </c:pt>
                <c:pt idx="2920">
                  <c:v>1073</c:v>
                </c:pt>
                <c:pt idx="2921">
                  <c:v>1072</c:v>
                </c:pt>
                <c:pt idx="2922">
                  <c:v>1071</c:v>
                </c:pt>
                <c:pt idx="2923">
                  <c:v>1070</c:v>
                </c:pt>
                <c:pt idx="2924">
                  <c:v>1069</c:v>
                </c:pt>
                <c:pt idx="2925">
                  <c:v>1068</c:v>
                </c:pt>
                <c:pt idx="2926">
                  <c:v>1067</c:v>
                </c:pt>
                <c:pt idx="2927">
                  <c:v>1066</c:v>
                </c:pt>
                <c:pt idx="2928">
                  <c:v>1065</c:v>
                </c:pt>
                <c:pt idx="2929">
                  <c:v>1064</c:v>
                </c:pt>
                <c:pt idx="2930">
                  <c:v>1063</c:v>
                </c:pt>
                <c:pt idx="2931">
                  <c:v>1062</c:v>
                </c:pt>
                <c:pt idx="2932">
                  <c:v>1061</c:v>
                </c:pt>
                <c:pt idx="2933">
                  <c:v>1060</c:v>
                </c:pt>
                <c:pt idx="2934">
                  <c:v>1059</c:v>
                </c:pt>
                <c:pt idx="2935">
                  <c:v>1058</c:v>
                </c:pt>
                <c:pt idx="2936">
                  <c:v>1057</c:v>
                </c:pt>
                <c:pt idx="2937">
                  <c:v>1056</c:v>
                </c:pt>
                <c:pt idx="2938">
                  <c:v>1055</c:v>
                </c:pt>
                <c:pt idx="2939">
                  <c:v>1054</c:v>
                </c:pt>
                <c:pt idx="2940">
                  <c:v>1053</c:v>
                </c:pt>
                <c:pt idx="2941">
                  <c:v>1052</c:v>
                </c:pt>
                <c:pt idx="2942">
                  <c:v>1051</c:v>
                </c:pt>
                <c:pt idx="2943">
                  <c:v>1050</c:v>
                </c:pt>
                <c:pt idx="2944">
                  <c:v>1049</c:v>
                </c:pt>
                <c:pt idx="2945">
                  <c:v>1048</c:v>
                </c:pt>
                <c:pt idx="2946">
                  <c:v>1047</c:v>
                </c:pt>
                <c:pt idx="2947">
                  <c:v>1046</c:v>
                </c:pt>
                <c:pt idx="2948">
                  <c:v>1045</c:v>
                </c:pt>
                <c:pt idx="2949">
                  <c:v>1044</c:v>
                </c:pt>
                <c:pt idx="2950">
                  <c:v>1043</c:v>
                </c:pt>
                <c:pt idx="2951">
                  <c:v>1042</c:v>
                </c:pt>
                <c:pt idx="2952">
                  <c:v>1041</c:v>
                </c:pt>
                <c:pt idx="2953">
                  <c:v>1040</c:v>
                </c:pt>
                <c:pt idx="2954">
                  <c:v>1039</c:v>
                </c:pt>
                <c:pt idx="2955">
                  <c:v>1038</c:v>
                </c:pt>
                <c:pt idx="2956">
                  <c:v>1037</c:v>
                </c:pt>
                <c:pt idx="2957">
                  <c:v>1036</c:v>
                </c:pt>
                <c:pt idx="2958">
                  <c:v>1035</c:v>
                </c:pt>
                <c:pt idx="2959">
                  <c:v>1034</c:v>
                </c:pt>
                <c:pt idx="2960">
                  <c:v>1033</c:v>
                </c:pt>
                <c:pt idx="2961">
                  <c:v>1032</c:v>
                </c:pt>
                <c:pt idx="2962">
                  <c:v>1031</c:v>
                </c:pt>
                <c:pt idx="2963">
                  <c:v>1030</c:v>
                </c:pt>
                <c:pt idx="2964">
                  <c:v>1029</c:v>
                </c:pt>
                <c:pt idx="2965">
                  <c:v>1028</c:v>
                </c:pt>
                <c:pt idx="2966">
                  <c:v>1027</c:v>
                </c:pt>
                <c:pt idx="2967">
                  <c:v>1026</c:v>
                </c:pt>
                <c:pt idx="2968">
                  <c:v>1025</c:v>
                </c:pt>
                <c:pt idx="2969">
                  <c:v>1024</c:v>
                </c:pt>
                <c:pt idx="2970">
                  <c:v>1023</c:v>
                </c:pt>
                <c:pt idx="2971">
                  <c:v>1022</c:v>
                </c:pt>
                <c:pt idx="2972">
                  <c:v>1021</c:v>
                </c:pt>
                <c:pt idx="2973">
                  <c:v>1020</c:v>
                </c:pt>
                <c:pt idx="2974">
                  <c:v>1019</c:v>
                </c:pt>
                <c:pt idx="2975">
                  <c:v>1018</c:v>
                </c:pt>
                <c:pt idx="2976">
                  <c:v>1017</c:v>
                </c:pt>
                <c:pt idx="2977">
                  <c:v>1016</c:v>
                </c:pt>
                <c:pt idx="2978">
                  <c:v>1015</c:v>
                </c:pt>
                <c:pt idx="2979">
                  <c:v>1014</c:v>
                </c:pt>
                <c:pt idx="2980">
                  <c:v>1013</c:v>
                </c:pt>
                <c:pt idx="2981">
                  <c:v>1012</c:v>
                </c:pt>
                <c:pt idx="2982">
                  <c:v>1011</c:v>
                </c:pt>
                <c:pt idx="2983">
                  <c:v>1010</c:v>
                </c:pt>
                <c:pt idx="2984">
                  <c:v>1009</c:v>
                </c:pt>
                <c:pt idx="2985">
                  <c:v>1008</c:v>
                </c:pt>
                <c:pt idx="2986">
                  <c:v>1007</c:v>
                </c:pt>
                <c:pt idx="2987">
                  <c:v>1006</c:v>
                </c:pt>
                <c:pt idx="2988">
                  <c:v>1005</c:v>
                </c:pt>
                <c:pt idx="2989">
                  <c:v>1004</c:v>
                </c:pt>
                <c:pt idx="2990">
                  <c:v>1003</c:v>
                </c:pt>
                <c:pt idx="2991">
                  <c:v>1002</c:v>
                </c:pt>
                <c:pt idx="2992">
                  <c:v>1001</c:v>
                </c:pt>
                <c:pt idx="2993">
                  <c:v>1000</c:v>
                </c:pt>
                <c:pt idx="2994">
                  <c:v>999</c:v>
                </c:pt>
                <c:pt idx="2995">
                  <c:v>998</c:v>
                </c:pt>
                <c:pt idx="2996">
                  <c:v>997</c:v>
                </c:pt>
                <c:pt idx="2997">
                  <c:v>996</c:v>
                </c:pt>
                <c:pt idx="2998">
                  <c:v>995</c:v>
                </c:pt>
                <c:pt idx="2999">
                  <c:v>994</c:v>
                </c:pt>
                <c:pt idx="3000">
                  <c:v>993</c:v>
                </c:pt>
                <c:pt idx="3001">
                  <c:v>992</c:v>
                </c:pt>
                <c:pt idx="3002">
                  <c:v>991</c:v>
                </c:pt>
                <c:pt idx="3003">
                  <c:v>990</c:v>
                </c:pt>
                <c:pt idx="3004">
                  <c:v>989</c:v>
                </c:pt>
                <c:pt idx="3005">
                  <c:v>988</c:v>
                </c:pt>
                <c:pt idx="3006">
                  <c:v>987</c:v>
                </c:pt>
                <c:pt idx="3007">
                  <c:v>986</c:v>
                </c:pt>
                <c:pt idx="3008">
                  <c:v>985</c:v>
                </c:pt>
                <c:pt idx="3009">
                  <c:v>984</c:v>
                </c:pt>
                <c:pt idx="3010">
                  <c:v>983</c:v>
                </c:pt>
                <c:pt idx="3011">
                  <c:v>982</c:v>
                </c:pt>
                <c:pt idx="3012">
                  <c:v>981</c:v>
                </c:pt>
                <c:pt idx="3013">
                  <c:v>980</c:v>
                </c:pt>
                <c:pt idx="3014">
                  <c:v>979</c:v>
                </c:pt>
                <c:pt idx="3015">
                  <c:v>978</c:v>
                </c:pt>
                <c:pt idx="3016">
                  <c:v>977</c:v>
                </c:pt>
                <c:pt idx="3017">
                  <c:v>976</c:v>
                </c:pt>
                <c:pt idx="3018">
                  <c:v>975</c:v>
                </c:pt>
                <c:pt idx="3019">
                  <c:v>974</c:v>
                </c:pt>
                <c:pt idx="3020">
                  <c:v>973</c:v>
                </c:pt>
                <c:pt idx="3021">
                  <c:v>972</c:v>
                </c:pt>
                <c:pt idx="3022">
                  <c:v>971</c:v>
                </c:pt>
                <c:pt idx="3023">
                  <c:v>970</c:v>
                </c:pt>
                <c:pt idx="3024">
                  <c:v>969</c:v>
                </c:pt>
                <c:pt idx="3025">
                  <c:v>968</c:v>
                </c:pt>
                <c:pt idx="3026">
                  <c:v>967</c:v>
                </c:pt>
                <c:pt idx="3027">
                  <c:v>966</c:v>
                </c:pt>
                <c:pt idx="3028">
                  <c:v>965</c:v>
                </c:pt>
                <c:pt idx="3029">
                  <c:v>964</c:v>
                </c:pt>
                <c:pt idx="3030">
                  <c:v>963</c:v>
                </c:pt>
                <c:pt idx="3031">
                  <c:v>962</c:v>
                </c:pt>
                <c:pt idx="3032">
                  <c:v>961</c:v>
                </c:pt>
                <c:pt idx="3033">
                  <c:v>960</c:v>
                </c:pt>
                <c:pt idx="3034">
                  <c:v>959</c:v>
                </c:pt>
                <c:pt idx="3035">
                  <c:v>958</c:v>
                </c:pt>
                <c:pt idx="3036">
                  <c:v>957</c:v>
                </c:pt>
                <c:pt idx="3037">
                  <c:v>956</c:v>
                </c:pt>
                <c:pt idx="3038">
                  <c:v>955</c:v>
                </c:pt>
                <c:pt idx="3039">
                  <c:v>954</c:v>
                </c:pt>
                <c:pt idx="3040">
                  <c:v>953</c:v>
                </c:pt>
                <c:pt idx="3041">
                  <c:v>952</c:v>
                </c:pt>
                <c:pt idx="3042">
                  <c:v>951</c:v>
                </c:pt>
                <c:pt idx="3043">
                  <c:v>950</c:v>
                </c:pt>
                <c:pt idx="3044">
                  <c:v>949</c:v>
                </c:pt>
                <c:pt idx="3045">
                  <c:v>948</c:v>
                </c:pt>
                <c:pt idx="3046">
                  <c:v>947</c:v>
                </c:pt>
                <c:pt idx="3047">
                  <c:v>946</c:v>
                </c:pt>
                <c:pt idx="3048">
                  <c:v>945</c:v>
                </c:pt>
                <c:pt idx="3049">
                  <c:v>944</c:v>
                </c:pt>
                <c:pt idx="3050">
                  <c:v>943</c:v>
                </c:pt>
                <c:pt idx="3051">
                  <c:v>942</c:v>
                </c:pt>
                <c:pt idx="3052">
                  <c:v>941</c:v>
                </c:pt>
                <c:pt idx="3053">
                  <c:v>940</c:v>
                </c:pt>
                <c:pt idx="3054">
                  <c:v>939</c:v>
                </c:pt>
                <c:pt idx="3055">
                  <c:v>938</c:v>
                </c:pt>
                <c:pt idx="3056">
                  <c:v>937</c:v>
                </c:pt>
                <c:pt idx="3057">
                  <c:v>936</c:v>
                </c:pt>
                <c:pt idx="3058">
                  <c:v>935</c:v>
                </c:pt>
                <c:pt idx="3059">
                  <c:v>934</c:v>
                </c:pt>
                <c:pt idx="3060">
                  <c:v>933</c:v>
                </c:pt>
                <c:pt idx="3061">
                  <c:v>932</c:v>
                </c:pt>
                <c:pt idx="3062">
                  <c:v>931</c:v>
                </c:pt>
                <c:pt idx="3063">
                  <c:v>930</c:v>
                </c:pt>
                <c:pt idx="3064">
                  <c:v>929</c:v>
                </c:pt>
                <c:pt idx="3065">
                  <c:v>928</c:v>
                </c:pt>
                <c:pt idx="3066">
                  <c:v>927</c:v>
                </c:pt>
                <c:pt idx="3067">
                  <c:v>926</c:v>
                </c:pt>
                <c:pt idx="3068">
                  <c:v>925</c:v>
                </c:pt>
                <c:pt idx="3069">
                  <c:v>924</c:v>
                </c:pt>
                <c:pt idx="3070">
                  <c:v>923</c:v>
                </c:pt>
                <c:pt idx="3071">
                  <c:v>922</c:v>
                </c:pt>
                <c:pt idx="3072">
                  <c:v>921</c:v>
                </c:pt>
                <c:pt idx="3073">
                  <c:v>920</c:v>
                </c:pt>
                <c:pt idx="3074">
                  <c:v>919</c:v>
                </c:pt>
                <c:pt idx="3075">
                  <c:v>918</c:v>
                </c:pt>
                <c:pt idx="3076">
                  <c:v>917</c:v>
                </c:pt>
                <c:pt idx="3077">
                  <c:v>916</c:v>
                </c:pt>
                <c:pt idx="3078">
                  <c:v>915</c:v>
                </c:pt>
                <c:pt idx="3079">
                  <c:v>914</c:v>
                </c:pt>
                <c:pt idx="3080">
                  <c:v>913</c:v>
                </c:pt>
                <c:pt idx="3081">
                  <c:v>912</c:v>
                </c:pt>
                <c:pt idx="3082">
                  <c:v>911</c:v>
                </c:pt>
                <c:pt idx="3083">
                  <c:v>910</c:v>
                </c:pt>
                <c:pt idx="3084">
                  <c:v>909</c:v>
                </c:pt>
                <c:pt idx="3085">
                  <c:v>908</c:v>
                </c:pt>
                <c:pt idx="3086">
                  <c:v>907</c:v>
                </c:pt>
                <c:pt idx="3087">
                  <c:v>906</c:v>
                </c:pt>
                <c:pt idx="3088">
                  <c:v>905</c:v>
                </c:pt>
                <c:pt idx="3089">
                  <c:v>904</c:v>
                </c:pt>
                <c:pt idx="3090">
                  <c:v>903</c:v>
                </c:pt>
                <c:pt idx="3091">
                  <c:v>902</c:v>
                </c:pt>
                <c:pt idx="3092">
                  <c:v>901</c:v>
                </c:pt>
                <c:pt idx="3093">
                  <c:v>900</c:v>
                </c:pt>
                <c:pt idx="3094">
                  <c:v>899</c:v>
                </c:pt>
                <c:pt idx="3095">
                  <c:v>898</c:v>
                </c:pt>
                <c:pt idx="3096">
                  <c:v>897</c:v>
                </c:pt>
                <c:pt idx="3097">
                  <c:v>896</c:v>
                </c:pt>
                <c:pt idx="3098">
                  <c:v>895</c:v>
                </c:pt>
                <c:pt idx="3099">
                  <c:v>894</c:v>
                </c:pt>
                <c:pt idx="3100">
                  <c:v>893</c:v>
                </c:pt>
                <c:pt idx="3101">
                  <c:v>892</c:v>
                </c:pt>
                <c:pt idx="3102">
                  <c:v>891</c:v>
                </c:pt>
                <c:pt idx="3103">
                  <c:v>890</c:v>
                </c:pt>
                <c:pt idx="3104">
                  <c:v>889</c:v>
                </c:pt>
                <c:pt idx="3105">
                  <c:v>888</c:v>
                </c:pt>
                <c:pt idx="3106">
                  <c:v>887</c:v>
                </c:pt>
                <c:pt idx="3107">
                  <c:v>886</c:v>
                </c:pt>
                <c:pt idx="3108">
                  <c:v>885</c:v>
                </c:pt>
                <c:pt idx="3109">
                  <c:v>884</c:v>
                </c:pt>
                <c:pt idx="3110">
                  <c:v>883</c:v>
                </c:pt>
                <c:pt idx="3111">
                  <c:v>882</c:v>
                </c:pt>
                <c:pt idx="3112">
                  <c:v>881</c:v>
                </c:pt>
                <c:pt idx="3113">
                  <c:v>880</c:v>
                </c:pt>
                <c:pt idx="3114">
                  <c:v>879</c:v>
                </c:pt>
                <c:pt idx="3115">
                  <c:v>878</c:v>
                </c:pt>
                <c:pt idx="3116">
                  <c:v>877</c:v>
                </c:pt>
                <c:pt idx="3117">
                  <c:v>876</c:v>
                </c:pt>
                <c:pt idx="3118">
                  <c:v>875</c:v>
                </c:pt>
                <c:pt idx="3119">
                  <c:v>874</c:v>
                </c:pt>
                <c:pt idx="3120">
                  <c:v>873</c:v>
                </c:pt>
                <c:pt idx="3121">
                  <c:v>872</c:v>
                </c:pt>
                <c:pt idx="3122">
                  <c:v>871</c:v>
                </c:pt>
                <c:pt idx="3123">
                  <c:v>870</c:v>
                </c:pt>
                <c:pt idx="3124">
                  <c:v>869</c:v>
                </c:pt>
                <c:pt idx="3125">
                  <c:v>868</c:v>
                </c:pt>
                <c:pt idx="3126">
                  <c:v>867</c:v>
                </c:pt>
                <c:pt idx="3127">
                  <c:v>866</c:v>
                </c:pt>
                <c:pt idx="3128">
                  <c:v>865</c:v>
                </c:pt>
                <c:pt idx="3129">
                  <c:v>864</c:v>
                </c:pt>
                <c:pt idx="3130">
                  <c:v>863</c:v>
                </c:pt>
                <c:pt idx="3131">
                  <c:v>862</c:v>
                </c:pt>
                <c:pt idx="3132">
                  <c:v>861</c:v>
                </c:pt>
                <c:pt idx="3133">
                  <c:v>860</c:v>
                </c:pt>
                <c:pt idx="3134">
                  <c:v>859</c:v>
                </c:pt>
                <c:pt idx="3135">
                  <c:v>858</c:v>
                </c:pt>
                <c:pt idx="3136">
                  <c:v>857</c:v>
                </c:pt>
                <c:pt idx="3137">
                  <c:v>856</c:v>
                </c:pt>
                <c:pt idx="3138">
                  <c:v>855</c:v>
                </c:pt>
                <c:pt idx="3139">
                  <c:v>854</c:v>
                </c:pt>
                <c:pt idx="3140">
                  <c:v>853</c:v>
                </c:pt>
                <c:pt idx="3141">
                  <c:v>852</c:v>
                </c:pt>
                <c:pt idx="3142">
                  <c:v>851</c:v>
                </c:pt>
                <c:pt idx="3143">
                  <c:v>850</c:v>
                </c:pt>
                <c:pt idx="3144">
                  <c:v>849</c:v>
                </c:pt>
                <c:pt idx="3145">
                  <c:v>848</c:v>
                </c:pt>
                <c:pt idx="3146">
                  <c:v>847</c:v>
                </c:pt>
                <c:pt idx="3147">
                  <c:v>846</c:v>
                </c:pt>
                <c:pt idx="3148">
                  <c:v>845</c:v>
                </c:pt>
                <c:pt idx="3149">
                  <c:v>844</c:v>
                </c:pt>
                <c:pt idx="3150">
                  <c:v>843</c:v>
                </c:pt>
                <c:pt idx="3151">
                  <c:v>842</c:v>
                </c:pt>
                <c:pt idx="3152">
                  <c:v>841</c:v>
                </c:pt>
                <c:pt idx="3153">
                  <c:v>840</c:v>
                </c:pt>
                <c:pt idx="3154">
                  <c:v>839</c:v>
                </c:pt>
                <c:pt idx="3155">
                  <c:v>838</c:v>
                </c:pt>
                <c:pt idx="3156">
                  <c:v>837</c:v>
                </c:pt>
                <c:pt idx="3157">
                  <c:v>836</c:v>
                </c:pt>
                <c:pt idx="3158">
                  <c:v>835</c:v>
                </c:pt>
                <c:pt idx="3159">
                  <c:v>834</c:v>
                </c:pt>
                <c:pt idx="3160">
                  <c:v>833</c:v>
                </c:pt>
                <c:pt idx="3161">
                  <c:v>832</c:v>
                </c:pt>
                <c:pt idx="3162">
                  <c:v>831</c:v>
                </c:pt>
                <c:pt idx="3163">
                  <c:v>830</c:v>
                </c:pt>
                <c:pt idx="3164">
                  <c:v>829</c:v>
                </c:pt>
                <c:pt idx="3165">
                  <c:v>828</c:v>
                </c:pt>
                <c:pt idx="3166">
                  <c:v>827</c:v>
                </c:pt>
                <c:pt idx="3167">
                  <c:v>826</c:v>
                </c:pt>
                <c:pt idx="3168">
                  <c:v>825</c:v>
                </c:pt>
                <c:pt idx="3169">
                  <c:v>824</c:v>
                </c:pt>
                <c:pt idx="3170">
                  <c:v>823</c:v>
                </c:pt>
                <c:pt idx="3171">
                  <c:v>822</c:v>
                </c:pt>
                <c:pt idx="3172">
                  <c:v>821</c:v>
                </c:pt>
                <c:pt idx="3173">
                  <c:v>820</c:v>
                </c:pt>
                <c:pt idx="3174">
                  <c:v>819</c:v>
                </c:pt>
                <c:pt idx="3175">
                  <c:v>818</c:v>
                </c:pt>
                <c:pt idx="3176">
                  <c:v>817</c:v>
                </c:pt>
                <c:pt idx="3177">
                  <c:v>816</c:v>
                </c:pt>
                <c:pt idx="3178">
                  <c:v>815</c:v>
                </c:pt>
                <c:pt idx="3179">
                  <c:v>814</c:v>
                </c:pt>
                <c:pt idx="3180">
                  <c:v>813</c:v>
                </c:pt>
                <c:pt idx="3181">
                  <c:v>812</c:v>
                </c:pt>
                <c:pt idx="3182">
                  <c:v>811</c:v>
                </c:pt>
                <c:pt idx="3183">
                  <c:v>810</c:v>
                </c:pt>
                <c:pt idx="3184">
                  <c:v>809</c:v>
                </c:pt>
                <c:pt idx="3185">
                  <c:v>808</c:v>
                </c:pt>
                <c:pt idx="3186">
                  <c:v>807</c:v>
                </c:pt>
                <c:pt idx="3187">
                  <c:v>806</c:v>
                </c:pt>
                <c:pt idx="3188">
                  <c:v>805</c:v>
                </c:pt>
                <c:pt idx="3189">
                  <c:v>804</c:v>
                </c:pt>
                <c:pt idx="3190">
                  <c:v>803</c:v>
                </c:pt>
                <c:pt idx="3191">
                  <c:v>802</c:v>
                </c:pt>
                <c:pt idx="3192">
                  <c:v>801</c:v>
                </c:pt>
                <c:pt idx="3193">
                  <c:v>800</c:v>
                </c:pt>
                <c:pt idx="3194">
                  <c:v>799</c:v>
                </c:pt>
                <c:pt idx="3195">
                  <c:v>798</c:v>
                </c:pt>
                <c:pt idx="3196">
                  <c:v>797</c:v>
                </c:pt>
                <c:pt idx="3197">
                  <c:v>796</c:v>
                </c:pt>
                <c:pt idx="3198">
                  <c:v>795</c:v>
                </c:pt>
                <c:pt idx="3199">
                  <c:v>794</c:v>
                </c:pt>
                <c:pt idx="3200">
                  <c:v>793</c:v>
                </c:pt>
                <c:pt idx="3201">
                  <c:v>792</c:v>
                </c:pt>
                <c:pt idx="3202">
                  <c:v>791</c:v>
                </c:pt>
                <c:pt idx="3203">
                  <c:v>790</c:v>
                </c:pt>
                <c:pt idx="3204">
                  <c:v>789</c:v>
                </c:pt>
                <c:pt idx="3205">
                  <c:v>788</c:v>
                </c:pt>
                <c:pt idx="3206">
                  <c:v>787</c:v>
                </c:pt>
                <c:pt idx="3207">
                  <c:v>786</c:v>
                </c:pt>
                <c:pt idx="3208">
                  <c:v>785</c:v>
                </c:pt>
                <c:pt idx="3209">
                  <c:v>784</c:v>
                </c:pt>
                <c:pt idx="3210">
                  <c:v>783</c:v>
                </c:pt>
                <c:pt idx="3211">
                  <c:v>782</c:v>
                </c:pt>
                <c:pt idx="3212">
                  <c:v>781</c:v>
                </c:pt>
                <c:pt idx="3213">
                  <c:v>780</c:v>
                </c:pt>
                <c:pt idx="3214">
                  <c:v>779</c:v>
                </c:pt>
                <c:pt idx="3215">
                  <c:v>778</c:v>
                </c:pt>
                <c:pt idx="3216">
                  <c:v>777</c:v>
                </c:pt>
                <c:pt idx="3217">
                  <c:v>776</c:v>
                </c:pt>
                <c:pt idx="3218">
                  <c:v>775</c:v>
                </c:pt>
                <c:pt idx="3219">
                  <c:v>774</c:v>
                </c:pt>
                <c:pt idx="3220">
                  <c:v>773</c:v>
                </c:pt>
                <c:pt idx="3221">
                  <c:v>772</c:v>
                </c:pt>
                <c:pt idx="3222">
                  <c:v>771</c:v>
                </c:pt>
                <c:pt idx="3223">
                  <c:v>770</c:v>
                </c:pt>
                <c:pt idx="3224">
                  <c:v>769</c:v>
                </c:pt>
                <c:pt idx="3225">
                  <c:v>768</c:v>
                </c:pt>
                <c:pt idx="3226">
                  <c:v>767</c:v>
                </c:pt>
                <c:pt idx="3227">
                  <c:v>766</c:v>
                </c:pt>
                <c:pt idx="3228">
                  <c:v>765</c:v>
                </c:pt>
                <c:pt idx="3229">
                  <c:v>764</c:v>
                </c:pt>
                <c:pt idx="3230">
                  <c:v>763</c:v>
                </c:pt>
                <c:pt idx="3231">
                  <c:v>762</c:v>
                </c:pt>
                <c:pt idx="3232">
                  <c:v>761</c:v>
                </c:pt>
                <c:pt idx="3233">
                  <c:v>760</c:v>
                </c:pt>
                <c:pt idx="3234">
                  <c:v>759</c:v>
                </c:pt>
                <c:pt idx="3235">
                  <c:v>758</c:v>
                </c:pt>
                <c:pt idx="3236">
                  <c:v>757</c:v>
                </c:pt>
                <c:pt idx="3237">
                  <c:v>756</c:v>
                </c:pt>
                <c:pt idx="3238">
                  <c:v>755</c:v>
                </c:pt>
                <c:pt idx="3239">
                  <c:v>754</c:v>
                </c:pt>
                <c:pt idx="3240">
                  <c:v>753</c:v>
                </c:pt>
                <c:pt idx="3241">
                  <c:v>752</c:v>
                </c:pt>
                <c:pt idx="3242">
                  <c:v>751</c:v>
                </c:pt>
                <c:pt idx="3243">
                  <c:v>750</c:v>
                </c:pt>
                <c:pt idx="3244">
                  <c:v>749</c:v>
                </c:pt>
                <c:pt idx="3245">
                  <c:v>748</c:v>
                </c:pt>
                <c:pt idx="3246">
                  <c:v>747</c:v>
                </c:pt>
                <c:pt idx="3247">
                  <c:v>746</c:v>
                </c:pt>
                <c:pt idx="3248">
                  <c:v>745</c:v>
                </c:pt>
                <c:pt idx="3249">
                  <c:v>744</c:v>
                </c:pt>
                <c:pt idx="3250">
                  <c:v>743</c:v>
                </c:pt>
              </c:numCache>
            </c:numRef>
          </c:xVal>
          <c:yVal>
            <c:numRef>
              <c:f>Data!$E$10:$E$3260</c:f>
              <c:numCache>
                <c:formatCode>General</c:formatCode>
                <c:ptCount val="3251"/>
                <c:pt idx="0">
                  <c:v>6.0115606936416197E-2</c:v>
                </c:pt>
                <c:pt idx="1">
                  <c:v>6.0115606936416197E-2</c:v>
                </c:pt>
                <c:pt idx="2">
                  <c:v>6.0115606936416197E-2</c:v>
                </c:pt>
                <c:pt idx="3">
                  <c:v>6.0115606936416197E-2</c:v>
                </c:pt>
                <c:pt idx="4">
                  <c:v>6.0115606936416197E-2</c:v>
                </c:pt>
                <c:pt idx="5">
                  <c:v>6.0115606936416197E-2</c:v>
                </c:pt>
                <c:pt idx="6">
                  <c:v>6.0115606936416197E-2</c:v>
                </c:pt>
                <c:pt idx="7">
                  <c:v>6.0115606936416197E-2</c:v>
                </c:pt>
                <c:pt idx="8">
                  <c:v>6.0115606936416197E-2</c:v>
                </c:pt>
                <c:pt idx="9">
                  <c:v>6.0115606936416197E-2</c:v>
                </c:pt>
                <c:pt idx="10">
                  <c:v>6.0115606936416197E-2</c:v>
                </c:pt>
                <c:pt idx="11">
                  <c:v>6.0115606936416197E-2</c:v>
                </c:pt>
                <c:pt idx="12">
                  <c:v>6.0115606936416197E-2</c:v>
                </c:pt>
                <c:pt idx="13">
                  <c:v>6.0115606936416197E-2</c:v>
                </c:pt>
                <c:pt idx="14">
                  <c:v>6.0115606936416197E-2</c:v>
                </c:pt>
                <c:pt idx="15">
                  <c:v>6.0115606936416197E-2</c:v>
                </c:pt>
                <c:pt idx="16">
                  <c:v>6.0115606936416197E-2</c:v>
                </c:pt>
                <c:pt idx="17">
                  <c:v>6.0115606936416197E-2</c:v>
                </c:pt>
                <c:pt idx="18">
                  <c:v>6.0115606936416197E-2</c:v>
                </c:pt>
                <c:pt idx="19">
                  <c:v>6.0115606936416197E-2</c:v>
                </c:pt>
                <c:pt idx="20">
                  <c:v>6.0115606936416197E-2</c:v>
                </c:pt>
                <c:pt idx="21">
                  <c:v>6.0115606936416197E-2</c:v>
                </c:pt>
                <c:pt idx="22">
                  <c:v>6.0115606936416197E-2</c:v>
                </c:pt>
                <c:pt idx="23">
                  <c:v>6.0115606936416197E-2</c:v>
                </c:pt>
                <c:pt idx="24">
                  <c:v>6.0115606936416197E-2</c:v>
                </c:pt>
                <c:pt idx="25">
                  <c:v>6.0115606936416197E-2</c:v>
                </c:pt>
                <c:pt idx="26">
                  <c:v>6.0115606936416197E-2</c:v>
                </c:pt>
                <c:pt idx="27">
                  <c:v>6.0115606936416197E-2</c:v>
                </c:pt>
                <c:pt idx="28">
                  <c:v>6.0115606936416197E-2</c:v>
                </c:pt>
                <c:pt idx="29">
                  <c:v>6.0115606936416197E-2</c:v>
                </c:pt>
                <c:pt idx="30">
                  <c:v>6.0115606936416197E-2</c:v>
                </c:pt>
                <c:pt idx="31">
                  <c:v>6.0115606936416197E-2</c:v>
                </c:pt>
                <c:pt idx="32">
                  <c:v>6.0115606936416197E-2</c:v>
                </c:pt>
                <c:pt idx="33">
                  <c:v>6.0115606936416197E-2</c:v>
                </c:pt>
                <c:pt idx="34">
                  <c:v>6.0115606936416197E-2</c:v>
                </c:pt>
                <c:pt idx="35">
                  <c:v>6.0115606936416197E-2</c:v>
                </c:pt>
                <c:pt idx="36">
                  <c:v>6.0115606936416197E-2</c:v>
                </c:pt>
                <c:pt idx="37">
                  <c:v>6.0115606936416197E-2</c:v>
                </c:pt>
                <c:pt idx="38">
                  <c:v>6.0115606936416197E-2</c:v>
                </c:pt>
                <c:pt idx="39">
                  <c:v>5.95375722543353E-2</c:v>
                </c:pt>
                <c:pt idx="40">
                  <c:v>5.95375722543353E-2</c:v>
                </c:pt>
                <c:pt idx="41">
                  <c:v>5.95375722543353E-2</c:v>
                </c:pt>
                <c:pt idx="42">
                  <c:v>5.95375722543353E-2</c:v>
                </c:pt>
                <c:pt idx="43">
                  <c:v>5.95375722543353E-2</c:v>
                </c:pt>
                <c:pt idx="44">
                  <c:v>5.95375722543353E-2</c:v>
                </c:pt>
                <c:pt idx="45">
                  <c:v>5.95375722543353E-2</c:v>
                </c:pt>
                <c:pt idx="46">
                  <c:v>5.95375722543353E-2</c:v>
                </c:pt>
                <c:pt idx="47">
                  <c:v>5.95375722543353E-2</c:v>
                </c:pt>
                <c:pt idx="48">
                  <c:v>5.95375722543353E-2</c:v>
                </c:pt>
                <c:pt idx="49">
                  <c:v>5.95375722543353E-2</c:v>
                </c:pt>
                <c:pt idx="50">
                  <c:v>5.95375722543353E-2</c:v>
                </c:pt>
                <c:pt idx="51">
                  <c:v>5.95375722543353E-2</c:v>
                </c:pt>
                <c:pt idx="52">
                  <c:v>5.95375722543353E-2</c:v>
                </c:pt>
                <c:pt idx="53">
                  <c:v>5.95375722543353E-2</c:v>
                </c:pt>
                <c:pt idx="54">
                  <c:v>5.95375722543353E-2</c:v>
                </c:pt>
                <c:pt idx="55">
                  <c:v>5.95375722543353E-2</c:v>
                </c:pt>
                <c:pt idx="56">
                  <c:v>5.95375722543353E-2</c:v>
                </c:pt>
                <c:pt idx="57">
                  <c:v>5.95375722543353E-2</c:v>
                </c:pt>
                <c:pt idx="58">
                  <c:v>5.95375722543353E-2</c:v>
                </c:pt>
                <c:pt idx="59">
                  <c:v>5.95375722543353E-2</c:v>
                </c:pt>
                <c:pt idx="60">
                  <c:v>5.95375722543353E-2</c:v>
                </c:pt>
                <c:pt idx="61">
                  <c:v>5.95375722543353E-2</c:v>
                </c:pt>
                <c:pt idx="62">
                  <c:v>5.8959537572254299E-2</c:v>
                </c:pt>
                <c:pt idx="63">
                  <c:v>5.8959537572254299E-2</c:v>
                </c:pt>
                <c:pt idx="64">
                  <c:v>5.8959537572254299E-2</c:v>
                </c:pt>
                <c:pt idx="65">
                  <c:v>5.8959537572254299E-2</c:v>
                </c:pt>
                <c:pt idx="66">
                  <c:v>5.8959537572254299E-2</c:v>
                </c:pt>
                <c:pt idx="67">
                  <c:v>5.8959537572254299E-2</c:v>
                </c:pt>
                <c:pt idx="68">
                  <c:v>5.8959537572254299E-2</c:v>
                </c:pt>
                <c:pt idx="69">
                  <c:v>5.8959537572254299E-2</c:v>
                </c:pt>
                <c:pt idx="70">
                  <c:v>5.8959537572254299E-2</c:v>
                </c:pt>
                <c:pt idx="71">
                  <c:v>5.8959537572254299E-2</c:v>
                </c:pt>
                <c:pt idx="72">
                  <c:v>5.8959537572254299E-2</c:v>
                </c:pt>
                <c:pt idx="73">
                  <c:v>5.8959537572254299E-2</c:v>
                </c:pt>
                <c:pt idx="74">
                  <c:v>5.8959537572254299E-2</c:v>
                </c:pt>
                <c:pt idx="75">
                  <c:v>5.8959537572254299E-2</c:v>
                </c:pt>
                <c:pt idx="76">
                  <c:v>5.8959537572254299E-2</c:v>
                </c:pt>
                <c:pt idx="77">
                  <c:v>5.8959537572254299E-2</c:v>
                </c:pt>
                <c:pt idx="78">
                  <c:v>5.8959537572254299E-2</c:v>
                </c:pt>
                <c:pt idx="79">
                  <c:v>5.8959537572254299E-2</c:v>
                </c:pt>
                <c:pt idx="80">
                  <c:v>5.8959537572254299E-2</c:v>
                </c:pt>
                <c:pt idx="81">
                  <c:v>5.8959537572254299E-2</c:v>
                </c:pt>
                <c:pt idx="82">
                  <c:v>5.8959537572254299E-2</c:v>
                </c:pt>
                <c:pt idx="83">
                  <c:v>5.8959537572254299E-2</c:v>
                </c:pt>
                <c:pt idx="84">
                  <c:v>5.8959537572254299E-2</c:v>
                </c:pt>
                <c:pt idx="85">
                  <c:v>5.8959537572254299E-2</c:v>
                </c:pt>
                <c:pt idx="86">
                  <c:v>5.8959537572254299E-2</c:v>
                </c:pt>
                <c:pt idx="87">
                  <c:v>5.8959537572254299E-2</c:v>
                </c:pt>
                <c:pt idx="88">
                  <c:v>5.8381502890173402E-2</c:v>
                </c:pt>
                <c:pt idx="89">
                  <c:v>5.8381502890173402E-2</c:v>
                </c:pt>
                <c:pt idx="90">
                  <c:v>5.8381502890173402E-2</c:v>
                </c:pt>
                <c:pt idx="91">
                  <c:v>5.8381502890173402E-2</c:v>
                </c:pt>
                <c:pt idx="92">
                  <c:v>5.8381502890173402E-2</c:v>
                </c:pt>
                <c:pt idx="93">
                  <c:v>5.8381502890173402E-2</c:v>
                </c:pt>
                <c:pt idx="94">
                  <c:v>5.8381502890173402E-2</c:v>
                </c:pt>
                <c:pt idx="95">
                  <c:v>5.8381502890173402E-2</c:v>
                </c:pt>
                <c:pt idx="96">
                  <c:v>5.8381502890173402E-2</c:v>
                </c:pt>
                <c:pt idx="97">
                  <c:v>5.8959537572254299E-2</c:v>
                </c:pt>
                <c:pt idx="98">
                  <c:v>5.8959537572254299E-2</c:v>
                </c:pt>
                <c:pt idx="99">
                  <c:v>5.8959537572254299E-2</c:v>
                </c:pt>
                <c:pt idx="100">
                  <c:v>5.8959537572254299E-2</c:v>
                </c:pt>
                <c:pt idx="101">
                  <c:v>5.8959537572254299E-2</c:v>
                </c:pt>
                <c:pt idx="102">
                  <c:v>5.8381502890173402E-2</c:v>
                </c:pt>
                <c:pt idx="103">
                  <c:v>5.8381502890173402E-2</c:v>
                </c:pt>
                <c:pt idx="104">
                  <c:v>5.8381502890173402E-2</c:v>
                </c:pt>
                <c:pt idx="105">
                  <c:v>5.8381502890173402E-2</c:v>
                </c:pt>
                <c:pt idx="106">
                  <c:v>5.8381502890173402E-2</c:v>
                </c:pt>
                <c:pt idx="107">
                  <c:v>5.8381502890173402E-2</c:v>
                </c:pt>
                <c:pt idx="108">
                  <c:v>5.8381502890173402E-2</c:v>
                </c:pt>
                <c:pt idx="109">
                  <c:v>5.8381502890173402E-2</c:v>
                </c:pt>
                <c:pt idx="110">
                  <c:v>5.8381502890173402E-2</c:v>
                </c:pt>
                <c:pt idx="111">
                  <c:v>5.8381502890173402E-2</c:v>
                </c:pt>
                <c:pt idx="112">
                  <c:v>5.8381502890173402E-2</c:v>
                </c:pt>
                <c:pt idx="113">
                  <c:v>5.7803468208092498E-2</c:v>
                </c:pt>
                <c:pt idx="114">
                  <c:v>5.7803468208092498E-2</c:v>
                </c:pt>
                <c:pt idx="115">
                  <c:v>5.7803468208092498E-2</c:v>
                </c:pt>
                <c:pt idx="116">
                  <c:v>5.8381502890173402E-2</c:v>
                </c:pt>
                <c:pt idx="117">
                  <c:v>5.8381502890173402E-2</c:v>
                </c:pt>
                <c:pt idx="118">
                  <c:v>5.8381502890173402E-2</c:v>
                </c:pt>
                <c:pt idx="119">
                  <c:v>5.8381502890173402E-2</c:v>
                </c:pt>
                <c:pt idx="120">
                  <c:v>5.8381502890173402E-2</c:v>
                </c:pt>
                <c:pt idx="121">
                  <c:v>5.8381502890173402E-2</c:v>
                </c:pt>
                <c:pt idx="122">
                  <c:v>5.8381502890173402E-2</c:v>
                </c:pt>
                <c:pt idx="123">
                  <c:v>5.8381502890173402E-2</c:v>
                </c:pt>
                <c:pt idx="124">
                  <c:v>5.8381502890173402E-2</c:v>
                </c:pt>
                <c:pt idx="125">
                  <c:v>5.8381502890173402E-2</c:v>
                </c:pt>
                <c:pt idx="126">
                  <c:v>5.8381502890173402E-2</c:v>
                </c:pt>
                <c:pt idx="127">
                  <c:v>5.8381502890173402E-2</c:v>
                </c:pt>
                <c:pt idx="128">
                  <c:v>5.8381502890173402E-2</c:v>
                </c:pt>
                <c:pt idx="129">
                  <c:v>5.8381502890173402E-2</c:v>
                </c:pt>
                <c:pt idx="130">
                  <c:v>5.7803468208092498E-2</c:v>
                </c:pt>
                <c:pt idx="131">
                  <c:v>5.7803468208092498E-2</c:v>
                </c:pt>
                <c:pt idx="132">
                  <c:v>5.7803468208092498E-2</c:v>
                </c:pt>
                <c:pt idx="133">
                  <c:v>5.7803468208092498E-2</c:v>
                </c:pt>
                <c:pt idx="134">
                  <c:v>5.7803468208092498E-2</c:v>
                </c:pt>
                <c:pt idx="135">
                  <c:v>5.7803468208092498E-2</c:v>
                </c:pt>
                <c:pt idx="136">
                  <c:v>5.7803468208092498E-2</c:v>
                </c:pt>
                <c:pt idx="137">
                  <c:v>5.7803468208092498E-2</c:v>
                </c:pt>
                <c:pt idx="138">
                  <c:v>5.7803468208092498E-2</c:v>
                </c:pt>
                <c:pt idx="139">
                  <c:v>5.7803468208092498E-2</c:v>
                </c:pt>
                <c:pt idx="140">
                  <c:v>5.8381502890173402E-2</c:v>
                </c:pt>
                <c:pt idx="141">
                  <c:v>5.8381502890173402E-2</c:v>
                </c:pt>
                <c:pt idx="142">
                  <c:v>5.8381502890173402E-2</c:v>
                </c:pt>
                <c:pt idx="143">
                  <c:v>5.8381502890173402E-2</c:v>
                </c:pt>
                <c:pt idx="144">
                  <c:v>5.7803468208092498E-2</c:v>
                </c:pt>
                <c:pt idx="145">
                  <c:v>5.7803468208092498E-2</c:v>
                </c:pt>
                <c:pt idx="146">
                  <c:v>5.7803468208092498E-2</c:v>
                </c:pt>
                <c:pt idx="147">
                  <c:v>5.7803468208092498E-2</c:v>
                </c:pt>
                <c:pt idx="148">
                  <c:v>5.7803468208092498E-2</c:v>
                </c:pt>
                <c:pt idx="149">
                  <c:v>5.7803468208092498E-2</c:v>
                </c:pt>
                <c:pt idx="150">
                  <c:v>5.7225433526011601E-2</c:v>
                </c:pt>
                <c:pt idx="151">
                  <c:v>5.7225433526011601E-2</c:v>
                </c:pt>
                <c:pt idx="152">
                  <c:v>5.7803468208092498E-2</c:v>
                </c:pt>
                <c:pt idx="153">
                  <c:v>5.7803468208092498E-2</c:v>
                </c:pt>
                <c:pt idx="154">
                  <c:v>5.7803468208092498E-2</c:v>
                </c:pt>
                <c:pt idx="155">
                  <c:v>5.7803468208092498E-2</c:v>
                </c:pt>
                <c:pt idx="156">
                  <c:v>5.7803468208092498E-2</c:v>
                </c:pt>
                <c:pt idx="157">
                  <c:v>5.7803468208092498E-2</c:v>
                </c:pt>
                <c:pt idx="158">
                  <c:v>5.7803468208092498E-2</c:v>
                </c:pt>
                <c:pt idx="159">
                  <c:v>5.7225433526011601E-2</c:v>
                </c:pt>
                <c:pt idx="160">
                  <c:v>5.7225433526011601E-2</c:v>
                </c:pt>
                <c:pt idx="161">
                  <c:v>5.7225433526011601E-2</c:v>
                </c:pt>
                <c:pt idx="162">
                  <c:v>5.7225433526011601E-2</c:v>
                </c:pt>
                <c:pt idx="163">
                  <c:v>5.7225433526011601E-2</c:v>
                </c:pt>
                <c:pt idx="164">
                  <c:v>5.7225433526011601E-2</c:v>
                </c:pt>
                <c:pt idx="165">
                  <c:v>5.7225433526011601E-2</c:v>
                </c:pt>
                <c:pt idx="166">
                  <c:v>5.7225433526011601E-2</c:v>
                </c:pt>
                <c:pt idx="167">
                  <c:v>5.7225433526011601E-2</c:v>
                </c:pt>
                <c:pt idx="168">
                  <c:v>5.7225433526011601E-2</c:v>
                </c:pt>
                <c:pt idx="169">
                  <c:v>5.7225433526011601E-2</c:v>
                </c:pt>
                <c:pt idx="170">
                  <c:v>5.7225433526011601E-2</c:v>
                </c:pt>
                <c:pt idx="171">
                  <c:v>5.7225433526011601E-2</c:v>
                </c:pt>
                <c:pt idx="172">
                  <c:v>5.7225433526011601E-2</c:v>
                </c:pt>
                <c:pt idx="173">
                  <c:v>5.7225433526011601E-2</c:v>
                </c:pt>
                <c:pt idx="174">
                  <c:v>5.7225433526011601E-2</c:v>
                </c:pt>
                <c:pt idx="175">
                  <c:v>5.7225433526011601E-2</c:v>
                </c:pt>
                <c:pt idx="176">
                  <c:v>5.7225433526011601E-2</c:v>
                </c:pt>
                <c:pt idx="177">
                  <c:v>5.7225433526011601E-2</c:v>
                </c:pt>
                <c:pt idx="178">
                  <c:v>5.7225433526011601E-2</c:v>
                </c:pt>
                <c:pt idx="179">
                  <c:v>5.7225433526011601E-2</c:v>
                </c:pt>
                <c:pt idx="180">
                  <c:v>5.6647398843930601E-2</c:v>
                </c:pt>
                <c:pt idx="181">
                  <c:v>5.6647398843930601E-2</c:v>
                </c:pt>
                <c:pt idx="182">
                  <c:v>5.6647398843930601E-2</c:v>
                </c:pt>
                <c:pt idx="183">
                  <c:v>5.6647398843930601E-2</c:v>
                </c:pt>
                <c:pt idx="184">
                  <c:v>5.6647398843930601E-2</c:v>
                </c:pt>
                <c:pt idx="185">
                  <c:v>5.6647398843930601E-2</c:v>
                </c:pt>
                <c:pt idx="186">
                  <c:v>5.6647398843930601E-2</c:v>
                </c:pt>
                <c:pt idx="187">
                  <c:v>5.6647398843930601E-2</c:v>
                </c:pt>
                <c:pt idx="188">
                  <c:v>5.6647398843930601E-2</c:v>
                </c:pt>
                <c:pt idx="189">
                  <c:v>5.6647398843930601E-2</c:v>
                </c:pt>
                <c:pt idx="190">
                  <c:v>5.6647398843930601E-2</c:v>
                </c:pt>
                <c:pt idx="191">
                  <c:v>5.7225433526011601E-2</c:v>
                </c:pt>
                <c:pt idx="192">
                  <c:v>5.7225433526011601E-2</c:v>
                </c:pt>
                <c:pt idx="193">
                  <c:v>5.6647398843930601E-2</c:v>
                </c:pt>
                <c:pt idx="194">
                  <c:v>5.6647398843930601E-2</c:v>
                </c:pt>
                <c:pt idx="195">
                  <c:v>5.6647398843930601E-2</c:v>
                </c:pt>
                <c:pt idx="196">
                  <c:v>5.6647398843930601E-2</c:v>
                </c:pt>
                <c:pt idx="197">
                  <c:v>5.6647398843930601E-2</c:v>
                </c:pt>
                <c:pt idx="198">
                  <c:v>5.6647398843930601E-2</c:v>
                </c:pt>
                <c:pt idx="199">
                  <c:v>5.6069364161849697E-2</c:v>
                </c:pt>
                <c:pt idx="200">
                  <c:v>5.6069364161849697E-2</c:v>
                </c:pt>
                <c:pt idx="201">
                  <c:v>5.6069364161849697E-2</c:v>
                </c:pt>
                <c:pt idx="202">
                  <c:v>5.6069364161849697E-2</c:v>
                </c:pt>
                <c:pt idx="203">
                  <c:v>5.6069364161849697E-2</c:v>
                </c:pt>
                <c:pt idx="204">
                  <c:v>5.6069364161849697E-2</c:v>
                </c:pt>
                <c:pt idx="205">
                  <c:v>5.6069364161849697E-2</c:v>
                </c:pt>
                <c:pt idx="206">
                  <c:v>5.6069364161849697E-2</c:v>
                </c:pt>
                <c:pt idx="207">
                  <c:v>5.6069364161849697E-2</c:v>
                </c:pt>
                <c:pt idx="208">
                  <c:v>5.6069364161849697E-2</c:v>
                </c:pt>
                <c:pt idx="209">
                  <c:v>5.6069364161849697E-2</c:v>
                </c:pt>
                <c:pt idx="210">
                  <c:v>5.6069364161849697E-2</c:v>
                </c:pt>
                <c:pt idx="211">
                  <c:v>5.6069364161849697E-2</c:v>
                </c:pt>
                <c:pt idx="212">
                  <c:v>5.6069364161849697E-2</c:v>
                </c:pt>
                <c:pt idx="213">
                  <c:v>5.6069364161849697E-2</c:v>
                </c:pt>
                <c:pt idx="214">
                  <c:v>5.6069364161849697E-2</c:v>
                </c:pt>
                <c:pt idx="215">
                  <c:v>5.6069364161849697E-2</c:v>
                </c:pt>
                <c:pt idx="216">
                  <c:v>5.6069364161849697E-2</c:v>
                </c:pt>
                <c:pt idx="217">
                  <c:v>5.54913294797688E-2</c:v>
                </c:pt>
                <c:pt idx="218">
                  <c:v>5.54913294797688E-2</c:v>
                </c:pt>
                <c:pt idx="219">
                  <c:v>5.54913294797688E-2</c:v>
                </c:pt>
                <c:pt idx="220">
                  <c:v>5.54913294797688E-2</c:v>
                </c:pt>
                <c:pt idx="221">
                  <c:v>5.54913294797688E-2</c:v>
                </c:pt>
                <c:pt idx="222">
                  <c:v>5.54913294797688E-2</c:v>
                </c:pt>
                <c:pt idx="223">
                  <c:v>5.54913294797688E-2</c:v>
                </c:pt>
                <c:pt idx="224">
                  <c:v>5.54913294797688E-2</c:v>
                </c:pt>
                <c:pt idx="225">
                  <c:v>5.54913294797688E-2</c:v>
                </c:pt>
                <c:pt idx="226">
                  <c:v>5.54913294797688E-2</c:v>
                </c:pt>
                <c:pt idx="227">
                  <c:v>5.54913294797688E-2</c:v>
                </c:pt>
                <c:pt idx="228">
                  <c:v>5.54913294797688E-2</c:v>
                </c:pt>
                <c:pt idx="229">
                  <c:v>5.54913294797688E-2</c:v>
                </c:pt>
                <c:pt idx="230">
                  <c:v>5.54913294797688E-2</c:v>
                </c:pt>
                <c:pt idx="231">
                  <c:v>5.54913294797688E-2</c:v>
                </c:pt>
                <c:pt idx="232">
                  <c:v>5.54913294797688E-2</c:v>
                </c:pt>
                <c:pt idx="233">
                  <c:v>5.54913294797688E-2</c:v>
                </c:pt>
                <c:pt idx="234">
                  <c:v>5.54913294797688E-2</c:v>
                </c:pt>
                <c:pt idx="235">
                  <c:v>5.54913294797688E-2</c:v>
                </c:pt>
                <c:pt idx="236">
                  <c:v>5.54913294797688E-2</c:v>
                </c:pt>
                <c:pt idx="237">
                  <c:v>5.54913294797688E-2</c:v>
                </c:pt>
                <c:pt idx="238">
                  <c:v>5.54913294797688E-2</c:v>
                </c:pt>
                <c:pt idx="239">
                  <c:v>5.54913294797688E-2</c:v>
                </c:pt>
                <c:pt idx="240">
                  <c:v>5.54913294797688E-2</c:v>
                </c:pt>
                <c:pt idx="241">
                  <c:v>5.54913294797688E-2</c:v>
                </c:pt>
                <c:pt idx="242">
                  <c:v>5.54913294797688E-2</c:v>
                </c:pt>
                <c:pt idx="243">
                  <c:v>5.54913294797688E-2</c:v>
                </c:pt>
                <c:pt idx="244">
                  <c:v>5.54913294797688E-2</c:v>
                </c:pt>
                <c:pt idx="245">
                  <c:v>5.54913294797688E-2</c:v>
                </c:pt>
                <c:pt idx="246">
                  <c:v>5.54913294797688E-2</c:v>
                </c:pt>
                <c:pt idx="247">
                  <c:v>5.54913294797688E-2</c:v>
                </c:pt>
                <c:pt idx="248">
                  <c:v>5.4913294797687903E-2</c:v>
                </c:pt>
                <c:pt idx="249">
                  <c:v>5.4913294797687903E-2</c:v>
                </c:pt>
                <c:pt idx="250">
                  <c:v>5.4913294797687903E-2</c:v>
                </c:pt>
                <c:pt idx="251">
                  <c:v>5.4913294797687903E-2</c:v>
                </c:pt>
                <c:pt idx="252">
                  <c:v>5.4913294797687903E-2</c:v>
                </c:pt>
                <c:pt idx="253">
                  <c:v>5.54913294797688E-2</c:v>
                </c:pt>
                <c:pt idx="254">
                  <c:v>5.54913294797688E-2</c:v>
                </c:pt>
                <c:pt idx="255">
                  <c:v>5.54913294797688E-2</c:v>
                </c:pt>
                <c:pt idx="256">
                  <c:v>5.54913294797688E-2</c:v>
                </c:pt>
                <c:pt idx="257">
                  <c:v>5.4913294797687903E-2</c:v>
                </c:pt>
                <c:pt idx="258">
                  <c:v>5.4913294797687903E-2</c:v>
                </c:pt>
                <c:pt idx="259">
                  <c:v>5.4913294797687903E-2</c:v>
                </c:pt>
                <c:pt idx="260">
                  <c:v>5.4335260115606902E-2</c:v>
                </c:pt>
                <c:pt idx="261">
                  <c:v>5.4335260115606902E-2</c:v>
                </c:pt>
                <c:pt idx="262">
                  <c:v>5.4335260115606902E-2</c:v>
                </c:pt>
                <c:pt idx="263">
                  <c:v>5.4913294797687903E-2</c:v>
                </c:pt>
                <c:pt idx="264">
                  <c:v>5.4913294797687903E-2</c:v>
                </c:pt>
                <c:pt idx="265">
                  <c:v>5.4913294797687903E-2</c:v>
                </c:pt>
                <c:pt idx="266">
                  <c:v>5.4913294797687903E-2</c:v>
                </c:pt>
                <c:pt idx="267">
                  <c:v>5.4335260115606902E-2</c:v>
                </c:pt>
                <c:pt idx="268">
                  <c:v>5.4335260115606902E-2</c:v>
                </c:pt>
                <c:pt idx="269">
                  <c:v>5.4335260115606902E-2</c:v>
                </c:pt>
                <c:pt idx="270">
                  <c:v>5.4335260115606902E-2</c:v>
                </c:pt>
                <c:pt idx="271">
                  <c:v>5.4335260115606902E-2</c:v>
                </c:pt>
                <c:pt idx="272">
                  <c:v>5.4335260115606902E-2</c:v>
                </c:pt>
                <c:pt idx="273">
                  <c:v>5.4335260115606902E-2</c:v>
                </c:pt>
                <c:pt idx="274">
                  <c:v>5.4335260115606902E-2</c:v>
                </c:pt>
                <c:pt idx="275">
                  <c:v>5.4335260115606902E-2</c:v>
                </c:pt>
                <c:pt idx="276">
                  <c:v>5.4335260115606902E-2</c:v>
                </c:pt>
                <c:pt idx="277">
                  <c:v>5.4335260115606902E-2</c:v>
                </c:pt>
                <c:pt idx="278">
                  <c:v>5.4335260115606902E-2</c:v>
                </c:pt>
                <c:pt idx="279">
                  <c:v>5.4335260115606902E-2</c:v>
                </c:pt>
                <c:pt idx="280">
                  <c:v>5.4335260115606902E-2</c:v>
                </c:pt>
                <c:pt idx="281">
                  <c:v>5.4335260115606902E-2</c:v>
                </c:pt>
                <c:pt idx="282">
                  <c:v>5.4335260115606902E-2</c:v>
                </c:pt>
                <c:pt idx="283">
                  <c:v>5.4335260115606902E-2</c:v>
                </c:pt>
                <c:pt idx="284">
                  <c:v>5.4335260115606902E-2</c:v>
                </c:pt>
                <c:pt idx="285">
                  <c:v>5.4335260115606902E-2</c:v>
                </c:pt>
                <c:pt idx="286">
                  <c:v>5.4335260115606902E-2</c:v>
                </c:pt>
                <c:pt idx="287">
                  <c:v>5.4335260115606902E-2</c:v>
                </c:pt>
                <c:pt idx="288">
                  <c:v>5.4335260115606902E-2</c:v>
                </c:pt>
                <c:pt idx="289">
                  <c:v>5.3757225433525999E-2</c:v>
                </c:pt>
                <c:pt idx="290">
                  <c:v>5.3757225433525999E-2</c:v>
                </c:pt>
                <c:pt idx="291">
                  <c:v>5.3757225433525999E-2</c:v>
                </c:pt>
                <c:pt idx="292">
                  <c:v>5.3757225433525999E-2</c:v>
                </c:pt>
                <c:pt idx="293">
                  <c:v>5.3757225433525999E-2</c:v>
                </c:pt>
                <c:pt idx="294">
                  <c:v>5.3757225433525999E-2</c:v>
                </c:pt>
                <c:pt idx="295">
                  <c:v>5.3757225433525999E-2</c:v>
                </c:pt>
                <c:pt idx="296">
                  <c:v>5.4335260115606902E-2</c:v>
                </c:pt>
                <c:pt idx="297">
                  <c:v>5.4335260115606902E-2</c:v>
                </c:pt>
                <c:pt idx="298">
                  <c:v>5.4335260115606902E-2</c:v>
                </c:pt>
                <c:pt idx="299">
                  <c:v>5.4335260115606902E-2</c:v>
                </c:pt>
                <c:pt idx="300">
                  <c:v>5.4335260115606902E-2</c:v>
                </c:pt>
                <c:pt idx="301">
                  <c:v>5.4335260115606902E-2</c:v>
                </c:pt>
                <c:pt idx="302">
                  <c:v>5.4335260115606902E-2</c:v>
                </c:pt>
                <c:pt idx="303">
                  <c:v>5.4335260115606902E-2</c:v>
                </c:pt>
                <c:pt idx="304">
                  <c:v>5.4913294797687903E-2</c:v>
                </c:pt>
                <c:pt idx="305">
                  <c:v>5.4913294797687903E-2</c:v>
                </c:pt>
                <c:pt idx="306">
                  <c:v>5.4913294797687903E-2</c:v>
                </c:pt>
                <c:pt idx="307">
                  <c:v>5.4913294797687903E-2</c:v>
                </c:pt>
                <c:pt idx="308">
                  <c:v>5.4913294797687903E-2</c:v>
                </c:pt>
                <c:pt idx="309">
                  <c:v>5.4913294797687903E-2</c:v>
                </c:pt>
                <c:pt idx="310">
                  <c:v>5.54913294797688E-2</c:v>
                </c:pt>
                <c:pt idx="311">
                  <c:v>5.54913294797688E-2</c:v>
                </c:pt>
                <c:pt idx="312">
                  <c:v>5.54913294797688E-2</c:v>
                </c:pt>
                <c:pt idx="313">
                  <c:v>5.54913294797688E-2</c:v>
                </c:pt>
                <c:pt idx="314">
                  <c:v>5.6069364161849697E-2</c:v>
                </c:pt>
                <c:pt idx="315">
                  <c:v>5.6069364161849697E-2</c:v>
                </c:pt>
                <c:pt idx="316">
                  <c:v>5.6069364161849697E-2</c:v>
                </c:pt>
                <c:pt idx="317">
                  <c:v>5.6647398843930601E-2</c:v>
                </c:pt>
                <c:pt idx="318">
                  <c:v>5.6647398843930601E-2</c:v>
                </c:pt>
                <c:pt idx="319">
                  <c:v>5.6647398843930601E-2</c:v>
                </c:pt>
                <c:pt idx="320">
                  <c:v>5.6647398843930601E-2</c:v>
                </c:pt>
                <c:pt idx="321">
                  <c:v>5.7225433526011601E-2</c:v>
                </c:pt>
                <c:pt idx="322">
                  <c:v>5.7225433526011601E-2</c:v>
                </c:pt>
                <c:pt idx="323">
                  <c:v>5.7225433526011601E-2</c:v>
                </c:pt>
                <c:pt idx="324">
                  <c:v>5.7803468208092498E-2</c:v>
                </c:pt>
                <c:pt idx="325">
                  <c:v>5.7803468208092498E-2</c:v>
                </c:pt>
                <c:pt idx="326">
                  <c:v>5.7803468208092498E-2</c:v>
                </c:pt>
                <c:pt idx="327">
                  <c:v>5.7803468208092498E-2</c:v>
                </c:pt>
                <c:pt idx="328">
                  <c:v>5.8381502890173402E-2</c:v>
                </c:pt>
                <c:pt idx="329">
                  <c:v>5.8381502890173402E-2</c:v>
                </c:pt>
                <c:pt idx="330">
                  <c:v>5.8959537572254299E-2</c:v>
                </c:pt>
                <c:pt idx="331">
                  <c:v>5.8959537572254299E-2</c:v>
                </c:pt>
                <c:pt idx="332">
                  <c:v>5.8959537572254299E-2</c:v>
                </c:pt>
                <c:pt idx="333">
                  <c:v>5.95375722543353E-2</c:v>
                </c:pt>
                <c:pt idx="334">
                  <c:v>5.95375722543353E-2</c:v>
                </c:pt>
                <c:pt idx="335">
                  <c:v>6.0115606936416197E-2</c:v>
                </c:pt>
                <c:pt idx="336">
                  <c:v>6.06936416184971E-2</c:v>
                </c:pt>
                <c:pt idx="337">
                  <c:v>6.06936416184971E-2</c:v>
                </c:pt>
                <c:pt idx="338">
                  <c:v>6.1271676300577997E-2</c:v>
                </c:pt>
                <c:pt idx="339">
                  <c:v>6.1271676300577997E-2</c:v>
                </c:pt>
                <c:pt idx="340">
                  <c:v>6.1849710982658998E-2</c:v>
                </c:pt>
                <c:pt idx="341">
                  <c:v>6.2427745664739902E-2</c:v>
                </c:pt>
                <c:pt idx="342">
                  <c:v>6.3005780346820806E-2</c:v>
                </c:pt>
                <c:pt idx="343">
                  <c:v>6.3583815028901702E-2</c:v>
                </c:pt>
                <c:pt idx="344">
                  <c:v>6.3583815028901702E-2</c:v>
                </c:pt>
                <c:pt idx="345">
                  <c:v>6.4161849710982696E-2</c:v>
                </c:pt>
                <c:pt idx="346">
                  <c:v>6.4161849710982696E-2</c:v>
                </c:pt>
                <c:pt idx="347">
                  <c:v>6.4739884393063593E-2</c:v>
                </c:pt>
                <c:pt idx="348">
                  <c:v>6.4739884393063593E-2</c:v>
                </c:pt>
                <c:pt idx="349">
                  <c:v>6.5317919075144504E-2</c:v>
                </c:pt>
                <c:pt idx="350">
                  <c:v>6.5317919075144504E-2</c:v>
                </c:pt>
                <c:pt idx="351">
                  <c:v>6.5895953757225401E-2</c:v>
                </c:pt>
                <c:pt idx="352">
                  <c:v>6.5895953757225401E-2</c:v>
                </c:pt>
                <c:pt idx="353">
                  <c:v>6.6473988439306395E-2</c:v>
                </c:pt>
                <c:pt idx="354">
                  <c:v>6.7052023121387305E-2</c:v>
                </c:pt>
                <c:pt idx="355">
                  <c:v>6.7052023121387305E-2</c:v>
                </c:pt>
                <c:pt idx="356">
                  <c:v>6.7630057803468202E-2</c:v>
                </c:pt>
                <c:pt idx="357">
                  <c:v>6.8208092485549099E-2</c:v>
                </c:pt>
                <c:pt idx="358">
                  <c:v>6.8208092485549099E-2</c:v>
                </c:pt>
                <c:pt idx="359">
                  <c:v>6.8786127167630107E-2</c:v>
                </c:pt>
                <c:pt idx="360">
                  <c:v>6.9364161849711004E-2</c:v>
                </c:pt>
                <c:pt idx="361">
                  <c:v>6.9364161849711004E-2</c:v>
                </c:pt>
                <c:pt idx="362">
                  <c:v>6.99421965317919E-2</c:v>
                </c:pt>
                <c:pt idx="363">
                  <c:v>7.0520231213872797E-2</c:v>
                </c:pt>
                <c:pt idx="364">
                  <c:v>7.1098265895953805E-2</c:v>
                </c:pt>
                <c:pt idx="365">
                  <c:v>7.1676300578034702E-2</c:v>
                </c:pt>
                <c:pt idx="366">
                  <c:v>7.2254335260115599E-2</c:v>
                </c:pt>
                <c:pt idx="367">
                  <c:v>7.2832369942196495E-2</c:v>
                </c:pt>
                <c:pt idx="368">
                  <c:v>7.2832369942196495E-2</c:v>
                </c:pt>
                <c:pt idx="369">
                  <c:v>7.3410404624277503E-2</c:v>
                </c:pt>
                <c:pt idx="370">
                  <c:v>7.39884393063584E-2</c:v>
                </c:pt>
                <c:pt idx="371">
                  <c:v>7.4566473988439297E-2</c:v>
                </c:pt>
                <c:pt idx="372">
                  <c:v>7.4566473988439297E-2</c:v>
                </c:pt>
                <c:pt idx="373">
                  <c:v>7.5144508670520194E-2</c:v>
                </c:pt>
                <c:pt idx="374">
                  <c:v>7.6300578034682098E-2</c:v>
                </c:pt>
                <c:pt idx="375">
                  <c:v>7.6878612716762995E-2</c:v>
                </c:pt>
                <c:pt idx="376">
                  <c:v>7.7456647398843906E-2</c:v>
                </c:pt>
                <c:pt idx="377">
                  <c:v>7.7456647398843906E-2</c:v>
                </c:pt>
                <c:pt idx="378">
                  <c:v>7.8034682080924803E-2</c:v>
                </c:pt>
                <c:pt idx="379">
                  <c:v>7.8612716763005797E-2</c:v>
                </c:pt>
                <c:pt idx="380">
                  <c:v>7.9190751445086693E-2</c:v>
                </c:pt>
                <c:pt idx="381">
                  <c:v>7.9190751445086693E-2</c:v>
                </c:pt>
                <c:pt idx="382">
                  <c:v>7.9768786127167604E-2</c:v>
                </c:pt>
                <c:pt idx="383">
                  <c:v>8.0346820809248501E-2</c:v>
                </c:pt>
                <c:pt idx="384">
                  <c:v>8.0924855491329495E-2</c:v>
                </c:pt>
                <c:pt idx="385">
                  <c:v>8.1502890173410406E-2</c:v>
                </c:pt>
                <c:pt idx="386">
                  <c:v>8.2080924855491302E-2</c:v>
                </c:pt>
                <c:pt idx="387">
                  <c:v>8.2658959537572296E-2</c:v>
                </c:pt>
                <c:pt idx="388">
                  <c:v>8.3236994219653193E-2</c:v>
                </c:pt>
                <c:pt idx="389">
                  <c:v>8.3815028901734104E-2</c:v>
                </c:pt>
                <c:pt idx="390">
                  <c:v>8.4393063583815001E-2</c:v>
                </c:pt>
                <c:pt idx="391">
                  <c:v>8.4971098265895897E-2</c:v>
                </c:pt>
                <c:pt idx="392">
                  <c:v>8.5549132947976905E-2</c:v>
                </c:pt>
                <c:pt idx="393">
                  <c:v>8.6127167630057802E-2</c:v>
                </c:pt>
                <c:pt idx="394">
                  <c:v>8.6127167630057802E-2</c:v>
                </c:pt>
                <c:pt idx="395">
                  <c:v>8.6705202312138699E-2</c:v>
                </c:pt>
                <c:pt idx="396">
                  <c:v>8.7283236994219596E-2</c:v>
                </c:pt>
                <c:pt idx="397">
                  <c:v>8.7861271676300604E-2</c:v>
                </c:pt>
                <c:pt idx="398">
                  <c:v>8.84393063583815E-2</c:v>
                </c:pt>
                <c:pt idx="399">
                  <c:v>8.9017341040462397E-2</c:v>
                </c:pt>
                <c:pt idx="400">
                  <c:v>8.9595375722543294E-2</c:v>
                </c:pt>
                <c:pt idx="401">
                  <c:v>9.0173410404624205E-2</c:v>
                </c:pt>
                <c:pt idx="402">
                  <c:v>9.0173410404624205E-2</c:v>
                </c:pt>
                <c:pt idx="403">
                  <c:v>9.0751445086705199E-2</c:v>
                </c:pt>
                <c:pt idx="404">
                  <c:v>9.1907514450867006E-2</c:v>
                </c:pt>
                <c:pt idx="405">
                  <c:v>9.2485549132948E-2</c:v>
                </c:pt>
                <c:pt idx="406">
                  <c:v>9.2485549132948E-2</c:v>
                </c:pt>
                <c:pt idx="407">
                  <c:v>9.3063583815028897E-2</c:v>
                </c:pt>
                <c:pt idx="408">
                  <c:v>9.3641618497109794E-2</c:v>
                </c:pt>
                <c:pt idx="409">
                  <c:v>9.4219653179190704E-2</c:v>
                </c:pt>
                <c:pt idx="410">
                  <c:v>9.5375722543352595E-2</c:v>
                </c:pt>
                <c:pt idx="411">
                  <c:v>9.5953757225433506E-2</c:v>
                </c:pt>
                <c:pt idx="412">
                  <c:v>9.6531791907514403E-2</c:v>
                </c:pt>
                <c:pt idx="413">
                  <c:v>9.7109826589595397E-2</c:v>
                </c:pt>
                <c:pt idx="414">
                  <c:v>9.7687861271676293E-2</c:v>
                </c:pt>
                <c:pt idx="415">
                  <c:v>9.8265895953757204E-2</c:v>
                </c:pt>
                <c:pt idx="416">
                  <c:v>9.8843930635838101E-2</c:v>
                </c:pt>
                <c:pt idx="417">
                  <c:v>9.9421965317919095E-2</c:v>
                </c:pt>
                <c:pt idx="418">
                  <c:v>0.1</c:v>
                </c:pt>
                <c:pt idx="419">
                  <c:v>0.100578034682081</c:v>
                </c:pt>
                <c:pt idx="420">
                  <c:v>0.10115606936416199</c:v>
                </c:pt>
                <c:pt idx="421">
                  <c:v>0.101734104046243</c:v>
                </c:pt>
                <c:pt idx="422">
                  <c:v>0.102312138728324</c:v>
                </c:pt>
                <c:pt idx="423">
                  <c:v>0.102890173410405</c:v>
                </c:pt>
                <c:pt idx="424">
                  <c:v>0.103468208092486</c:v>
                </c:pt>
                <c:pt idx="425">
                  <c:v>0.104624277456647</c:v>
                </c:pt>
                <c:pt idx="426">
                  <c:v>0.10520231213872799</c:v>
                </c:pt>
                <c:pt idx="427">
                  <c:v>0.105780346820809</c:v>
                </c:pt>
                <c:pt idx="428">
                  <c:v>0.10635838150289</c:v>
                </c:pt>
                <c:pt idx="429">
                  <c:v>0.106936416184971</c:v>
                </c:pt>
                <c:pt idx="430">
                  <c:v>0.107514450867052</c:v>
                </c:pt>
                <c:pt idx="431">
                  <c:v>0.108092485549133</c:v>
                </c:pt>
                <c:pt idx="432">
                  <c:v>0.10924855491329501</c:v>
                </c:pt>
                <c:pt idx="433">
                  <c:v>0.109826589595376</c:v>
                </c:pt>
                <c:pt idx="434">
                  <c:v>0.11040462427745699</c:v>
                </c:pt>
                <c:pt idx="435">
                  <c:v>0.110982658959538</c:v>
                </c:pt>
                <c:pt idx="436">
                  <c:v>0.111560693641619</c:v>
                </c:pt>
                <c:pt idx="437">
                  <c:v>0.11213872832369901</c:v>
                </c:pt>
                <c:pt idx="438">
                  <c:v>0.11271676300578</c:v>
                </c:pt>
                <c:pt idx="439">
                  <c:v>0.11329479768786101</c:v>
                </c:pt>
                <c:pt idx="440">
                  <c:v>0.11445086705202299</c:v>
                </c:pt>
                <c:pt idx="441">
                  <c:v>0.115028901734104</c:v>
                </c:pt>
                <c:pt idx="442">
                  <c:v>0.115606936416185</c:v>
                </c:pt>
                <c:pt idx="443">
                  <c:v>0.116184971098266</c:v>
                </c:pt>
                <c:pt idx="444">
                  <c:v>0.116763005780347</c:v>
                </c:pt>
                <c:pt idx="445">
                  <c:v>0.11734104046242801</c:v>
                </c:pt>
                <c:pt idx="446">
                  <c:v>0.11849710982658999</c:v>
                </c:pt>
                <c:pt idx="447">
                  <c:v>0.119075144508671</c:v>
                </c:pt>
                <c:pt idx="448">
                  <c:v>0.119653179190751</c:v>
                </c:pt>
                <c:pt idx="449">
                  <c:v>0.120231213872832</c:v>
                </c:pt>
                <c:pt idx="450">
                  <c:v>0.120809248554913</c:v>
                </c:pt>
                <c:pt idx="451">
                  <c:v>0.12138728323699401</c:v>
                </c:pt>
                <c:pt idx="452">
                  <c:v>0.121965317919075</c:v>
                </c:pt>
                <c:pt idx="453">
                  <c:v>0.12254335260115599</c:v>
                </c:pt>
                <c:pt idx="454">
                  <c:v>0.123121387283237</c:v>
                </c:pt>
                <c:pt idx="455">
                  <c:v>0.124277456647399</c:v>
                </c:pt>
                <c:pt idx="456">
                  <c:v>0.12485549132948</c:v>
                </c:pt>
                <c:pt idx="457">
                  <c:v>0.12543352601156099</c:v>
                </c:pt>
                <c:pt idx="458">
                  <c:v>0.126011560693642</c:v>
                </c:pt>
                <c:pt idx="459">
                  <c:v>0.12658959537572301</c:v>
                </c:pt>
                <c:pt idx="460">
                  <c:v>0.12716763005780299</c:v>
                </c:pt>
                <c:pt idx="461">
                  <c:v>0.127745664739884</c:v>
                </c:pt>
                <c:pt idx="462">
                  <c:v>0.12890173410404601</c:v>
                </c:pt>
                <c:pt idx="463">
                  <c:v>0.12947976878612699</c:v>
                </c:pt>
                <c:pt idx="464">
                  <c:v>0.130057803468208</c:v>
                </c:pt>
                <c:pt idx="465">
                  <c:v>0.13063583815028901</c:v>
                </c:pt>
                <c:pt idx="466">
                  <c:v>0.13121387283236999</c:v>
                </c:pt>
                <c:pt idx="467">
                  <c:v>0.131791907514451</c:v>
                </c:pt>
                <c:pt idx="468">
                  <c:v>0.132369942196532</c:v>
                </c:pt>
                <c:pt idx="469">
                  <c:v>0.13294797687861301</c:v>
                </c:pt>
                <c:pt idx="470">
                  <c:v>0.134104046242775</c:v>
                </c:pt>
                <c:pt idx="471">
                  <c:v>0.13468208092485501</c:v>
                </c:pt>
                <c:pt idx="472">
                  <c:v>0.13526011560693599</c:v>
                </c:pt>
                <c:pt idx="473">
                  <c:v>0.135838150289017</c:v>
                </c:pt>
                <c:pt idx="474">
                  <c:v>0.136416184971098</c:v>
                </c:pt>
                <c:pt idx="475">
                  <c:v>0.13699421965317901</c:v>
                </c:pt>
                <c:pt idx="476">
                  <c:v>0.13757225433525999</c:v>
                </c:pt>
                <c:pt idx="477">
                  <c:v>0.138150289017341</c:v>
                </c:pt>
                <c:pt idx="478">
                  <c:v>0.13872832369942201</c:v>
                </c:pt>
                <c:pt idx="479">
                  <c:v>0.13930635838150299</c:v>
                </c:pt>
                <c:pt idx="480">
                  <c:v>0.13988439306358399</c:v>
                </c:pt>
                <c:pt idx="481">
                  <c:v>0.140462427745665</c:v>
                </c:pt>
                <c:pt idx="482">
                  <c:v>0.14104046242774601</c:v>
                </c:pt>
                <c:pt idx="483">
                  <c:v>0.14161849710982699</c:v>
                </c:pt>
                <c:pt idx="484">
                  <c:v>0.142196531791908</c:v>
                </c:pt>
                <c:pt idx="485">
                  <c:v>0.14277456647398801</c:v>
                </c:pt>
                <c:pt idx="486">
                  <c:v>0.14335260115606899</c:v>
                </c:pt>
                <c:pt idx="487">
                  <c:v>0.14393063583815</c:v>
                </c:pt>
                <c:pt idx="488">
                  <c:v>0.144508670520231</c:v>
                </c:pt>
                <c:pt idx="489">
                  <c:v>0.14508670520231201</c:v>
                </c:pt>
                <c:pt idx="490">
                  <c:v>0.14566473988439299</c:v>
                </c:pt>
                <c:pt idx="491">
                  <c:v>0.146242774566474</c:v>
                </c:pt>
                <c:pt idx="492">
                  <c:v>0.14682080924855501</c:v>
                </c:pt>
                <c:pt idx="493">
                  <c:v>0.14739884393063599</c:v>
                </c:pt>
                <c:pt idx="494">
                  <c:v>0.14797687861271699</c:v>
                </c:pt>
                <c:pt idx="495">
                  <c:v>0.148554913294798</c:v>
                </c:pt>
                <c:pt idx="496">
                  <c:v>0.14913294797687901</c:v>
                </c:pt>
                <c:pt idx="497">
                  <c:v>0.14971098265895999</c:v>
                </c:pt>
                <c:pt idx="498">
                  <c:v>0.15028901734104</c:v>
                </c:pt>
                <c:pt idx="499">
                  <c:v>0.15086705202312101</c:v>
                </c:pt>
                <c:pt idx="500">
                  <c:v>0.15144508670520199</c:v>
                </c:pt>
                <c:pt idx="501">
                  <c:v>0.15202312138728299</c:v>
                </c:pt>
                <c:pt idx="502">
                  <c:v>0.152601156069364</c:v>
                </c:pt>
                <c:pt idx="503">
                  <c:v>0.15317919075144501</c:v>
                </c:pt>
                <c:pt idx="504">
                  <c:v>0.15375722543352599</c:v>
                </c:pt>
                <c:pt idx="505">
                  <c:v>0.15491329479768801</c:v>
                </c:pt>
                <c:pt idx="506">
                  <c:v>0.15549132947976901</c:v>
                </c:pt>
                <c:pt idx="507">
                  <c:v>0.15606936416184999</c:v>
                </c:pt>
                <c:pt idx="508">
                  <c:v>0.156647398843931</c:v>
                </c:pt>
                <c:pt idx="509">
                  <c:v>0.15722543352601201</c:v>
                </c:pt>
                <c:pt idx="510">
                  <c:v>0.15780346820809299</c:v>
                </c:pt>
                <c:pt idx="511">
                  <c:v>0.158381502890173</c:v>
                </c:pt>
                <c:pt idx="512">
                  <c:v>0.15895953757225401</c:v>
                </c:pt>
                <c:pt idx="513">
                  <c:v>0.15953757225433501</c:v>
                </c:pt>
                <c:pt idx="514">
                  <c:v>0.16011560693641599</c:v>
                </c:pt>
                <c:pt idx="515">
                  <c:v>0.160693641618497</c:v>
                </c:pt>
                <c:pt idx="516">
                  <c:v>0.16127167630057801</c:v>
                </c:pt>
                <c:pt idx="517">
                  <c:v>0.16184971098265899</c:v>
                </c:pt>
                <c:pt idx="518">
                  <c:v>0.16242774566474</c:v>
                </c:pt>
                <c:pt idx="519">
                  <c:v>0.16300578034682101</c:v>
                </c:pt>
                <c:pt idx="520">
                  <c:v>0.16358381502890201</c:v>
                </c:pt>
                <c:pt idx="521">
                  <c:v>0.16416184971098299</c:v>
                </c:pt>
                <c:pt idx="522">
                  <c:v>0.164739884393064</c:v>
                </c:pt>
                <c:pt idx="523">
                  <c:v>0.16531791907514501</c:v>
                </c:pt>
                <c:pt idx="524">
                  <c:v>0.16589595375722499</c:v>
                </c:pt>
                <c:pt idx="525">
                  <c:v>0.166473988439306</c:v>
                </c:pt>
                <c:pt idx="526">
                  <c:v>0.16705202312138701</c:v>
                </c:pt>
                <c:pt idx="527">
                  <c:v>0.16763005780346801</c:v>
                </c:pt>
                <c:pt idx="528">
                  <c:v>0.16820809248554899</c:v>
                </c:pt>
                <c:pt idx="529">
                  <c:v>0.16878612716763</c:v>
                </c:pt>
                <c:pt idx="530">
                  <c:v>0.16936416184971101</c:v>
                </c:pt>
                <c:pt idx="531">
                  <c:v>0.16994219653179199</c:v>
                </c:pt>
                <c:pt idx="532">
                  <c:v>0.170520231213873</c:v>
                </c:pt>
                <c:pt idx="533">
                  <c:v>0.171098265895954</c:v>
                </c:pt>
                <c:pt idx="534">
                  <c:v>0.17167630057803501</c:v>
                </c:pt>
                <c:pt idx="535">
                  <c:v>0.17225433526011599</c:v>
                </c:pt>
                <c:pt idx="536">
                  <c:v>0.172832369942197</c:v>
                </c:pt>
                <c:pt idx="537">
                  <c:v>0.17341040462427701</c:v>
                </c:pt>
                <c:pt idx="538">
                  <c:v>0.17398843930635799</c:v>
                </c:pt>
                <c:pt idx="539">
                  <c:v>0.174566473988439</c:v>
                </c:pt>
                <c:pt idx="540">
                  <c:v>0.17514450867052</c:v>
                </c:pt>
                <c:pt idx="541">
                  <c:v>0.17630057803468199</c:v>
                </c:pt>
                <c:pt idx="542">
                  <c:v>0.176878612716763</c:v>
                </c:pt>
                <c:pt idx="543">
                  <c:v>0.176878612716763</c:v>
                </c:pt>
                <c:pt idx="544">
                  <c:v>0.17745664739884401</c:v>
                </c:pt>
                <c:pt idx="545">
                  <c:v>0.17803468208092499</c:v>
                </c:pt>
                <c:pt idx="546">
                  <c:v>0.178612716763006</c:v>
                </c:pt>
                <c:pt idx="547">
                  <c:v>0.179190751445087</c:v>
                </c:pt>
                <c:pt idx="548">
                  <c:v>0.17976878612716801</c:v>
                </c:pt>
                <c:pt idx="549">
                  <c:v>0.18034682080924899</c:v>
                </c:pt>
                <c:pt idx="550">
                  <c:v>0.180924855491329</c:v>
                </c:pt>
                <c:pt idx="551">
                  <c:v>0.18150289017341001</c:v>
                </c:pt>
                <c:pt idx="552">
                  <c:v>0.18208092485549099</c:v>
                </c:pt>
                <c:pt idx="553">
                  <c:v>0.18208092485549099</c:v>
                </c:pt>
                <c:pt idx="554">
                  <c:v>0.182658959537572</c:v>
                </c:pt>
                <c:pt idx="555">
                  <c:v>0.183236994219653</c:v>
                </c:pt>
                <c:pt idx="556">
                  <c:v>0.183236994219653</c:v>
                </c:pt>
                <c:pt idx="557">
                  <c:v>0.18381502890173401</c:v>
                </c:pt>
                <c:pt idx="558">
                  <c:v>0.18439306358381499</c:v>
                </c:pt>
                <c:pt idx="559">
                  <c:v>0.184971098265896</c:v>
                </c:pt>
                <c:pt idx="560">
                  <c:v>0.18554913294797701</c:v>
                </c:pt>
                <c:pt idx="561">
                  <c:v>0.18612716763005799</c:v>
                </c:pt>
                <c:pt idx="562">
                  <c:v>0.18612716763005799</c:v>
                </c:pt>
                <c:pt idx="563">
                  <c:v>0.186705202312139</c:v>
                </c:pt>
                <c:pt idx="564">
                  <c:v>0.18728323699422</c:v>
                </c:pt>
                <c:pt idx="565">
                  <c:v>0.18786127167630101</c:v>
                </c:pt>
                <c:pt idx="566">
                  <c:v>0.18843930635838099</c:v>
                </c:pt>
                <c:pt idx="567">
                  <c:v>0.18843930635838099</c:v>
                </c:pt>
                <c:pt idx="568">
                  <c:v>0.189017341040462</c:v>
                </c:pt>
                <c:pt idx="569">
                  <c:v>0.18959537572254301</c:v>
                </c:pt>
                <c:pt idx="570">
                  <c:v>0.19017341040462399</c:v>
                </c:pt>
                <c:pt idx="571">
                  <c:v>0.19017341040462399</c:v>
                </c:pt>
                <c:pt idx="572">
                  <c:v>0.190751445086705</c:v>
                </c:pt>
                <c:pt idx="573">
                  <c:v>0.191329479768786</c:v>
                </c:pt>
                <c:pt idx="574">
                  <c:v>0.191329479768786</c:v>
                </c:pt>
                <c:pt idx="575">
                  <c:v>0.19190751445086701</c:v>
                </c:pt>
                <c:pt idx="576">
                  <c:v>0.19248554913294799</c:v>
                </c:pt>
                <c:pt idx="577">
                  <c:v>0.193063583815029</c:v>
                </c:pt>
                <c:pt idx="578">
                  <c:v>0.193063583815029</c:v>
                </c:pt>
                <c:pt idx="579">
                  <c:v>0.19364161849711001</c:v>
                </c:pt>
                <c:pt idx="580">
                  <c:v>0.19364161849711001</c:v>
                </c:pt>
                <c:pt idx="581">
                  <c:v>0.19421965317919099</c:v>
                </c:pt>
                <c:pt idx="582">
                  <c:v>0.194797687861272</c:v>
                </c:pt>
                <c:pt idx="583">
                  <c:v>0.194797687861272</c:v>
                </c:pt>
                <c:pt idx="584">
                  <c:v>0.195375722543353</c:v>
                </c:pt>
                <c:pt idx="585">
                  <c:v>0.19595375722543401</c:v>
                </c:pt>
                <c:pt idx="586">
                  <c:v>0.19653179190751399</c:v>
                </c:pt>
                <c:pt idx="587">
                  <c:v>0.197109826589595</c:v>
                </c:pt>
                <c:pt idx="588">
                  <c:v>0.197109826589595</c:v>
                </c:pt>
                <c:pt idx="589">
                  <c:v>0.19768786127167601</c:v>
                </c:pt>
                <c:pt idx="590">
                  <c:v>0.19826589595375699</c:v>
                </c:pt>
                <c:pt idx="591">
                  <c:v>0.19826589595375699</c:v>
                </c:pt>
                <c:pt idx="592">
                  <c:v>0.198843930635838</c:v>
                </c:pt>
                <c:pt idx="593">
                  <c:v>0.199421965317919</c:v>
                </c:pt>
                <c:pt idx="594">
                  <c:v>0.2</c:v>
                </c:pt>
                <c:pt idx="595">
                  <c:v>0.20057803468208099</c:v>
                </c:pt>
                <c:pt idx="596">
                  <c:v>0.201156069364162</c:v>
                </c:pt>
                <c:pt idx="597">
                  <c:v>0.20173410404624301</c:v>
                </c:pt>
                <c:pt idx="598">
                  <c:v>0.20231213872832399</c:v>
                </c:pt>
                <c:pt idx="599">
                  <c:v>0.20289017341040499</c:v>
                </c:pt>
                <c:pt idx="600">
                  <c:v>0.203468208092486</c:v>
                </c:pt>
                <c:pt idx="601">
                  <c:v>0.20404624277456601</c:v>
                </c:pt>
                <c:pt idx="602">
                  <c:v>0.20462427745664699</c:v>
                </c:pt>
                <c:pt idx="603">
                  <c:v>0.205202312138728</c:v>
                </c:pt>
                <c:pt idx="604">
                  <c:v>0.20635838150288999</c:v>
                </c:pt>
                <c:pt idx="605">
                  <c:v>0.207514450867052</c:v>
                </c:pt>
                <c:pt idx="606">
                  <c:v>0.20809248554913301</c:v>
                </c:pt>
                <c:pt idx="607">
                  <c:v>0.209248554913295</c:v>
                </c:pt>
                <c:pt idx="608">
                  <c:v>0.20982658959537601</c:v>
                </c:pt>
                <c:pt idx="609">
                  <c:v>0.21098265895953799</c:v>
                </c:pt>
                <c:pt idx="610">
                  <c:v>0.21213872832369901</c:v>
                </c:pt>
                <c:pt idx="611">
                  <c:v>0.21271676300577999</c:v>
                </c:pt>
                <c:pt idx="612">
                  <c:v>0.21387283236994201</c:v>
                </c:pt>
                <c:pt idx="613">
                  <c:v>0.21502890173410399</c:v>
                </c:pt>
                <c:pt idx="614">
                  <c:v>0.21618497109826601</c:v>
                </c:pt>
                <c:pt idx="615">
                  <c:v>0.217341040462428</c:v>
                </c:pt>
                <c:pt idx="616">
                  <c:v>0.21849710982659001</c:v>
                </c:pt>
                <c:pt idx="617">
                  <c:v>0.22023121387283201</c:v>
                </c:pt>
                <c:pt idx="618">
                  <c:v>0.221387283236994</c:v>
                </c:pt>
                <c:pt idx="619">
                  <c:v>0.22312138728323699</c:v>
                </c:pt>
                <c:pt idx="620">
                  <c:v>0.22427745664739901</c:v>
                </c:pt>
                <c:pt idx="621">
                  <c:v>0.22601156069364201</c:v>
                </c:pt>
                <c:pt idx="622">
                  <c:v>0.22716763005780299</c:v>
                </c:pt>
                <c:pt idx="623">
                  <c:v>0.22890173410404599</c:v>
                </c:pt>
                <c:pt idx="624">
                  <c:v>0.23063583815028901</c:v>
                </c:pt>
                <c:pt idx="625">
                  <c:v>0.23236994219653201</c:v>
                </c:pt>
                <c:pt idx="626">
                  <c:v>0.23468208092485501</c:v>
                </c:pt>
                <c:pt idx="627">
                  <c:v>0.23641618497109801</c:v>
                </c:pt>
                <c:pt idx="628">
                  <c:v>0.23872832369942201</c:v>
                </c:pt>
                <c:pt idx="629">
                  <c:v>0.24104046242774599</c:v>
                </c:pt>
                <c:pt idx="630">
                  <c:v>0.24335260115606899</c:v>
                </c:pt>
                <c:pt idx="631">
                  <c:v>0.24508670520231199</c:v>
                </c:pt>
                <c:pt idx="632">
                  <c:v>0.24739884393063599</c:v>
                </c:pt>
                <c:pt idx="633">
                  <c:v>0.24971098265896</c:v>
                </c:pt>
                <c:pt idx="634">
                  <c:v>0.25144508670520199</c:v>
                </c:pt>
                <c:pt idx="635">
                  <c:v>0.25375722543352602</c:v>
                </c:pt>
                <c:pt idx="636">
                  <c:v>0.25606936416185</c:v>
                </c:pt>
                <c:pt idx="637">
                  <c:v>0.25838150289017298</c:v>
                </c:pt>
                <c:pt idx="638">
                  <c:v>0.26069364161849701</c:v>
                </c:pt>
                <c:pt idx="639">
                  <c:v>0.26300578034682098</c:v>
                </c:pt>
                <c:pt idx="640">
                  <c:v>0.26473988439306401</c:v>
                </c:pt>
                <c:pt idx="641">
                  <c:v>0.26647398843930598</c:v>
                </c:pt>
                <c:pt idx="642">
                  <c:v>0.26878612716763001</c:v>
                </c:pt>
                <c:pt idx="643">
                  <c:v>0.27109826589595398</c:v>
                </c:pt>
                <c:pt idx="644">
                  <c:v>0.27341040462427701</c:v>
                </c:pt>
                <c:pt idx="645">
                  <c:v>0.27572254335260099</c:v>
                </c:pt>
                <c:pt idx="646">
                  <c:v>0.27803468208092502</c:v>
                </c:pt>
                <c:pt idx="647">
                  <c:v>0.280346820809249</c:v>
                </c:pt>
                <c:pt idx="648">
                  <c:v>0.28208092485549102</c:v>
                </c:pt>
                <c:pt idx="649">
                  <c:v>0.28381502890173399</c:v>
                </c:pt>
                <c:pt idx="650">
                  <c:v>0.28554913294797701</c:v>
                </c:pt>
                <c:pt idx="651">
                  <c:v>0.28728323699421998</c:v>
                </c:pt>
                <c:pt idx="652">
                  <c:v>0.28901734104046201</c:v>
                </c:pt>
                <c:pt idx="653">
                  <c:v>0.29075144508670497</c:v>
                </c:pt>
                <c:pt idx="654">
                  <c:v>0.292485549132948</c:v>
                </c:pt>
                <c:pt idx="655">
                  <c:v>0.29421965317919102</c:v>
                </c:pt>
                <c:pt idx="656">
                  <c:v>0.29595375722543399</c:v>
                </c:pt>
                <c:pt idx="657">
                  <c:v>0.29768786127167601</c:v>
                </c:pt>
                <c:pt idx="658">
                  <c:v>0.29942196531791898</c:v>
                </c:pt>
                <c:pt idx="659">
                  <c:v>0.301156069364162</c:v>
                </c:pt>
                <c:pt idx="660">
                  <c:v>0.30231213872832402</c:v>
                </c:pt>
                <c:pt idx="661">
                  <c:v>0.30404624277456599</c:v>
                </c:pt>
                <c:pt idx="662">
                  <c:v>0.304624277456647</c:v>
                </c:pt>
                <c:pt idx="663">
                  <c:v>0.30578034682080901</c:v>
                </c:pt>
                <c:pt idx="664">
                  <c:v>0.30635838150289002</c:v>
                </c:pt>
                <c:pt idx="665">
                  <c:v>0.30751445086705198</c:v>
                </c:pt>
                <c:pt idx="666">
                  <c:v>0.30809248554913299</c:v>
                </c:pt>
                <c:pt idx="667">
                  <c:v>0.308670520231214</c:v>
                </c:pt>
                <c:pt idx="668">
                  <c:v>0.309248554913295</c:v>
                </c:pt>
                <c:pt idx="669">
                  <c:v>0.31040462427745702</c:v>
                </c:pt>
                <c:pt idx="670">
                  <c:v>0.31098265895953803</c:v>
                </c:pt>
                <c:pt idx="671">
                  <c:v>0.31213872832369899</c:v>
                </c:pt>
                <c:pt idx="672">
                  <c:v>0.31271676300578</c:v>
                </c:pt>
                <c:pt idx="673">
                  <c:v>0.313294797687861</c:v>
                </c:pt>
                <c:pt idx="674">
                  <c:v>0.313294797687861</c:v>
                </c:pt>
                <c:pt idx="675">
                  <c:v>0.31387283236994201</c:v>
                </c:pt>
                <c:pt idx="676">
                  <c:v>0.31387283236994201</c:v>
                </c:pt>
                <c:pt idx="677">
                  <c:v>0.31387283236994201</c:v>
                </c:pt>
                <c:pt idx="678">
                  <c:v>0.31387283236994201</c:v>
                </c:pt>
                <c:pt idx="679">
                  <c:v>0.31387283236994201</c:v>
                </c:pt>
                <c:pt idx="680">
                  <c:v>0.313294797687861</c:v>
                </c:pt>
                <c:pt idx="681">
                  <c:v>0.31271676300578</c:v>
                </c:pt>
                <c:pt idx="682">
                  <c:v>0.31213872832369899</c:v>
                </c:pt>
                <c:pt idx="683">
                  <c:v>0.31156069364161798</c:v>
                </c:pt>
                <c:pt idx="684">
                  <c:v>0.31040462427745702</c:v>
                </c:pt>
                <c:pt idx="685">
                  <c:v>0.30982658959537601</c:v>
                </c:pt>
                <c:pt idx="686">
                  <c:v>0.309248554913295</c:v>
                </c:pt>
                <c:pt idx="687">
                  <c:v>0.309248554913295</c:v>
                </c:pt>
                <c:pt idx="688">
                  <c:v>0.309248554913295</c:v>
                </c:pt>
                <c:pt idx="689">
                  <c:v>0.309248554913295</c:v>
                </c:pt>
                <c:pt idx="690">
                  <c:v>0.30982658959537601</c:v>
                </c:pt>
                <c:pt idx="691">
                  <c:v>0.30982658959537601</c:v>
                </c:pt>
                <c:pt idx="692">
                  <c:v>0.30982658959537601</c:v>
                </c:pt>
                <c:pt idx="693">
                  <c:v>0.309248554913295</c:v>
                </c:pt>
                <c:pt idx="694">
                  <c:v>0.30809248554913299</c:v>
                </c:pt>
                <c:pt idx="695">
                  <c:v>0.30693641618497097</c:v>
                </c:pt>
                <c:pt idx="696">
                  <c:v>0.30635838150289002</c:v>
                </c:pt>
                <c:pt idx="697">
                  <c:v>0.305202312138728</c:v>
                </c:pt>
                <c:pt idx="698">
                  <c:v>0.30404624277456599</c:v>
                </c:pt>
                <c:pt idx="699">
                  <c:v>0.30346820809248498</c:v>
                </c:pt>
                <c:pt idx="700">
                  <c:v>0.30289017341040497</c:v>
                </c:pt>
                <c:pt idx="701">
                  <c:v>0.30231213872832402</c:v>
                </c:pt>
                <c:pt idx="702">
                  <c:v>0.30231213872832402</c:v>
                </c:pt>
                <c:pt idx="703">
                  <c:v>0.30173410404624301</c:v>
                </c:pt>
                <c:pt idx="704">
                  <c:v>0.30173410404624301</c:v>
                </c:pt>
                <c:pt idx="705">
                  <c:v>0.301156069364162</c:v>
                </c:pt>
                <c:pt idx="706">
                  <c:v>0.300578034682081</c:v>
                </c:pt>
                <c:pt idx="707">
                  <c:v>0.29942196531791898</c:v>
                </c:pt>
                <c:pt idx="708">
                  <c:v>0.29884393063583797</c:v>
                </c:pt>
                <c:pt idx="709">
                  <c:v>0.29768786127167601</c:v>
                </c:pt>
                <c:pt idx="710">
                  <c:v>0.29710982658959501</c:v>
                </c:pt>
                <c:pt idx="711">
                  <c:v>0.29595375722543399</c:v>
                </c:pt>
                <c:pt idx="712">
                  <c:v>0.29537572254335298</c:v>
                </c:pt>
                <c:pt idx="713">
                  <c:v>0.29421965317919102</c:v>
                </c:pt>
                <c:pt idx="714">
                  <c:v>0.29306358381502901</c:v>
                </c:pt>
                <c:pt idx="715">
                  <c:v>0.29190751445086699</c:v>
                </c:pt>
                <c:pt idx="716">
                  <c:v>0.29075144508670497</c:v>
                </c:pt>
                <c:pt idx="717">
                  <c:v>0.28901734104046201</c:v>
                </c:pt>
                <c:pt idx="718">
                  <c:v>0.28786127167630099</c:v>
                </c:pt>
                <c:pt idx="719">
                  <c:v>0.28612716763005802</c:v>
                </c:pt>
                <c:pt idx="720">
                  <c:v>0.28497109826589601</c:v>
                </c:pt>
                <c:pt idx="721">
                  <c:v>0.28323699421965298</c:v>
                </c:pt>
                <c:pt idx="722">
                  <c:v>0.28208092485549102</c:v>
                </c:pt>
                <c:pt idx="723">
                  <c:v>0.28150289017341001</c:v>
                </c:pt>
                <c:pt idx="724">
                  <c:v>0.28150289017341001</c:v>
                </c:pt>
                <c:pt idx="725">
                  <c:v>0.28092485549132901</c:v>
                </c:pt>
                <c:pt idx="726">
                  <c:v>0.280346820809249</c:v>
                </c:pt>
                <c:pt idx="727">
                  <c:v>0.27976878612716799</c:v>
                </c:pt>
                <c:pt idx="728">
                  <c:v>0.27861271676300597</c:v>
                </c:pt>
                <c:pt idx="729">
                  <c:v>0.27745664739884401</c:v>
                </c:pt>
                <c:pt idx="730">
                  <c:v>0.276300578034682</c:v>
                </c:pt>
                <c:pt idx="731">
                  <c:v>0.27572254335260099</c:v>
                </c:pt>
                <c:pt idx="732">
                  <c:v>0.27456647398843897</c:v>
                </c:pt>
                <c:pt idx="733">
                  <c:v>0.27341040462427701</c:v>
                </c:pt>
                <c:pt idx="734">
                  <c:v>0.272254335260116</c:v>
                </c:pt>
                <c:pt idx="735">
                  <c:v>0.27052023121387297</c:v>
                </c:pt>
                <c:pt idx="736">
                  <c:v>0.26936416184971101</c:v>
                </c:pt>
                <c:pt idx="737">
                  <c:v>0.26878612716763001</c:v>
                </c:pt>
                <c:pt idx="738">
                  <c:v>0.26763005780346799</c:v>
                </c:pt>
                <c:pt idx="739">
                  <c:v>0.26705202312138698</c:v>
                </c:pt>
                <c:pt idx="740">
                  <c:v>0.26647398843930598</c:v>
                </c:pt>
                <c:pt idx="741">
                  <c:v>0.26589595375722502</c:v>
                </c:pt>
                <c:pt idx="742">
                  <c:v>0.26473988439306401</c:v>
                </c:pt>
                <c:pt idx="743">
                  <c:v>0.26358381502890199</c:v>
                </c:pt>
                <c:pt idx="744">
                  <c:v>0.26242774566473998</c:v>
                </c:pt>
                <c:pt idx="745">
                  <c:v>0.26127167630057802</c:v>
                </c:pt>
                <c:pt idx="746">
                  <c:v>0.260115606936416</c:v>
                </c:pt>
                <c:pt idx="747">
                  <c:v>0.25953757225433499</c:v>
                </c:pt>
                <c:pt idx="748">
                  <c:v>0.25895953757225398</c:v>
                </c:pt>
                <c:pt idx="749">
                  <c:v>0.25895953757225398</c:v>
                </c:pt>
                <c:pt idx="750">
                  <c:v>0.25838150289017298</c:v>
                </c:pt>
                <c:pt idx="751">
                  <c:v>0.25780346820809302</c:v>
                </c:pt>
                <c:pt idx="752">
                  <c:v>0.25722543352601202</c:v>
                </c:pt>
                <c:pt idx="753">
                  <c:v>0.25664739884393101</c:v>
                </c:pt>
                <c:pt idx="754">
                  <c:v>0.25606936416185</c:v>
                </c:pt>
                <c:pt idx="755">
                  <c:v>0.25491329479768798</c:v>
                </c:pt>
                <c:pt idx="756">
                  <c:v>0.25375722543352602</c:v>
                </c:pt>
                <c:pt idx="757">
                  <c:v>0.25260115606936401</c:v>
                </c:pt>
                <c:pt idx="758">
                  <c:v>0.25144508670520199</c:v>
                </c:pt>
                <c:pt idx="759">
                  <c:v>0.25086705202312098</c:v>
                </c:pt>
                <c:pt idx="760">
                  <c:v>0.25028901734103998</c:v>
                </c:pt>
                <c:pt idx="761">
                  <c:v>0.25028901734103998</c:v>
                </c:pt>
                <c:pt idx="762">
                  <c:v>0.24971098265896</c:v>
                </c:pt>
                <c:pt idx="763">
                  <c:v>0.24971098265896</c:v>
                </c:pt>
                <c:pt idx="764">
                  <c:v>0.24971098265896</c:v>
                </c:pt>
                <c:pt idx="765">
                  <c:v>0.24913294797687899</c:v>
                </c:pt>
                <c:pt idx="766">
                  <c:v>0.24855491329479801</c:v>
                </c:pt>
                <c:pt idx="767">
                  <c:v>0.24855491329479801</c:v>
                </c:pt>
                <c:pt idx="768">
                  <c:v>0.247976878612717</c:v>
                </c:pt>
                <c:pt idx="769">
                  <c:v>0.24739884393063599</c:v>
                </c:pt>
                <c:pt idx="770">
                  <c:v>0.24682080924855501</c:v>
                </c:pt>
                <c:pt idx="771">
                  <c:v>0.246242774566474</c:v>
                </c:pt>
                <c:pt idx="772">
                  <c:v>0.245664739884393</c:v>
                </c:pt>
                <c:pt idx="773">
                  <c:v>0.24508670520231199</c:v>
                </c:pt>
                <c:pt idx="774">
                  <c:v>0.24450867052023101</c:v>
                </c:pt>
                <c:pt idx="775">
                  <c:v>0.24393063583815</c:v>
                </c:pt>
                <c:pt idx="776">
                  <c:v>0.24335260115606899</c:v>
                </c:pt>
                <c:pt idx="777">
                  <c:v>0.24277456647398801</c:v>
                </c:pt>
                <c:pt idx="778">
                  <c:v>0.242196531791908</c:v>
                </c:pt>
                <c:pt idx="779">
                  <c:v>0.242196531791908</c:v>
                </c:pt>
                <c:pt idx="780">
                  <c:v>0.241618497109827</c:v>
                </c:pt>
                <c:pt idx="781">
                  <c:v>0.24104046242774599</c:v>
                </c:pt>
                <c:pt idx="782">
                  <c:v>0.24046242774566501</c:v>
                </c:pt>
                <c:pt idx="783">
                  <c:v>0.239884393063584</c:v>
                </c:pt>
                <c:pt idx="784">
                  <c:v>0.23930635838150299</c:v>
                </c:pt>
                <c:pt idx="785">
                  <c:v>0.23872832369942201</c:v>
                </c:pt>
                <c:pt idx="786">
                  <c:v>0.238150289017341</c:v>
                </c:pt>
                <c:pt idx="787">
                  <c:v>0.23699421965317899</c:v>
                </c:pt>
                <c:pt idx="788">
                  <c:v>0.23641618497109801</c:v>
                </c:pt>
                <c:pt idx="789">
                  <c:v>0.235838150289017</c:v>
                </c:pt>
                <c:pt idx="790">
                  <c:v>0.23526011560693599</c:v>
                </c:pt>
                <c:pt idx="791">
                  <c:v>0.23468208092485501</c:v>
                </c:pt>
                <c:pt idx="792">
                  <c:v>0.234104046242775</c:v>
                </c:pt>
                <c:pt idx="793">
                  <c:v>0.233526011560694</c:v>
                </c:pt>
                <c:pt idx="794">
                  <c:v>0.23294797687861299</c:v>
                </c:pt>
                <c:pt idx="795">
                  <c:v>0.231791907514451</c:v>
                </c:pt>
                <c:pt idx="796">
                  <c:v>0.23121387283236999</c:v>
                </c:pt>
                <c:pt idx="797">
                  <c:v>0.23063583815028901</c:v>
                </c:pt>
                <c:pt idx="798">
                  <c:v>0.23005780346820801</c:v>
                </c:pt>
                <c:pt idx="799">
                  <c:v>0.22890173410404599</c:v>
                </c:pt>
                <c:pt idx="800">
                  <c:v>0.22832369942196501</c:v>
                </c:pt>
                <c:pt idx="801">
                  <c:v>0.22716763005780299</c:v>
                </c:pt>
                <c:pt idx="802">
                  <c:v>0.22658959537572301</c:v>
                </c:pt>
                <c:pt idx="803">
                  <c:v>0.225433526011561</c:v>
                </c:pt>
                <c:pt idx="804">
                  <c:v>0.22485549132947999</c:v>
                </c:pt>
                <c:pt idx="805">
                  <c:v>0.22427745664739901</c:v>
                </c:pt>
                <c:pt idx="806">
                  <c:v>0.223699421965318</c:v>
                </c:pt>
                <c:pt idx="807">
                  <c:v>0.22254335260115601</c:v>
                </c:pt>
                <c:pt idx="808">
                  <c:v>0.22196531791907501</c:v>
                </c:pt>
                <c:pt idx="809">
                  <c:v>0.221387283236994</c:v>
                </c:pt>
                <c:pt idx="810">
                  <c:v>0.22023121387283201</c:v>
                </c:pt>
                <c:pt idx="811">
                  <c:v>0.219653179190751</c:v>
                </c:pt>
                <c:pt idx="812">
                  <c:v>0.21849710982659001</c:v>
                </c:pt>
                <c:pt idx="813">
                  <c:v>0.21791907514450901</c:v>
                </c:pt>
                <c:pt idx="814">
                  <c:v>0.217341040462428</c:v>
                </c:pt>
                <c:pt idx="815">
                  <c:v>0.21618497109826601</c:v>
                </c:pt>
                <c:pt idx="816">
                  <c:v>0.215606936416185</c:v>
                </c:pt>
                <c:pt idx="817">
                  <c:v>0.21502890173410399</c:v>
                </c:pt>
                <c:pt idx="818">
                  <c:v>0.21387283236994201</c:v>
                </c:pt>
                <c:pt idx="819">
                  <c:v>0.213294797687861</c:v>
                </c:pt>
                <c:pt idx="820">
                  <c:v>0.21271676300577999</c:v>
                </c:pt>
                <c:pt idx="821">
                  <c:v>0.21213872832369901</c:v>
                </c:pt>
                <c:pt idx="822">
                  <c:v>0.21098265895953799</c:v>
                </c:pt>
                <c:pt idx="823">
                  <c:v>0.21040462427745699</c:v>
                </c:pt>
                <c:pt idx="824">
                  <c:v>0.20982658959537601</c:v>
                </c:pt>
                <c:pt idx="825">
                  <c:v>0.20867052023121399</c:v>
                </c:pt>
                <c:pt idx="826">
                  <c:v>0.20809248554913301</c:v>
                </c:pt>
                <c:pt idx="827">
                  <c:v>0.207514450867052</c:v>
                </c:pt>
                <c:pt idx="828">
                  <c:v>0.20693641618497099</c:v>
                </c:pt>
                <c:pt idx="829">
                  <c:v>0.20635838150288999</c:v>
                </c:pt>
                <c:pt idx="830">
                  <c:v>0.205202312138728</c:v>
                </c:pt>
                <c:pt idx="831">
                  <c:v>0.20462427745664699</c:v>
                </c:pt>
                <c:pt idx="832">
                  <c:v>0.20404624277456601</c:v>
                </c:pt>
                <c:pt idx="833">
                  <c:v>0.203468208092486</c:v>
                </c:pt>
                <c:pt idx="834">
                  <c:v>0.20231213872832399</c:v>
                </c:pt>
                <c:pt idx="835">
                  <c:v>0.20173410404624301</c:v>
                </c:pt>
                <c:pt idx="836">
                  <c:v>0.201156069364162</c:v>
                </c:pt>
                <c:pt idx="837">
                  <c:v>0.20057803468208099</c:v>
                </c:pt>
                <c:pt idx="838">
                  <c:v>0.199421965317919</c:v>
                </c:pt>
                <c:pt idx="839">
                  <c:v>0.198843930635838</c:v>
                </c:pt>
                <c:pt idx="840">
                  <c:v>0.19826589595375699</c:v>
                </c:pt>
                <c:pt idx="841">
                  <c:v>0.19768786127167601</c:v>
                </c:pt>
                <c:pt idx="842">
                  <c:v>0.197109826589595</c:v>
                </c:pt>
                <c:pt idx="843">
                  <c:v>0.197109826589595</c:v>
                </c:pt>
                <c:pt idx="844">
                  <c:v>0.197109826589595</c:v>
                </c:pt>
                <c:pt idx="845">
                  <c:v>0.19653179190751399</c:v>
                </c:pt>
                <c:pt idx="846">
                  <c:v>0.19595375722543401</c:v>
                </c:pt>
                <c:pt idx="847">
                  <c:v>0.19595375722543401</c:v>
                </c:pt>
                <c:pt idx="848">
                  <c:v>0.195375722543353</c:v>
                </c:pt>
                <c:pt idx="849">
                  <c:v>0.194797687861272</c:v>
                </c:pt>
                <c:pt idx="850">
                  <c:v>0.19421965317919099</c:v>
                </c:pt>
                <c:pt idx="851">
                  <c:v>0.19364161849711001</c:v>
                </c:pt>
                <c:pt idx="852">
                  <c:v>0.19248554913294799</c:v>
                </c:pt>
                <c:pt idx="853">
                  <c:v>0.19190751445086701</c:v>
                </c:pt>
                <c:pt idx="854">
                  <c:v>0.191329479768786</c:v>
                </c:pt>
                <c:pt idx="855">
                  <c:v>0.191329479768786</c:v>
                </c:pt>
                <c:pt idx="856">
                  <c:v>0.191329479768786</c:v>
                </c:pt>
                <c:pt idx="857">
                  <c:v>0.191329479768786</c:v>
                </c:pt>
                <c:pt idx="858">
                  <c:v>0.191329479768786</c:v>
                </c:pt>
                <c:pt idx="859">
                  <c:v>0.191329479768786</c:v>
                </c:pt>
                <c:pt idx="860">
                  <c:v>0.191329479768786</c:v>
                </c:pt>
                <c:pt idx="861">
                  <c:v>0.190751445086705</c:v>
                </c:pt>
                <c:pt idx="862">
                  <c:v>0.19017341040462399</c:v>
                </c:pt>
                <c:pt idx="863">
                  <c:v>0.19017341040462399</c:v>
                </c:pt>
                <c:pt idx="864">
                  <c:v>0.19017341040462399</c:v>
                </c:pt>
                <c:pt idx="865">
                  <c:v>0.19017341040462399</c:v>
                </c:pt>
                <c:pt idx="866">
                  <c:v>0.19017341040462399</c:v>
                </c:pt>
                <c:pt idx="867">
                  <c:v>0.19017341040462399</c:v>
                </c:pt>
                <c:pt idx="868">
                  <c:v>0.19017341040462399</c:v>
                </c:pt>
                <c:pt idx="869">
                  <c:v>0.19017341040462399</c:v>
                </c:pt>
                <c:pt idx="870">
                  <c:v>0.18959537572254301</c:v>
                </c:pt>
                <c:pt idx="871">
                  <c:v>0.189017341040462</c:v>
                </c:pt>
                <c:pt idx="872">
                  <c:v>0.18843930635838099</c:v>
                </c:pt>
                <c:pt idx="873">
                  <c:v>0.18843930635838099</c:v>
                </c:pt>
                <c:pt idx="874">
                  <c:v>0.18843930635838099</c:v>
                </c:pt>
                <c:pt idx="875">
                  <c:v>0.18843930635838099</c:v>
                </c:pt>
                <c:pt idx="876">
                  <c:v>0.189017341040462</c:v>
                </c:pt>
                <c:pt idx="877">
                  <c:v>0.18959537572254301</c:v>
                </c:pt>
                <c:pt idx="878">
                  <c:v>0.19017341040462399</c:v>
                </c:pt>
                <c:pt idx="879">
                  <c:v>0.191329479768786</c:v>
                </c:pt>
                <c:pt idx="880">
                  <c:v>0.19190751445086701</c:v>
                </c:pt>
                <c:pt idx="881">
                  <c:v>0.19248554913294799</c:v>
                </c:pt>
                <c:pt idx="882">
                  <c:v>0.193063583815029</c:v>
                </c:pt>
                <c:pt idx="883">
                  <c:v>0.193063583815029</c:v>
                </c:pt>
                <c:pt idx="884">
                  <c:v>0.19364161849711001</c:v>
                </c:pt>
                <c:pt idx="885">
                  <c:v>0.19421965317919099</c:v>
                </c:pt>
                <c:pt idx="886">
                  <c:v>0.195375722543353</c:v>
                </c:pt>
                <c:pt idx="887">
                  <c:v>0.19595375722543401</c:v>
                </c:pt>
                <c:pt idx="888">
                  <c:v>0.197109826589595</c:v>
                </c:pt>
                <c:pt idx="889">
                  <c:v>0.19768786127167601</c:v>
                </c:pt>
                <c:pt idx="890">
                  <c:v>0.19768786127167601</c:v>
                </c:pt>
                <c:pt idx="891">
                  <c:v>0.19826589595375699</c:v>
                </c:pt>
                <c:pt idx="892">
                  <c:v>0.19826589595375699</c:v>
                </c:pt>
                <c:pt idx="893">
                  <c:v>0.198843930635838</c:v>
                </c:pt>
                <c:pt idx="894">
                  <c:v>0.2</c:v>
                </c:pt>
                <c:pt idx="895">
                  <c:v>0.201156069364162</c:v>
                </c:pt>
                <c:pt idx="896">
                  <c:v>0.20173410404624301</c:v>
                </c:pt>
                <c:pt idx="897">
                  <c:v>0.20289017341040499</c:v>
                </c:pt>
                <c:pt idx="898">
                  <c:v>0.203468208092486</c:v>
                </c:pt>
                <c:pt idx="899">
                  <c:v>0.203468208092486</c:v>
                </c:pt>
                <c:pt idx="900">
                  <c:v>0.20404624277456601</c:v>
                </c:pt>
                <c:pt idx="901">
                  <c:v>0.20404624277456601</c:v>
                </c:pt>
                <c:pt idx="902">
                  <c:v>0.20404624277456601</c:v>
                </c:pt>
                <c:pt idx="903">
                  <c:v>0.20462427745664699</c:v>
                </c:pt>
                <c:pt idx="904">
                  <c:v>0.205202312138728</c:v>
                </c:pt>
                <c:pt idx="905">
                  <c:v>0.20578034682080901</c:v>
                </c:pt>
                <c:pt idx="906">
                  <c:v>0.20578034682080901</c:v>
                </c:pt>
                <c:pt idx="907">
                  <c:v>0.20578034682080901</c:v>
                </c:pt>
                <c:pt idx="908">
                  <c:v>0.20635838150288999</c:v>
                </c:pt>
                <c:pt idx="909">
                  <c:v>0.20635838150288999</c:v>
                </c:pt>
                <c:pt idx="910">
                  <c:v>0.20635838150288999</c:v>
                </c:pt>
                <c:pt idx="911">
                  <c:v>0.20635838150288999</c:v>
                </c:pt>
                <c:pt idx="912">
                  <c:v>0.20635838150288999</c:v>
                </c:pt>
                <c:pt idx="913">
                  <c:v>0.20635838150288999</c:v>
                </c:pt>
                <c:pt idx="914">
                  <c:v>0.20693641618497099</c:v>
                </c:pt>
                <c:pt idx="915">
                  <c:v>0.20693641618497099</c:v>
                </c:pt>
                <c:pt idx="916">
                  <c:v>0.207514450867052</c:v>
                </c:pt>
                <c:pt idx="917">
                  <c:v>0.207514450867052</c:v>
                </c:pt>
                <c:pt idx="918">
                  <c:v>0.20809248554913301</c:v>
                </c:pt>
                <c:pt idx="919">
                  <c:v>0.20809248554913301</c:v>
                </c:pt>
                <c:pt idx="920">
                  <c:v>0.20809248554913301</c:v>
                </c:pt>
                <c:pt idx="921">
                  <c:v>0.207514450867052</c:v>
                </c:pt>
                <c:pt idx="922">
                  <c:v>0.20693641618497099</c:v>
                </c:pt>
                <c:pt idx="923">
                  <c:v>0.20635838150288999</c:v>
                </c:pt>
                <c:pt idx="924">
                  <c:v>0.20578034682080901</c:v>
                </c:pt>
                <c:pt idx="925">
                  <c:v>0.205202312138728</c:v>
                </c:pt>
                <c:pt idx="926">
                  <c:v>0.20462427745664699</c:v>
                </c:pt>
                <c:pt idx="927">
                  <c:v>0.20404624277456601</c:v>
                </c:pt>
                <c:pt idx="928">
                  <c:v>0.203468208092486</c:v>
                </c:pt>
                <c:pt idx="929">
                  <c:v>0.203468208092486</c:v>
                </c:pt>
                <c:pt idx="930">
                  <c:v>0.20289017341040499</c:v>
                </c:pt>
                <c:pt idx="931">
                  <c:v>0.20231213872832399</c:v>
                </c:pt>
                <c:pt idx="932">
                  <c:v>0.20173410404624301</c:v>
                </c:pt>
                <c:pt idx="933">
                  <c:v>0.20057803468208099</c:v>
                </c:pt>
                <c:pt idx="934">
                  <c:v>0.199421965317919</c:v>
                </c:pt>
                <c:pt idx="935">
                  <c:v>0.19826589595375699</c:v>
                </c:pt>
                <c:pt idx="936">
                  <c:v>0.19768786127167601</c:v>
                </c:pt>
                <c:pt idx="937">
                  <c:v>0.19653179190751399</c:v>
                </c:pt>
                <c:pt idx="938">
                  <c:v>0.195375722543353</c:v>
                </c:pt>
                <c:pt idx="939">
                  <c:v>0.194797687861272</c:v>
                </c:pt>
                <c:pt idx="940">
                  <c:v>0.19364161849711001</c:v>
                </c:pt>
                <c:pt idx="941">
                  <c:v>0.19248554913294799</c:v>
                </c:pt>
                <c:pt idx="942">
                  <c:v>0.19190751445086701</c:v>
                </c:pt>
                <c:pt idx="943">
                  <c:v>0.190751445086705</c:v>
                </c:pt>
                <c:pt idx="944">
                  <c:v>0.19017341040462399</c:v>
                </c:pt>
                <c:pt idx="945">
                  <c:v>0.189017341040462</c:v>
                </c:pt>
                <c:pt idx="946">
                  <c:v>0.18786127167630101</c:v>
                </c:pt>
                <c:pt idx="947">
                  <c:v>0.186705202312139</c:v>
                </c:pt>
                <c:pt idx="948">
                  <c:v>0.18554913294797701</c:v>
                </c:pt>
                <c:pt idx="949">
                  <c:v>0.184971098265896</c:v>
                </c:pt>
                <c:pt idx="950">
                  <c:v>0.18381502890173401</c:v>
                </c:pt>
                <c:pt idx="951">
                  <c:v>0.183236994219653</c:v>
                </c:pt>
                <c:pt idx="952">
                  <c:v>0.182658959537572</c:v>
                </c:pt>
                <c:pt idx="953">
                  <c:v>0.18208092485549099</c:v>
                </c:pt>
                <c:pt idx="954">
                  <c:v>0.18150289017341001</c:v>
                </c:pt>
                <c:pt idx="955">
                  <c:v>0.180924855491329</c:v>
                </c:pt>
                <c:pt idx="956">
                  <c:v>0.18034682080924899</c:v>
                </c:pt>
                <c:pt idx="957">
                  <c:v>0.17976878612716801</c:v>
                </c:pt>
                <c:pt idx="958">
                  <c:v>0.178612716763006</c:v>
                </c:pt>
                <c:pt idx="959">
                  <c:v>0.17803468208092499</c:v>
                </c:pt>
                <c:pt idx="960">
                  <c:v>0.17745664739884401</c:v>
                </c:pt>
                <c:pt idx="961">
                  <c:v>0.176878612716763</c:v>
                </c:pt>
                <c:pt idx="962">
                  <c:v>0.17630057803468199</c:v>
                </c:pt>
                <c:pt idx="963">
                  <c:v>0.17630057803468199</c:v>
                </c:pt>
                <c:pt idx="964">
                  <c:v>0.17572254335260101</c:v>
                </c:pt>
                <c:pt idx="965">
                  <c:v>0.17514450867052</c:v>
                </c:pt>
                <c:pt idx="966">
                  <c:v>0.174566473988439</c:v>
                </c:pt>
                <c:pt idx="967">
                  <c:v>0.17398843930635799</c:v>
                </c:pt>
                <c:pt idx="968">
                  <c:v>0.17341040462427701</c:v>
                </c:pt>
                <c:pt idx="969">
                  <c:v>0.172832369942197</c:v>
                </c:pt>
                <c:pt idx="970">
                  <c:v>0.17225433526011599</c:v>
                </c:pt>
                <c:pt idx="971">
                  <c:v>0.17167630057803501</c:v>
                </c:pt>
                <c:pt idx="972">
                  <c:v>0.17167630057803501</c:v>
                </c:pt>
                <c:pt idx="973">
                  <c:v>0.171098265895954</c:v>
                </c:pt>
                <c:pt idx="974">
                  <c:v>0.170520231213873</c:v>
                </c:pt>
                <c:pt idx="975">
                  <c:v>0.170520231213873</c:v>
                </c:pt>
                <c:pt idx="976">
                  <c:v>0.16994219653179199</c:v>
                </c:pt>
                <c:pt idx="977">
                  <c:v>0.16994219653179199</c:v>
                </c:pt>
                <c:pt idx="978">
                  <c:v>0.16936416184971101</c:v>
                </c:pt>
                <c:pt idx="979">
                  <c:v>0.16936416184971101</c:v>
                </c:pt>
                <c:pt idx="980">
                  <c:v>0.16936416184971101</c:v>
                </c:pt>
                <c:pt idx="981">
                  <c:v>0.16936416184971101</c:v>
                </c:pt>
                <c:pt idx="982">
                  <c:v>0.16994219653179199</c:v>
                </c:pt>
                <c:pt idx="983">
                  <c:v>0.16994219653179199</c:v>
                </c:pt>
                <c:pt idx="984">
                  <c:v>0.170520231213873</c:v>
                </c:pt>
                <c:pt idx="985">
                  <c:v>0.170520231213873</c:v>
                </c:pt>
                <c:pt idx="986">
                  <c:v>0.170520231213873</c:v>
                </c:pt>
                <c:pt idx="987">
                  <c:v>0.170520231213873</c:v>
                </c:pt>
                <c:pt idx="988">
                  <c:v>0.171098265895954</c:v>
                </c:pt>
                <c:pt idx="989">
                  <c:v>0.171098265895954</c:v>
                </c:pt>
                <c:pt idx="990">
                  <c:v>0.171098265895954</c:v>
                </c:pt>
                <c:pt idx="991">
                  <c:v>0.171098265895954</c:v>
                </c:pt>
                <c:pt idx="992">
                  <c:v>0.17167630057803501</c:v>
                </c:pt>
                <c:pt idx="993">
                  <c:v>0.17167630057803501</c:v>
                </c:pt>
                <c:pt idx="994">
                  <c:v>0.17167630057803501</c:v>
                </c:pt>
                <c:pt idx="995">
                  <c:v>0.17225433526011599</c:v>
                </c:pt>
                <c:pt idx="996">
                  <c:v>0.172832369942197</c:v>
                </c:pt>
                <c:pt idx="997">
                  <c:v>0.17341040462427701</c:v>
                </c:pt>
                <c:pt idx="998">
                  <c:v>0.17341040462427701</c:v>
                </c:pt>
                <c:pt idx="999">
                  <c:v>0.174566473988439</c:v>
                </c:pt>
                <c:pt idx="1000">
                  <c:v>0.17514450867052</c:v>
                </c:pt>
                <c:pt idx="1001">
                  <c:v>0.17572254335260101</c:v>
                </c:pt>
                <c:pt idx="1002">
                  <c:v>0.17630057803468199</c:v>
                </c:pt>
                <c:pt idx="1003">
                  <c:v>0.17745664739884401</c:v>
                </c:pt>
                <c:pt idx="1004">
                  <c:v>0.17803468208092499</c:v>
                </c:pt>
                <c:pt idx="1005">
                  <c:v>0.179190751445087</c:v>
                </c:pt>
                <c:pt idx="1006">
                  <c:v>0.17976878612716801</c:v>
                </c:pt>
                <c:pt idx="1007">
                  <c:v>0.180924855491329</c:v>
                </c:pt>
                <c:pt idx="1008">
                  <c:v>0.18150289017341001</c:v>
                </c:pt>
                <c:pt idx="1009">
                  <c:v>0.18208092485549099</c:v>
                </c:pt>
                <c:pt idx="1010">
                  <c:v>0.183236994219653</c:v>
                </c:pt>
                <c:pt idx="1011">
                  <c:v>0.18381502890173401</c:v>
                </c:pt>
                <c:pt idx="1012">
                  <c:v>0.18439306358381499</c:v>
                </c:pt>
                <c:pt idx="1013">
                  <c:v>0.184971098265896</c:v>
                </c:pt>
                <c:pt idx="1014">
                  <c:v>0.18554913294797701</c:v>
                </c:pt>
                <c:pt idx="1015">
                  <c:v>0.18612716763005799</c:v>
                </c:pt>
                <c:pt idx="1016">
                  <c:v>0.186705202312139</c:v>
                </c:pt>
                <c:pt idx="1017">
                  <c:v>0.18728323699422</c:v>
                </c:pt>
                <c:pt idx="1018">
                  <c:v>0.18728323699422</c:v>
                </c:pt>
                <c:pt idx="1019">
                  <c:v>0.18786127167630101</c:v>
                </c:pt>
                <c:pt idx="1020">
                  <c:v>0.18843930635838099</c:v>
                </c:pt>
                <c:pt idx="1021">
                  <c:v>0.189017341040462</c:v>
                </c:pt>
                <c:pt idx="1022">
                  <c:v>0.18959537572254301</c:v>
                </c:pt>
                <c:pt idx="1023">
                  <c:v>0.19017341040462399</c:v>
                </c:pt>
                <c:pt idx="1024">
                  <c:v>0.190751445086705</c:v>
                </c:pt>
                <c:pt idx="1025">
                  <c:v>0.19190751445086701</c:v>
                </c:pt>
                <c:pt idx="1026">
                  <c:v>0.19248554913294799</c:v>
                </c:pt>
                <c:pt idx="1027">
                  <c:v>0.19364161849711001</c:v>
                </c:pt>
                <c:pt idx="1028">
                  <c:v>0.19421965317919099</c:v>
                </c:pt>
                <c:pt idx="1029">
                  <c:v>0.195375722543353</c:v>
                </c:pt>
                <c:pt idx="1030">
                  <c:v>0.19595375722543401</c:v>
                </c:pt>
                <c:pt idx="1031">
                  <c:v>0.197109826589595</c:v>
                </c:pt>
                <c:pt idx="1032">
                  <c:v>0.19768786127167601</c:v>
                </c:pt>
                <c:pt idx="1033">
                  <c:v>0.198843930635838</c:v>
                </c:pt>
                <c:pt idx="1034">
                  <c:v>0.199421965317919</c:v>
                </c:pt>
                <c:pt idx="1035">
                  <c:v>0.2</c:v>
                </c:pt>
                <c:pt idx="1036">
                  <c:v>0.20057803468208099</c:v>
                </c:pt>
                <c:pt idx="1037">
                  <c:v>0.20057803468208099</c:v>
                </c:pt>
                <c:pt idx="1038">
                  <c:v>0.20057803468208099</c:v>
                </c:pt>
                <c:pt idx="1039">
                  <c:v>0.201156069364162</c:v>
                </c:pt>
                <c:pt idx="1040">
                  <c:v>0.201156069364162</c:v>
                </c:pt>
                <c:pt idx="1041">
                  <c:v>0.201156069364162</c:v>
                </c:pt>
                <c:pt idx="1042">
                  <c:v>0.201156069364162</c:v>
                </c:pt>
                <c:pt idx="1043">
                  <c:v>0.201156069364162</c:v>
                </c:pt>
                <c:pt idx="1044">
                  <c:v>0.201156069364162</c:v>
                </c:pt>
                <c:pt idx="1045">
                  <c:v>0.20173410404624301</c:v>
                </c:pt>
                <c:pt idx="1046">
                  <c:v>0.20173410404624301</c:v>
                </c:pt>
                <c:pt idx="1047">
                  <c:v>0.20231213872832399</c:v>
                </c:pt>
                <c:pt idx="1048">
                  <c:v>0.203468208092486</c:v>
                </c:pt>
                <c:pt idx="1049">
                  <c:v>0.20404624277456601</c:v>
                </c:pt>
                <c:pt idx="1050">
                  <c:v>0.205202312138728</c:v>
                </c:pt>
                <c:pt idx="1051">
                  <c:v>0.20635838150288999</c:v>
                </c:pt>
                <c:pt idx="1052">
                  <c:v>0.20809248554913301</c:v>
                </c:pt>
                <c:pt idx="1053">
                  <c:v>0.209248554913295</c:v>
                </c:pt>
                <c:pt idx="1054">
                  <c:v>0.21098265895953799</c:v>
                </c:pt>
                <c:pt idx="1055">
                  <c:v>0.21213872832369901</c:v>
                </c:pt>
                <c:pt idx="1056">
                  <c:v>0.21387283236994201</c:v>
                </c:pt>
                <c:pt idx="1057">
                  <c:v>0.21502890173410399</c:v>
                </c:pt>
                <c:pt idx="1058">
                  <c:v>0.21618497109826601</c:v>
                </c:pt>
                <c:pt idx="1059">
                  <c:v>0.21791907514450901</c:v>
                </c:pt>
                <c:pt idx="1060">
                  <c:v>0.21907514450867099</c:v>
                </c:pt>
                <c:pt idx="1061">
                  <c:v>0.22023121387283201</c:v>
                </c:pt>
                <c:pt idx="1062">
                  <c:v>0.221387283236994</c:v>
                </c:pt>
                <c:pt idx="1063">
                  <c:v>0.22196531791907501</c:v>
                </c:pt>
                <c:pt idx="1064">
                  <c:v>0.22312138728323699</c:v>
                </c:pt>
                <c:pt idx="1065">
                  <c:v>0.22427745664739901</c:v>
                </c:pt>
                <c:pt idx="1066">
                  <c:v>0.22485549132947999</c:v>
                </c:pt>
                <c:pt idx="1067">
                  <c:v>0.225433526011561</c:v>
                </c:pt>
                <c:pt idx="1068">
                  <c:v>0.22601156069364201</c:v>
                </c:pt>
                <c:pt idx="1069">
                  <c:v>0.22601156069364201</c:v>
                </c:pt>
                <c:pt idx="1070">
                  <c:v>0.22601156069364201</c:v>
                </c:pt>
                <c:pt idx="1071">
                  <c:v>0.225433526011561</c:v>
                </c:pt>
                <c:pt idx="1072">
                  <c:v>0.22485549132947999</c:v>
                </c:pt>
                <c:pt idx="1073">
                  <c:v>0.22427745664739901</c:v>
                </c:pt>
                <c:pt idx="1074">
                  <c:v>0.22312138728323699</c:v>
                </c:pt>
                <c:pt idx="1075">
                  <c:v>0.22196531791907501</c:v>
                </c:pt>
                <c:pt idx="1076">
                  <c:v>0.219653179190751</c:v>
                </c:pt>
                <c:pt idx="1077">
                  <c:v>0.217341040462428</c:v>
                </c:pt>
                <c:pt idx="1078">
                  <c:v>0.21445086705202299</c:v>
                </c:pt>
                <c:pt idx="1079">
                  <c:v>0.211560693641618</c:v>
                </c:pt>
                <c:pt idx="1080">
                  <c:v>0.20809248554913301</c:v>
                </c:pt>
                <c:pt idx="1081">
                  <c:v>0.205202312138728</c:v>
                </c:pt>
                <c:pt idx="1082">
                  <c:v>0.20231213872832399</c:v>
                </c:pt>
                <c:pt idx="1083">
                  <c:v>0.2</c:v>
                </c:pt>
                <c:pt idx="1084">
                  <c:v>0.19768786127167601</c:v>
                </c:pt>
                <c:pt idx="1085">
                  <c:v>0.19595375722543401</c:v>
                </c:pt>
                <c:pt idx="1086">
                  <c:v>0.19421965317919099</c:v>
                </c:pt>
                <c:pt idx="1087">
                  <c:v>0.19248554913294799</c:v>
                </c:pt>
                <c:pt idx="1088">
                  <c:v>0.190751445086705</c:v>
                </c:pt>
                <c:pt idx="1089">
                  <c:v>0.189017341040462</c:v>
                </c:pt>
                <c:pt idx="1090">
                  <c:v>0.18786127167630101</c:v>
                </c:pt>
                <c:pt idx="1091">
                  <c:v>0.186705202312139</c:v>
                </c:pt>
                <c:pt idx="1092">
                  <c:v>0.18554913294797701</c:v>
                </c:pt>
                <c:pt idx="1093">
                  <c:v>0.18439306358381499</c:v>
                </c:pt>
                <c:pt idx="1094">
                  <c:v>0.18381502890173401</c:v>
                </c:pt>
                <c:pt idx="1095">
                  <c:v>0.182658959537572</c:v>
                </c:pt>
                <c:pt idx="1096">
                  <c:v>0.18150289017341001</c:v>
                </c:pt>
                <c:pt idx="1097">
                  <c:v>0.180924855491329</c:v>
                </c:pt>
                <c:pt idx="1098">
                  <c:v>0.18034682080924899</c:v>
                </c:pt>
                <c:pt idx="1099">
                  <c:v>0.17976878612716801</c:v>
                </c:pt>
                <c:pt idx="1100">
                  <c:v>0.17976878612716801</c:v>
                </c:pt>
                <c:pt idx="1101">
                  <c:v>0.179190751445087</c:v>
                </c:pt>
                <c:pt idx="1102">
                  <c:v>0.178612716763006</c:v>
                </c:pt>
                <c:pt idx="1103">
                  <c:v>0.178612716763006</c:v>
                </c:pt>
                <c:pt idx="1104">
                  <c:v>0.17803468208092499</c:v>
                </c:pt>
                <c:pt idx="1105">
                  <c:v>0.17745664739884401</c:v>
                </c:pt>
                <c:pt idx="1106">
                  <c:v>0.17745664739884401</c:v>
                </c:pt>
                <c:pt idx="1107">
                  <c:v>0.17745664739884401</c:v>
                </c:pt>
                <c:pt idx="1108">
                  <c:v>0.17745664739884401</c:v>
                </c:pt>
                <c:pt idx="1109">
                  <c:v>0.17745664739884401</c:v>
                </c:pt>
                <c:pt idx="1110">
                  <c:v>0.17745664739884401</c:v>
                </c:pt>
                <c:pt idx="1111">
                  <c:v>0.17745664739884401</c:v>
                </c:pt>
                <c:pt idx="1112">
                  <c:v>0.17745664739884401</c:v>
                </c:pt>
                <c:pt idx="1113">
                  <c:v>0.17745664739884401</c:v>
                </c:pt>
                <c:pt idx="1114">
                  <c:v>0.17745664739884401</c:v>
                </c:pt>
                <c:pt idx="1115">
                  <c:v>0.17745664739884401</c:v>
                </c:pt>
                <c:pt idx="1116">
                  <c:v>0.176878612716763</c:v>
                </c:pt>
                <c:pt idx="1117">
                  <c:v>0.176878612716763</c:v>
                </c:pt>
                <c:pt idx="1118">
                  <c:v>0.17630057803468199</c:v>
                </c:pt>
                <c:pt idx="1119">
                  <c:v>0.17572254335260101</c:v>
                </c:pt>
                <c:pt idx="1120">
                  <c:v>0.17514450867052</c:v>
                </c:pt>
                <c:pt idx="1121">
                  <c:v>0.174566473988439</c:v>
                </c:pt>
                <c:pt idx="1122">
                  <c:v>0.17398843930635799</c:v>
                </c:pt>
                <c:pt idx="1123">
                  <c:v>0.17341040462427701</c:v>
                </c:pt>
                <c:pt idx="1124">
                  <c:v>0.172832369942197</c:v>
                </c:pt>
                <c:pt idx="1125">
                  <c:v>0.17225433526011599</c:v>
                </c:pt>
                <c:pt idx="1126">
                  <c:v>0.17167630057803501</c:v>
                </c:pt>
                <c:pt idx="1127">
                  <c:v>0.171098265895954</c:v>
                </c:pt>
                <c:pt idx="1128">
                  <c:v>0.170520231213873</c:v>
                </c:pt>
                <c:pt idx="1129">
                  <c:v>0.170520231213873</c:v>
                </c:pt>
                <c:pt idx="1130">
                  <c:v>0.170520231213873</c:v>
                </c:pt>
                <c:pt idx="1131">
                  <c:v>0.170520231213873</c:v>
                </c:pt>
                <c:pt idx="1132">
                  <c:v>0.171098265895954</c:v>
                </c:pt>
                <c:pt idx="1133">
                  <c:v>0.17167630057803501</c:v>
                </c:pt>
                <c:pt idx="1134">
                  <c:v>0.172832369942197</c:v>
                </c:pt>
                <c:pt idx="1135">
                  <c:v>0.17398843930635799</c:v>
                </c:pt>
                <c:pt idx="1136">
                  <c:v>0.17514450867052</c:v>
                </c:pt>
                <c:pt idx="1137">
                  <c:v>0.17572254335260101</c:v>
                </c:pt>
                <c:pt idx="1138">
                  <c:v>0.17630057803468199</c:v>
                </c:pt>
                <c:pt idx="1139">
                  <c:v>0.176878612716763</c:v>
                </c:pt>
                <c:pt idx="1140">
                  <c:v>0.17745664739884401</c:v>
                </c:pt>
                <c:pt idx="1141">
                  <c:v>0.17803468208092499</c:v>
                </c:pt>
                <c:pt idx="1142">
                  <c:v>0.17803468208092499</c:v>
                </c:pt>
                <c:pt idx="1143">
                  <c:v>0.176878612716763</c:v>
                </c:pt>
                <c:pt idx="1144">
                  <c:v>0.17572254335260101</c:v>
                </c:pt>
                <c:pt idx="1145">
                  <c:v>0.17341040462427701</c:v>
                </c:pt>
                <c:pt idx="1146">
                  <c:v>0.170520231213873</c:v>
                </c:pt>
                <c:pt idx="1147">
                  <c:v>0.16763005780346801</c:v>
                </c:pt>
                <c:pt idx="1148">
                  <c:v>0.164739884393064</c:v>
                </c:pt>
                <c:pt idx="1149">
                  <c:v>0.16242774566474</c:v>
                </c:pt>
                <c:pt idx="1150">
                  <c:v>0.16011560693641599</c:v>
                </c:pt>
                <c:pt idx="1151">
                  <c:v>0.15780346820809299</c:v>
                </c:pt>
                <c:pt idx="1152">
                  <c:v>0.15606936416184999</c:v>
                </c:pt>
                <c:pt idx="1153">
                  <c:v>0.15491329479768801</c:v>
                </c:pt>
                <c:pt idx="1154">
                  <c:v>0.15375722543352599</c:v>
                </c:pt>
                <c:pt idx="1155">
                  <c:v>0.152601156069364</c:v>
                </c:pt>
                <c:pt idx="1156">
                  <c:v>0.15202312138728299</c:v>
                </c:pt>
                <c:pt idx="1157">
                  <c:v>0.15144508670520199</c:v>
                </c:pt>
                <c:pt idx="1158">
                  <c:v>0.15086705202312101</c:v>
                </c:pt>
                <c:pt idx="1159">
                  <c:v>0.14971098265895999</c:v>
                </c:pt>
                <c:pt idx="1160">
                  <c:v>0.14971098265895999</c:v>
                </c:pt>
                <c:pt idx="1161">
                  <c:v>0.14913294797687901</c:v>
                </c:pt>
                <c:pt idx="1162">
                  <c:v>0.148554913294798</c:v>
                </c:pt>
                <c:pt idx="1163">
                  <c:v>0.14797687861271699</c:v>
                </c:pt>
                <c:pt idx="1164">
                  <c:v>0.14739884393063599</c:v>
                </c:pt>
                <c:pt idx="1165">
                  <c:v>0.14682080924855501</c:v>
                </c:pt>
                <c:pt idx="1166">
                  <c:v>0.146242774566474</c:v>
                </c:pt>
                <c:pt idx="1167">
                  <c:v>0.146242774566474</c:v>
                </c:pt>
                <c:pt idx="1168">
                  <c:v>0.14566473988439299</c:v>
                </c:pt>
                <c:pt idx="1169">
                  <c:v>0.14508670520231201</c:v>
                </c:pt>
                <c:pt idx="1170">
                  <c:v>0.14508670520231201</c:v>
                </c:pt>
                <c:pt idx="1171">
                  <c:v>0.144508670520231</c:v>
                </c:pt>
                <c:pt idx="1172">
                  <c:v>0.144508670520231</c:v>
                </c:pt>
                <c:pt idx="1173">
                  <c:v>0.14393063583815</c:v>
                </c:pt>
                <c:pt idx="1174">
                  <c:v>0.14393063583815</c:v>
                </c:pt>
                <c:pt idx="1175">
                  <c:v>0.14335260115606899</c:v>
                </c:pt>
                <c:pt idx="1176">
                  <c:v>0.14277456647398801</c:v>
                </c:pt>
                <c:pt idx="1177">
                  <c:v>0.14277456647398801</c:v>
                </c:pt>
                <c:pt idx="1178">
                  <c:v>0.142196531791908</c:v>
                </c:pt>
                <c:pt idx="1179">
                  <c:v>0.142196531791908</c:v>
                </c:pt>
                <c:pt idx="1180">
                  <c:v>0.14161849710982699</c:v>
                </c:pt>
                <c:pt idx="1181">
                  <c:v>0.14161849710982699</c:v>
                </c:pt>
                <c:pt idx="1182">
                  <c:v>0.14104046242774601</c:v>
                </c:pt>
                <c:pt idx="1183">
                  <c:v>0.140462427745665</c:v>
                </c:pt>
                <c:pt idx="1184">
                  <c:v>0.140462427745665</c:v>
                </c:pt>
                <c:pt idx="1185">
                  <c:v>0.13988439306358399</c:v>
                </c:pt>
                <c:pt idx="1186">
                  <c:v>0.13988439306358399</c:v>
                </c:pt>
                <c:pt idx="1187">
                  <c:v>0.13988439306358399</c:v>
                </c:pt>
                <c:pt idx="1188">
                  <c:v>0.13930635838150299</c:v>
                </c:pt>
                <c:pt idx="1189">
                  <c:v>0.13930635838150299</c:v>
                </c:pt>
                <c:pt idx="1190">
                  <c:v>0.13930635838150299</c:v>
                </c:pt>
                <c:pt idx="1191">
                  <c:v>0.13872832369942201</c:v>
                </c:pt>
                <c:pt idx="1192">
                  <c:v>0.13872832369942201</c:v>
                </c:pt>
                <c:pt idx="1193">
                  <c:v>0.138150289017341</c:v>
                </c:pt>
                <c:pt idx="1194">
                  <c:v>0.13757225433525999</c:v>
                </c:pt>
                <c:pt idx="1195">
                  <c:v>0.13757225433525999</c:v>
                </c:pt>
                <c:pt idx="1196">
                  <c:v>0.13757225433525999</c:v>
                </c:pt>
                <c:pt idx="1197">
                  <c:v>0.13699421965317901</c:v>
                </c:pt>
                <c:pt idx="1198">
                  <c:v>0.13699421965317901</c:v>
                </c:pt>
                <c:pt idx="1199">
                  <c:v>0.136416184971098</c:v>
                </c:pt>
                <c:pt idx="1200">
                  <c:v>0.136416184971098</c:v>
                </c:pt>
                <c:pt idx="1201">
                  <c:v>0.135838150289017</c:v>
                </c:pt>
                <c:pt idx="1202">
                  <c:v>0.13526011560693599</c:v>
                </c:pt>
                <c:pt idx="1203">
                  <c:v>0.13526011560693599</c:v>
                </c:pt>
                <c:pt idx="1204">
                  <c:v>0.13468208092485501</c:v>
                </c:pt>
                <c:pt idx="1205">
                  <c:v>0.13468208092485501</c:v>
                </c:pt>
                <c:pt idx="1206">
                  <c:v>0.13468208092485501</c:v>
                </c:pt>
                <c:pt idx="1207">
                  <c:v>0.134104046242775</c:v>
                </c:pt>
                <c:pt idx="1208">
                  <c:v>0.134104046242775</c:v>
                </c:pt>
                <c:pt idx="1209">
                  <c:v>0.134104046242775</c:v>
                </c:pt>
                <c:pt idx="1210">
                  <c:v>0.13352601156069399</c:v>
                </c:pt>
                <c:pt idx="1211">
                  <c:v>0.13352601156069399</c:v>
                </c:pt>
                <c:pt idx="1212">
                  <c:v>0.13294797687861301</c:v>
                </c:pt>
                <c:pt idx="1213">
                  <c:v>0.13294797687861301</c:v>
                </c:pt>
                <c:pt idx="1214">
                  <c:v>0.132369942196532</c:v>
                </c:pt>
                <c:pt idx="1215">
                  <c:v>0.131791907514451</c:v>
                </c:pt>
                <c:pt idx="1216">
                  <c:v>0.131791907514451</c:v>
                </c:pt>
                <c:pt idx="1217">
                  <c:v>0.13121387283236999</c:v>
                </c:pt>
                <c:pt idx="1218">
                  <c:v>0.13121387283236999</c:v>
                </c:pt>
                <c:pt idx="1219">
                  <c:v>0.13063583815028901</c:v>
                </c:pt>
                <c:pt idx="1220">
                  <c:v>0.13063583815028901</c:v>
                </c:pt>
                <c:pt idx="1221">
                  <c:v>0.13063583815028901</c:v>
                </c:pt>
                <c:pt idx="1222">
                  <c:v>0.130057803468208</c:v>
                </c:pt>
                <c:pt idx="1223">
                  <c:v>0.130057803468208</c:v>
                </c:pt>
                <c:pt idx="1224">
                  <c:v>0.12947976878612699</c:v>
                </c:pt>
                <c:pt idx="1225">
                  <c:v>0.12947976878612699</c:v>
                </c:pt>
                <c:pt idx="1226">
                  <c:v>0.12890173410404601</c:v>
                </c:pt>
                <c:pt idx="1227">
                  <c:v>0.12890173410404601</c:v>
                </c:pt>
                <c:pt idx="1228">
                  <c:v>0.128323699421965</c:v>
                </c:pt>
                <c:pt idx="1229">
                  <c:v>0.128323699421965</c:v>
                </c:pt>
                <c:pt idx="1230">
                  <c:v>0.128323699421965</c:v>
                </c:pt>
                <c:pt idx="1231">
                  <c:v>0.127745664739884</c:v>
                </c:pt>
                <c:pt idx="1232">
                  <c:v>0.127745664739884</c:v>
                </c:pt>
                <c:pt idx="1233">
                  <c:v>0.12716763005780299</c:v>
                </c:pt>
                <c:pt idx="1234">
                  <c:v>0.12716763005780299</c:v>
                </c:pt>
                <c:pt idx="1235">
                  <c:v>0.12716763005780299</c:v>
                </c:pt>
                <c:pt idx="1236">
                  <c:v>0.12658959537572301</c:v>
                </c:pt>
                <c:pt idx="1237">
                  <c:v>0.12658959537572301</c:v>
                </c:pt>
                <c:pt idx="1238">
                  <c:v>0.126011560693642</c:v>
                </c:pt>
                <c:pt idx="1239">
                  <c:v>0.126011560693642</c:v>
                </c:pt>
                <c:pt idx="1240">
                  <c:v>0.126011560693642</c:v>
                </c:pt>
                <c:pt idx="1241">
                  <c:v>0.12543352601156099</c:v>
                </c:pt>
                <c:pt idx="1242">
                  <c:v>0.12543352601156099</c:v>
                </c:pt>
                <c:pt idx="1243">
                  <c:v>0.12485549132948</c:v>
                </c:pt>
                <c:pt idx="1244">
                  <c:v>0.12485549132948</c:v>
                </c:pt>
                <c:pt idx="1245">
                  <c:v>0.12485549132948</c:v>
                </c:pt>
                <c:pt idx="1246">
                  <c:v>0.12485549132948</c:v>
                </c:pt>
                <c:pt idx="1247">
                  <c:v>0.12485549132948</c:v>
                </c:pt>
                <c:pt idx="1248">
                  <c:v>0.124277456647399</c:v>
                </c:pt>
                <c:pt idx="1249">
                  <c:v>0.124277456647399</c:v>
                </c:pt>
                <c:pt idx="1250">
                  <c:v>0.124277456647399</c:v>
                </c:pt>
                <c:pt idx="1251">
                  <c:v>0.124277456647399</c:v>
                </c:pt>
                <c:pt idx="1252">
                  <c:v>0.123699421965318</c:v>
                </c:pt>
                <c:pt idx="1253">
                  <c:v>0.123699421965318</c:v>
                </c:pt>
                <c:pt idx="1254">
                  <c:v>0.123699421965318</c:v>
                </c:pt>
                <c:pt idx="1255">
                  <c:v>0.123121387283237</c:v>
                </c:pt>
                <c:pt idx="1256">
                  <c:v>0.123121387283237</c:v>
                </c:pt>
                <c:pt idx="1257">
                  <c:v>0.123121387283237</c:v>
                </c:pt>
                <c:pt idx="1258">
                  <c:v>0.12254335260115599</c:v>
                </c:pt>
                <c:pt idx="1259">
                  <c:v>0.12254335260115599</c:v>
                </c:pt>
                <c:pt idx="1260">
                  <c:v>0.12254335260115599</c:v>
                </c:pt>
                <c:pt idx="1261">
                  <c:v>0.121965317919075</c:v>
                </c:pt>
                <c:pt idx="1262">
                  <c:v>0.121965317919075</c:v>
                </c:pt>
                <c:pt idx="1263">
                  <c:v>0.121965317919075</c:v>
                </c:pt>
                <c:pt idx="1264">
                  <c:v>0.121965317919075</c:v>
                </c:pt>
                <c:pt idx="1265">
                  <c:v>0.12138728323699401</c:v>
                </c:pt>
                <c:pt idx="1266">
                  <c:v>0.12138728323699401</c:v>
                </c:pt>
                <c:pt idx="1267">
                  <c:v>0.12138728323699401</c:v>
                </c:pt>
                <c:pt idx="1268">
                  <c:v>0.120809248554913</c:v>
                </c:pt>
                <c:pt idx="1269">
                  <c:v>0.120809248554913</c:v>
                </c:pt>
                <c:pt idx="1270">
                  <c:v>0.120809248554913</c:v>
                </c:pt>
                <c:pt idx="1271">
                  <c:v>0.120809248554913</c:v>
                </c:pt>
                <c:pt idx="1272">
                  <c:v>0.120809248554913</c:v>
                </c:pt>
                <c:pt idx="1273">
                  <c:v>0.120231213872832</c:v>
                </c:pt>
                <c:pt idx="1274">
                  <c:v>0.120231213872832</c:v>
                </c:pt>
                <c:pt idx="1275">
                  <c:v>0.120231213872832</c:v>
                </c:pt>
                <c:pt idx="1276">
                  <c:v>0.120231213872832</c:v>
                </c:pt>
                <c:pt idx="1277">
                  <c:v>0.120231213872832</c:v>
                </c:pt>
                <c:pt idx="1278">
                  <c:v>0.119653179190751</c:v>
                </c:pt>
                <c:pt idx="1279">
                  <c:v>0.119653179190751</c:v>
                </c:pt>
                <c:pt idx="1280">
                  <c:v>0.119653179190751</c:v>
                </c:pt>
                <c:pt idx="1281">
                  <c:v>0.119653179190751</c:v>
                </c:pt>
                <c:pt idx="1282">
                  <c:v>0.119653179190751</c:v>
                </c:pt>
                <c:pt idx="1283">
                  <c:v>0.119075144508671</c:v>
                </c:pt>
                <c:pt idx="1284">
                  <c:v>0.119075144508671</c:v>
                </c:pt>
                <c:pt idx="1285">
                  <c:v>0.119075144508671</c:v>
                </c:pt>
                <c:pt idx="1286">
                  <c:v>0.119075144508671</c:v>
                </c:pt>
                <c:pt idx="1287">
                  <c:v>0.119075144508671</c:v>
                </c:pt>
                <c:pt idx="1288">
                  <c:v>0.119075144508671</c:v>
                </c:pt>
                <c:pt idx="1289">
                  <c:v>0.11849710982658999</c:v>
                </c:pt>
                <c:pt idx="1290">
                  <c:v>0.11849710982658999</c:v>
                </c:pt>
                <c:pt idx="1291">
                  <c:v>0.11849710982658999</c:v>
                </c:pt>
                <c:pt idx="1292">
                  <c:v>0.11849710982658999</c:v>
                </c:pt>
                <c:pt idx="1293">
                  <c:v>0.11849710982658999</c:v>
                </c:pt>
                <c:pt idx="1294">
                  <c:v>0.11849710982658999</c:v>
                </c:pt>
                <c:pt idx="1295">
                  <c:v>0.117919075144509</c:v>
                </c:pt>
                <c:pt idx="1296">
                  <c:v>0.117919075144509</c:v>
                </c:pt>
                <c:pt idx="1297">
                  <c:v>0.117919075144509</c:v>
                </c:pt>
                <c:pt idx="1298">
                  <c:v>0.117919075144509</c:v>
                </c:pt>
                <c:pt idx="1299">
                  <c:v>0.117919075144509</c:v>
                </c:pt>
                <c:pt idx="1300">
                  <c:v>0.117919075144509</c:v>
                </c:pt>
                <c:pt idx="1301">
                  <c:v>0.117919075144509</c:v>
                </c:pt>
                <c:pt idx="1302">
                  <c:v>0.117919075144509</c:v>
                </c:pt>
                <c:pt idx="1303">
                  <c:v>0.117919075144509</c:v>
                </c:pt>
                <c:pt idx="1304">
                  <c:v>0.117919075144509</c:v>
                </c:pt>
                <c:pt idx="1305">
                  <c:v>0.117919075144509</c:v>
                </c:pt>
                <c:pt idx="1306">
                  <c:v>0.117919075144509</c:v>
                </c:pt>
                <c:pt idx="1307">
                  <c:v>0.117919075144509</c:v>
                </c:pt>
                <c:pt idx="1308">
                  <c:v>0.117919075144509</c:v>
                </c:pt>
                <c:pt idx="1309">
                  <c:v>0.117919075144509</c:v>
                </c:pt>
                <c:pt idx="1310">
                  <c:v>0.117919075144509</c:v>
                </c:pt>
                <c:pt idx="1311">
                  <c:v>0.11734104046242801</c:v>
                </c:pt>
                <c:pt idx="1312">
                  <c:v>0.11734104046242801</c:v>
                </c:pt>
                <c:pt idx="1313">
                  <c:v>0.11734104046242801</c:v>
                </c:pt>
                <c:pt idx="1314">
                  <c:v>0.11734104046242801</c:v>
                </c:pt>
                <c:pt idx="1315">
                  <c:v>0.11734104046242801</c:v>
                </c:pt>
                <c:pt idx="1316">
                  <c:v>0.11734104046242801</c:v>
                </c:pt>
                <c:pt idx="1317">
                  <c:v>0.11734104046242801</c:v>
                </c:pt>
                <c:pt idx="1318">
                  <c:v>0.11734104046242801</c:v>
                </c:pt>
                <c:pt idx="1319">
                  <c:v>0.11734104046242801</c:v>
                </c:pt>
                <c:pt idx="1320">
                  <c:v>0.11734104046242801</c:v>
                </c:pt>
                <c:pt idx="1321">
                  <c:v>0.11734104046242801</c:v>
                </c:pt>
                <c:pt idx="1322">
                  <c:v>0.11734104046242801</c:v>
                </c:pt>
                <c:pt idx="1323">
                  <c:v>0.11734104046242801</c:v>
                </c:pt>
                <c:pt idx="1324">
                  <c:v>0.11734104046242801</c:v>
                </c:pt>
                <c:pt idx="1325">
                  <c:v>0.11734104046242801</c:v>
                </c:pt>
                <c:pt idx="1326">
                  <c:v>0.11734104046242801</c:v>
                </c:pt>
                <c:pt idx="1327">
                  <c:v>0.11734104046242801</c:v>
                </c:pt>
                <c:pt idx="1328">
                  <c:v>0.11734104046242801</c:v>
                </c:pt>
                <c:pt idx="1329">
                  <c:v>0.11734104046242801</c:v>
                </c:pt>
                <c:pt idx="1330">
                  <c:v>0.11734104046242801</c:v>
                </c:pt>
                <c:pt idx="1331">
                  <c:v>0.11734104046242801</c:v>
                </c:pt>
                <c:pt idx="1332">
                  <c:v>0.11734104046242801</c:v>
                </c:pt>
                <c:pt idx="1333">
                  <c:v>0.11734104046242801</c:v>
                </c:pt>
                <c:pt idx="1334">
                  <c:v>0.11734104046242801</c:v>
                </c:pt>
                <c:pt idx="1335">
                  <c:v>0.11734104046242801</c:v>
                </c:pt>
                <c:pt idx="1336">
                  <c:v>0.11734104046242801</c:v>
                </c:pt>
                <c:pt idx="1337">
                  <c:v>0.11734104046242801</c:v>
                </c:pt>
                <c:pt idx="1338">
                  <c:v>0.11734104046242801</c:v>
                </c:pt>
                <c:pt idx="1339">
                  <c:v>0.116763005780347</c:v>
                </c:pt>
                <c:pt idx="1340">
                  <c:v>0.116763005780347</c:v>
                </c:pt>
                <c:pt idx="1341">
                  <c:v>0.116763005780347</c:v>
                </c:pt>
                <c:pt idx="1342">
                  <c:v>0.116763005780347</c:v>
                </c:pt>
                <c:pt idx="1343">
                  <c:v>0.116763005780347</c:v>
                </c:pt>
                <c:pt idx="1344">
                  <c:v>0.116763005780347</c:v>
                </c:pt>
                <c:pt idx="1345">
                  <c:v>0.116763005780347</c:v>
                </c:pt>
                <c:pt idx="1346">
                  <c:v>0.116184971098266</c:v>
                </c:pt>
                <c:pt idx="1347">
                  <c:v>0.116184971098266</c:v>
                </c:pt>
                <c:pt idx="1348">
                  <c:v>0.116184971098266</c:v>
                </c:pt>
                <c:pt idx="1349">
                  <c:v>0.116184971098266</c:v>
                </c:pt>
                <c:pt idx="1350">
                  <c:v>0.116184971098266</c:v>
                </c:pt>
                <c:pt idx="1351">
                  <c:v>0.116184971098266</c:v>
                </c:pt>
                <c:pt idx="1352">
                  <c:v>0.115606936416185</c:v>
                </c:pt>
                <c:pt idx="1353">
                  <c:v>0.115606936416185</c:v>
                </c:pt>
                <c:pt idx="1354">
                  <c:v>0.115606936416185</c:v>
                </c:pt>
                <c:pt idx="1355">
                  <c:v>0.115606936416185</c:v>
                </c:pt>
                <c:pt idx="1356">
                  <c:v>0.115606936416185</c:v>
                </c:pt>
                <c:pt idx="1357">
                  <c:v>0.115606936416185</c:v>
                </c:pt>
                <c:pt idx="1358">
                  <c:v>0.115028901734104</c:v>
                </c:pt>
                <c:pt idx="1359">
                  <c:v>0.115028901734104</c:v>
                </c:pt>
                <c:pt idx="1360">
                  <c:v>0.115028901734104</c:v>
                </c:pt>
                <c:pt idx="1361">
                  <c:v>0.115028901734104</c:v>
                </c:pt>
                <c:pt idx="1362">
                  <c:v>0.115028901734104</c:v>
                </c:pt>
                <c:pt idx="1363">
                  <c:v>0.11445086705202299</c:v>
                </c:pt>
                <c:pt idx="1364">
                  <c:v>0.11445086705202299</c:v>
                </c:pt>
                <c:pt idx="1365">
                  <c:v>0.11445086705202299</c:v>
                </c:pt>
                <c:pt idx="1366">
                  <c:v>0.11445086705202299</c:v>
                </c:pt>
                <c:pt idx="1367">
                  <c:v>0.11445086705202299</c:v>
                </c:pt>
                <c:pt idx="1368">
                  <c:v>0.11445086705202299</c:v>
                </c:pt>
                <c:pt idx="1369">
                  <c:v>0.11445086705202299</c:v>
                </c:pt>
                <c:pt idx="1370">
                  <c:v>0.11445086705202299</c:v>
                </c:pt>
                <c:pt idx="1371">
                  <c:v>0.11445086705202299</c:v>
                </c:pt>
                <c:pt idx="1372">
                  <c:v>0.11445086705202299</c:v>
                </c:pt>
                <c:pt idx="1373">
                  <c:v>0.113872832369942</c:v>
                </c:pt>
                <c:pt idx="1374">
                  <c:v>0.113872832369942</c:v>
                </c:pt>
                <c:pt idx="1375">
                  <c:v>0.113872832369942</c:v>
                </c:pt>
                <c:pt idx="1376">
                  <c:v>0.113872832369942</c:v>
                </c:pt>
                <c:pt idx="1377">
                  <c:v>0.113872832369942</c:v>
                </c:pt>
                <c:pt idx="1378">
                  <c:v>0.11329479768786101</c:v>
                </c:pt>
                <c:pt idx="1379">
                  <c:v>0.11329479768786101</c:v>
                </c:pt>
                <c:pt idx="1380">
                  <c:v>0.11329479768786101</c:v>
                </c:pt>
                <c:pt idx="1381">
                  <c:v>0.11329479768786101</c:v>
                </c:pt>
                <c:pt idx="1382">
                  <c:v>0.11329479768786101</c:v>
                </c:pt>
                <c:pt idx="1383">
                  <c:v>0.11271676300578</c:v>
                </c:pt>
                <c:pt idx="1384">
                  <c:v>0.11271676300578</c:v>
                </c:pt>
                <c:pt idx="1385">
                  <c:v>0.11271676300578</c:v>
                </c:pt>
                <c:pt idx="1386">
                  <c:v>0.11271676300578</c:v>
                </c:pt>
                <c:pt idx="1387">
                  <c:v>0.11271676300578</c:v>
                </c:pt>
                <c:pt idx="1388">
                  <c:v>0.11213872832369901</c:v>
                </c:pt>
                <c:pt idx="1389">
                  <c:v>0.11213872832369901</c:v>
                </c:pt>
                <c:pt idx="1390">
                  <c:v>0.11213872832369901</c:v>
                </c:pt>
                <c:pt idx="1391">
                  <c:v>0.11213872832369901</c:v>
                </c:pt>
                <c:pt idx="1392">
                  <c:v>0.11213872832369901</c:v>
                </c:pt>
                <c:pt idx="1393">
                  <c:v>0.11213872832369901</c:v>
                </c:pt>
                <c:pt idx="1394">
                  <c:v>0.11213872832369901</c:v>
                </c:pt>
                <c:pt idx="1395">
                  <c:v>0.111560693641619</c:v>
                </c:pt>
                <c:pt idx="1396">
                  <c:v>0.111560693641619</c:v>
                </c:pt>
                <c:pt idx="1397">
                  <c:v>0.111560693641619</c:v>
                </c:pt>
                <c:pt idx="1398">
                  <c:v>0.111560693641619</c:v>
                </c:pt>
                <c:pt idx="1399">
                  <c:v>0.111560693641619</c:v>
                </c:pt>
                <c:pt idx="1400">
                  <c:v>0.111560693641619</c:v>
                </c:pt>
                <c:pt idx="1401">
                  <c:v>0.111560693641619</c:v>
                </c:pt>
                <c:pt idx="1402">
                  <c:v>0.111560693641619</c:v>
                </c:pt>
                <c:pt idx="1403">
                  <c:v>0.110982658959538</c:v>
                </c:pt>
                <c:pt idx="1404">
                  <c:v>0.110982658959538</c:v>
                </c:pt>
                <c:pt idx="1405">
                  <c:v>0.110982658959538</c:v>
                </c:pt>
                <c:pt idx="1406">
                  <c:v>0.110982658959538</c:v>
                </c:pt>
                <c:pt idx="1407">
                  <c:v>0.11040462427745699</c:v>
                </c:pt>
                <c:pt idx="1408">
                  <c:v>0.11040462427745699</c:v>
                </c:pt>
                <c:pt idx="1409">
                  <c:v>0.11040462427745699</c:v>
                </c:pt>
                <c:pt idx="1410">
                  <c:v>0.11040462427745699</c:v>
                </c:pt>
                <c:pt idx="1411">
                  <c:v>0.11040462427745699</c:v>
                </c:pt>
                <c:pt idx="1412">
                  <c:v>0.11040462427745699</c:v>
                </c:pt>
                <c:pt idx="1413">
                  <c:v>0.11040462427745699</c:v>
                </c:pt>
                <c:pt idx="1414">
                  <c:v>0.11040462427745699</c:v>
                </c:pt>
                <c:pt idx="1415">
                  <c:v>0.11040462427745699</c:v>
                </c:pt>
                <c:pt idx="1416">
                  <c:v>0.109826589595376</c:v>
                </c:pt>
                <c:pt idx="1417">
                  <c:v>0.109826589595376</c:v>
                </c:pt>
                <c:pt idx="1418">
                  <c:v>0.109826589595376</c:v>
                </c:pt>
                <c:pt idx="1419">
                  <c:v>0.109826589595376</c:v>
                </c:pt>
                <c:pt idx="1420">
                  <c:v>0.109826589595376</c:v>
                </c:pt>
                <c:pt idx="1421">
                  <c:v>0.109826589595376</c:v>
                </c:pt>
                <c:pt idx="1422">
                  <c:v>0.109826589595376</c:v>
                </c:pt>
                <c:pt idx="1423">
                  <c:v>0.109826589595376</c:v>
                </c:pt>
                <c:pt idx="1424">
                  <c:v>0.109826589595376</c:v>
                </c:pt>
                <c:pt idx="1425">
                  <c:v>0.109826589595376</c:v>
                </c:pt>
                <c:pt idx="1426">
                  <c:v>0.10924855491329501</c:v>
                </c:pt>
                <c:pt idx="1427">
                  <c:v>0.10924855491329501</c:v>
                </c:pt>
                <c:pt idx="1428">
                  <c:v>0.10924855491329501</c:v>
                </c:pt>
                <c:pt idx="1429">
                  <c:v>0.10924855491329501</c:v>
                </c:pt>
                <c:pt idx="1430">
                  <c:v>0.10924855491329501</c:v>
                </c:pt>
                <c:pt idx="1431">
                  <c:v>0.108670520231214</c:v>
                </c:pt>
                <c:pt idx="1432">
                  <c:v>0.108670520231214</c:v>
                </c:pt>
                <c:pt idx="1433">
                  <c:v>0.108670520231214</c:v>
                </c:pt>
                <c:pt idx="1434">
                  <c:v>0.108670520231214</c:v>
                </c:pt>
                <c:pt idx="1435">
                  <c:v>0.108670520231214</c:v>
                </c:pt>
                <c:pt idx="1436">
                  <c:v>0.108670520231214</c:v>
                </c:pt>
                <c:pt idx="1437">
                  <c:v>0.108670520231214</c:v>
                </c:pt>
                <c:pt idx="1438">
                  <c:v>0.108670520231214</c:v>
                </c:pt>
                <c:pt idx="1439">
                  <c:v>0.108670520231214</c:v>
                </c:pt>
                <c:pt idx="1440">
                  <c:v>0.108670520231214</c:v>
                </c:pt>
                <c:pt idx="1441">
                  <c:v>0.108670520231214</c:v>
                </c:pt>
                <c:pt idx="1442">
                  <c:v>0.108670520231214</c:v>
                </c:pt>
                <c:pt idx="1443">
                  <c:v>0.108092485549133</c:v>
                </c:pt>
                <c:pt idx="1444">
                  <c:v>0.108092485549133</c:v>
                </c:pt>
                <c:pt idx="1445">
                  <c:v>0.108092485549133</c:v>
                </c:pt>
                <c:pt idx="1446">
                  <c:v>0.107514450867052</c:v>
                </c:pt>
                <c:pt idx="1447">
                  <c:v>0.107514450867052</c:v>
                </c:pt>
                <c:pt idx="1448">
                  <c:v>0.107514450867052</c:v>
                </c:pt>
                <c:pt idx="1449">
                  <c:v>0.107514450867052</c:v>
                </c:pt>
                <c:pt idx="1450">
                  <c:v>0.107514450867052</c:v>
                </c:pt>
                <c:pt idx="1451">
                  <c:v>0.107514450867052</c:v>
                </c:pt>
                <c:pt idx="1452">
                  <c:v>0.107514450867052</c:v>
                </c:pt>
                <c:pt idx="1453">
                  <c:v>0.107514450867052</c:v>
                </c:pt>
                <c:pt idx="1454">
                  <c:v>0.107514450867052</c:v>
                </c:pt>
                <c:pt idx="1455">
                  <c:v>0.106936416184971</c:v>
                </c:pt>
                <c:pt idx="1456">
                  <c:v>0.106936416184971</c:v>
                </c:pt>
                <c:pt idx="1457">
                  <c:v>0.106936416184971</c:v>
                </c:pt>
                <c:pt idx="1458">
                  <c:v>0.106936416184971</c:v>
                </c:pt>
                <c:pt idx="1459">
                  <c:v>0.10635838150289</c:v>
                </c:pt>
                <c:pt idx="1460">
                  <c:v>0.10635838150289</c:v>
                </c:pt>
                <c:pt idx="1461">
                  <c:v>0.10635838150289</c:v>
                </c:pt>
                <c:pt idx="1462">
                  <c:v>0.10635838150289</c:v>
                </c:pt>
                <c:pt idx="1463">
                  <c:v>0.106936416184971</c:v>
                </c:pt>
                <c:pt idx="1464">
                  <c:v>0.106936416184971</c:v>
                </c:pt>
                <c:pt idx="1465">
                  <c:v>0.10635838150289</c:v>
                </c:pt>
                <c:pt idx="1466">
                  <c:v>0.10635838150289</c:v>
                </c:pt>
                <c:pt idx="1467">
                  <c:v>0.10635838150289</c:v>
                </c:pt>
                <c:pt idx="1468">
                  <c:v>0.105780346820809</c:v>
                </c:pt>
                <c:pt idx="1469">
                  <c:v>0.105780346820809</c:v>
                </c:pt>
                <c:pt idx="1470">
                  <c:v>0.105780346820809</c:v>
                </c:pt>
                <c:pt idx="1471">
                  <c:v>0.105780346820809</c:v>
                </c:pt>
                <c:pt idx="1472">
                  <c:v>0.105780346820809</c:v>
                </c:pt>
                <c:pt idx="1473">
                  <c:v>0.105780346820809</c:v>
                </c:pt>
                <c:pt idx="1474">
                  <c:v>0.10520231213872799</c:v>
                </c:pt>
                <c:pt idx="1475">
                  <c:v>0.10520231213872799</c:v>
                </c:pt>
                <c:pt idx="1476">
                  <c:v>0.10520231213872799</c:v>
                </c:pt>
                <c:pt idx="1477">
                  <c:v>0.10520231213872799</c:v>
                </c:pt>
                <c:pt idx="1478">
                  <c:v>0.104624277456647</c:v>
                </c:pt>
                <c:pt idx="1479">
                  <c:v>0.104624277456647</c:v>
                </c:pt>
                <c:pt idx="1480">
                  <c:v>0.104624277456647</c:v>
                </c:pt>
                <c:pt idx="1481">
                  <c:v>0.104624277456647</c:v>
                </c:pt>
                <c:pt idx="1482">
                  <c:v>0.104624277456647</c:v>
                </c:pt>
                <c:pt idx="1483">
                  <c:v>0.104624277456647</c:v>
                </c:pt>
                <c:pt idx="1484">
                  <c:v>0.10404624277456601</c:v>
                </c:pt>
                <c:pt idx="1485">
                  <c:v>0.10404624277456601</c:v>
                </c:pt>
                <c:pt idx="1486">
                  <c:v>0.10404624277456601</c:v>
                </c:pt>
                <c:pt idx="1487">
                  <c:v>0.10404624277456601</c:v>
                </c:pt>
                <c:pt idx="1488">
                  <c:v>0.10404624277456601</c:v>
                </c:pt>
                <c:pt idx="1489">
                  <c:v>0.10404624277456601</c:v>
                </c:pt>
                <c:pt idx="1490">
                  <c:v>0.103468208092486</c:v>
                </c:pt>
                <c:pt idx="1491">
                  <c:v>0.103468208092486</c:v>
                </c:pt>
                <c:pt idx="1492">
                  <c:v>0.103468208092486</c:v>
                </c:pt>
                <c:pt idx="1493">
                  <c:v>0.103468208092486</c:v>
                </c:pt>
                <c:pt idx="1494">
                  <c:v>0.102890173410405</c:v>
                </c:pt>
                <c:pt idx="1495">
                  <c:v>0.102890173410405</c:v>
                </c:pt>
                <c:pt idx="1496">
                  <c:v>0.102890173410405</c:v>
                </c:pt>
                <c:pt idx="1497">
                  <c:v>0.102312138728324</c:v>
                </c:pt>
                <c:pt idx="1498">
                  <c:v>0.102312138728324</c:v>
                </c:pt>
                <c:pt idx="1499">
                  <c:v>0.102312138728324</c:v>
                </c:pt>
                <c:pt idx="1500">
                  <c:v>0.102312138728324</c:v>
                </c:pt>
                <c:pt idx="1501">
                  <c:v>0.101734104046243</c:v>
                </c:pt>
                <c:pt idx="1502">
                  <c:v>0.101734104046243</c:v>
                </c:pt>
                <c:pt idx="1503">
                  <c:v>0.101734104046243</c:v>
                </c:pt>
                <c:pt idx="1504">
                  <c:v>0.101734104046243</c:v>
                </c:pt>
                <c:pt idx="1505">
                  <c:v>0.101734104046243</c:v>
                </c:pt>
                <c:pt idx="1506">
                  <c:v>0.10115606936416199</c:v>
                </c:pt>
                <c:pt idx="1507">
                  <c:v>0.10115606936416199</c:v>
                </c:pt>
                <c:pt idx="1508">
                  <c:v>0.10115606936416199</c:v>
                </c:pt>
                <c:pt idx="1509">
                  <c:v>0.100578034682081</c:v>
                </c:pt>
                <c:pt idx="1510">
                  <c:v>0.100578034682081</c:v>
                </c:pt>
                <c:pt idx="1511">
                  <c:v>0.100578034682081</c:v>
                </c:pt>
                <c:pt idx="1512">
                  <c:v>0.100578034682081</c:v>
                </c:pt>
                <c:pt idx="1513">
                  <c:v>0.1</c:v>
                </c:pt>
                <c:pt idx="1514">
                  <c:v>0.1</c:v>
                </c:pt>
                <c:pt idx="1515">
                  <c:v>0.1</c:v>
                </c:pt>
                <c:pt idx="1516">
                  <c:v>0.1</c:v>
                </c:pt>
                <c:pt idx="1517">
                  <c:v>0.1</c:v>
                </c:pt>
                <c:pt idx="1518">
                  <c:v>0.1</c:v>
                </c:pt>
                <c:pt idx="1519">
                  <c:v>9.9421965317919095E-2</c:v>
                </c:pt>
                <c:pt idx="1520">
                  <c:v>9.9421965317919095E-2</c:v>
                </c:pt>
                <c:pt idx="1521">
                  <c:v>9.9421965317919095E-2</c:v>
                </c:pt>
                <c:pt idx="1522">
                  <c:v>9.8843930635838101E-2</c:v>
                </c:pt>
                <c:pt idx="1523">
                  <c:v>9.8843930635838101E-2</c:v>
                </c:pt>
                <c:pt idx="1524">
                  <c:v>9.8843930635838101E-2</c:v>
                </c:pt>
                <c:pt idx="1525">
                  <c:v>9.8843930635838101E-2</c:v>
                </c:pt>
                <c:pt idx="1526">
                  <c:v>9.8265895953757204E-2</c:v>
                </c:pt>
                <c:pt idx="1527">
                  <c:v>9.8265895953757204E-2</c:v>
                </c:pt>
                <c:pt idx="1528">
                  <c:v>9.8265895953757204E-2</c:v>
                </c:pt>
                <c:pt idx="1529">
                  <c:v>9.8265895953757204E-2</c:v>
                </c:pt>
                <c:pt idx="1530">
                  <c:v>9.7687861271676293E-2</c:v>
                </c:pt>
                <c:pt idx="1531">
                  <c:v>9.7687861271676293E-2</c:v>
                </c:pt>
                <c:pt idx="1532">
                  <c:v>9.7687861271676293E-2</c:v>
                </c:pt>
                <c:pt idx="1533">
                  <c:v>9.7687861271676293E-2</c:v>
                </c:pt>
                <c:pt idx="1534">
                  <c:v>9.7687861271676293E-2</c:v>
                </c:pt>
                <c:pt idx="1535">
                  <c:v>9.7109826589595397E-2</c:v>
                </c:pt>
                <c:pt idx="1536">
                  <c:v>9.7109826589595397E-2</c:v>
                </c:pt>
                <c:pt idx="1537">
                  <c:v>9.7109826589595397E-2</c:v>
                </c:pt>
                <c:pt idx="1538">
                  <c:v>9.6531791907514403E-2</c:v>
                </c:pt>
                <c:pt idx="1539">
                  <c:v>9.6531791907514403E-2</c:v>
                </c:pt>
                <c:pt idx="1540">
                  <c:v>9.6531791907514403E-2</c:v>
                </c:pt>
                <c:pt idx="1541">
                  <c:v>9.5953757225433506E-2</c:v>
                </c:pt>
                <c:pt idx="1542">
                  <c:v>9.5953757225433506E-2</c:v>
                </c:pt>
                <c:pt idx="1543">
                  <c:v>9.5953757225433506E-2</c:v>
                </c:pt>
                <c:pt idx="1544">
                  <c:v>9.5375722543352595E-2</c:v>
                </c:pt>
                <c:pt idx="1545">
                  <c:v>9.5375722543352595E-2</c:v>
                </c:pt>
                <c:pt idx="1546">
                  <c:v>9.5375722543352595E-2</c:v>
                </c:pt>
                <c:pt idx="1547">
                  <c:v>9.5375722543352595E-2</c:v>
                </c:pt>
                <c:pt idx="1548">
                  <c:v>9.5375722543352595E-2</c:v>
                </c:pt>
                <c:pt idx="1549">
                  <c:v>9.5375722543352595E-2</c:v>
                </c:pt>
                <c:pt idx="1550">
                  <c:v>9.5375722543352595E-2</c:v>
                </c:pt>
                <c:pt idx="1551">
                  <c:v>9.4797687861271698E-2</c:v>
                </c:pt>
                <c:pt idx="1552">
                  <c:v>9.4797687861271698E-2</c:v>
                </c:pt>
                <c:pt idx="1553">
                  <c:v>9.4219653179190704E-2</c:v>
                </c:pt>
                <c:pt idx="1554">
                  <c:v>9.4219653179190704E-2</c:v>
                </c:pt>
                <c:pt idx="1555">
                  <c:v>9.4219653179190704E-2</c:v>
                </c:pt>
                <c:pt idx="1556">
                  <c:v>9.4219653179190704E-2</c:v>
                </c:pt>
                <c:pt idx="1557">
                  <c:v>9.4219653179190704E-2</c:v>
                </c:pt>
                <c:pt idx="1558">
                  <c:v>9.4219653179190704E-2</c:v>
                </c:pt>
                <c:pt idx="1559">
                  <c:v>9.3641618497109794E-2</c:v>
                </c:pt>
                <c:pt idx="1560">
                  <c:v>9.3641618497109794E-2</c:v>
                </c:pt>
                <c:pt idx="1561">
                  <c:v>9.3641618497109794E-2</c:v>
                </c:pt>
                <c:pt idx="1562">
                  <c:v>9.3063583815028897E-2</c:v>
                </c:pt>
                <c:pt idx="1563">
                  <c:v>9.3063583815028897E-2</c:v>
                </c:pt>
                <c:pt idx="1564">
                  <c:v>9.3063583815028897E-2</c:v>
                </c:pt>
                <c:pt idx="1565">
                  <c:v>9.3063583815028897E-2</c:v>
                </c:pt>
                <c:pt idx="1566">
                  <c:v>9.2485549132948E-2</c:v>
                </c:pt>
                <c:pt idx="1567">
                  <c:v>9.2485549132948E-2</c:v>
                </c:pt>
                <c:pt idx="1568">
                  <c:v>9.2485549132948E-2</c:v>
                </c:pt>
                <c:pt idx="1569">
                  <c:v>9.2485549132948E-2</c:v>
                </c:pt>
                <c:pt idx="1570">
                  <c:v>9.1907514450867006E-2</c:v>
                </c:pt>
                <c:pt idx="1571">
                  <c:v>9.1907514450867006E-2</c:v>
                </c:pt>
                <c:pt idx="1572">
                  <c:v>9.1907514450867006E-2</c:v>
                </c:pt>
                <c:pt idx="1573">
                  <c:v>9.1907514450867006E-2</c:v>
                </c:pt>
                <c:pt idx="1574">
                  <c:v>9.1907514450867006E-2</c:v>
                </c:pt>
                <c:pt idx="1575">
                  <c:v>9.1907514450867006E-2</c:v>
                </c:pt>
                <c:pt idx="1576">
                  <c:v>9.1329479768786095E-2</c:v>
                </c:pt>
                <c:pt idx="1577">
                  <c:v>9.1329479768786095E-2</c:v>
                </c:pt>
                <c:pt idx="1578">
                  <c:v>9.1329479768786095E-2</c:v>
                </c:pt>
                <c:pt idx="1579">
                  <c:v>9.1329479768786095E-2</c:v>
                </c:pt>
                <c:pt idx="1580">
                  <c:v>9.1329479768786095E-2</c:v>
                </c:pt>
                <c:pt idx="1581">
                  <c:v>9.0751445086705199E-2</c:v>
                </c:pt>
                <c:pt idx="1582">
                  <c:v>9.0751445086705199E-2</c:v>
                </c:pt>
                <c:pt idx="1583">
                  <c:v>9.0751445086705199E-2</c:v>
                </c:pt>
                <c:pt idx="1584">
                  <c:v>9.0751445086705199E-2</c:v>
                </c:pt>
                <c:pt idx="1585">
                  <c:v>9.0173410404624205E-2</c:v>
                </c:pt>
                <c:pt idx="1586">
                  <c:v>9.0173410404624205E-2</c:v>
                </c:pt>
                <c:pt idx="1587">
                  <c:v>9.0173410404624205E-2</c:v>
                </c:pt>
                <c:pt idx="1588">
                  <c:v>9.0173410404624205E-2</c:v>
                </c:pt>
                <c:pt idx="1589">
                  <c:v>9.0173410404624205E-2</c:v>
                </c:pt>
                <c:pt idx="1590">
                  <c:v>8.9595375722543294E-2</c:v>
                </c:pt>
                <c:pt idx="1591">
                  <c:v>8.9595375722543294E-2</c:v>
                </c:pt>
                <c:pt idx="1592">
                  <c:v>8.9595375722543294E-2</c:v>
                </c:pt>
                <c:pt idx="1593">
                  <c:v>8.9595375722543294E-2</c:v>
                </c:pt>
                <c:pt idx="1594">
                  <c:v>8.9595375722543294E-2</c:v>
                </c:pt>
                <c:pt idx="1595">
                  <c:v>8.9017341040462397E-2</c:v>
                </c:pt>
                <c:pt idx="1596">
                  <c:v>8.9017341040462397E-2</c:v>
                </c:pt>
                <c:pt idx="1597">
                  <c:v>8.9017341040462397E-2</c:v>
                </c:pt>
                <c:pt idx="1598">
                  <c:v>8.9017341040462397E-2</c:v>
                </c:pt>
                <c:pt idx="1599">
                  <c:v>8.9017341040462397E-2</c:v>
                </c:pt>
                <c:pt idx="1600">
                  <c:v>8.84393063583815E-2</c:v>
                </c:pt>
                <c:pt idx="1601">
                  <c:v>8.84393063583815E-2</c:v>
                </c:pt>
                <c:pt idx="1602">
                  <c:v>8.84393063583815E-2</c:v>
                </c:pt>
                <c:pt idx="1603">
                  <c:v>8.84393063583815E-2</c:v>
                </c:pt>
                <c:pt idx="1604">
                  <c:v>8.84393063583815E-2</c:v>
                </c:pt>
                <c:pt idx="1605">
                  <c:v>8.84393063583815E-2</c:v>
                </c:pt>
                <c:pt idx="1606">
                  <c:v>8.84393063583815E-2</c:v>
                </c:pt>
                <c:pt idx="1607">
                  <c:v>8.84393063583815E-2</c:v>
                </c:pt>
                <c:pt idx="1608">
                  <c:v>8.84393063583815E-2</c:v>
                </c:pt>
                <c:pt idx="1609">
                  <c:v>8.7861271676300604E-2</c:v>
                </c:pt>
                <c:pt idx="1610">
                  <c:v>8.7861271676300604E-2</c:v>
                </c:pt>
                <c:pt idx="1611">
                  <c:v>8.7861271676300604E-2</c:v>
                </c:pt>
                <c:pt idx="1612">
                  <c:v>8.7861271676300604E-2</c:v>
                </c:pt>
                <c:pt idx="1613">
                  <c:v>8.7861271676300604E-2</c:v>
                </c:pt>
                <c:pt idx="1614">
                  <c:v>8.7283236994219596E-2</c:v>
                </c:pt>
                <c:pt idx="1615">
                  <c:v>8.7283236994219596E-2</c:v>
                </c:pt>
                <c:pt idx="1616">
                  <c:v>8.7283236994219596E-2</c:v>
                </c:pt>
                <c:pt idx="1617">
                  <c:v>8.7283236994219596E-2</c:v>
                </c:pt>
                <c:pt idx="1618">
                  <c:v>8.7283236994219596E-2</c:v>
                </c:pt>
                <c:pt idx="1619">
                  <c:v>8.6705202312138699E-2</c:v>
                </c:pt>
                <c:pt idx="1620">
                  <c:v>8.6705202312138699E-2</c:v>
                </c:pt>
                <c:pt idx="1621">
                  <c:v>8.6705202312138699E-2</c:v>
                </c:pt>
                <c:pt idx="1622">
                  <c:v>8.6705202312138699E-2</c:v>
                </c:pt>
                <c:pt idx="1623">
                  <c:v>8.6705202312138699E-2</c:v>
                </c:pt>
                <c:pt idx="1624">
                  <c:v>8.6705202312138699E-2</c:v>
                </c:pt>
                <c:pt idx="1625">
                  <c:v>8.6705202312138699E-2</c:v>
                </c:pt>
                <c:pt idx="1626">
                  <c:v>8.6705202312138699E-2</c:v>
                </c:pt>
                <c:pt idx="1627">
                  <c:v>8.6705202312138699E-2</c:v>
                </c:pt>
                <c:pt idx="1628">
                  <c:v>8.6705202312138699E-2</c:v>
                </c:pt>
                <c:pt idx="1629">
                  <c:v>8.6705202312138699E-2</c:v>
                </c:pt>
                <c:pt idx="1630">
                  <c:v>8.6127167630057802E-2</c:v>
                </c:pt>
                <c:pt idx="1631">
                  <c:v>8.6127167630057802E-2</c:v>
                </c:pt>
                <c:pt idx="1632">
                  <c:v>8.6127167630057802E-2</c:v>
                </c:pt>
                <c:pt idx="1633">
                  <c:v>8.6127167630057802E-2</c:v>
                </c:pt>
                <c:pt idx="1634">
                  <c:v>8.6127167630057802E-2</c:v>
                </c:pt>
                <c:pt idx="1635">
                  <c:v>8.6127167630057802E-2</c:v>
                </c:pt>
                <c:pt idx="1636">
                  <c:v>8.6127167630057802E-2</c:v>
                </c:pt>
                <c:pt idx="1637">
                  <c:v>8.5549132947976905E-2</c:v>
                </c:pt>
                <c:pt idx="1638">
                  <c:v>8.5549132947976905E-2</c:v>
                </c:pt>
                <c:pt idx="1639">
                  <c:v>8.5549132947976905E-2</c:v>
                </c:pt>
                <c:pt idx="1640">
                  <c:v>8.5549132947976905E-2</c:v>
                </c:pt>
                <c:pt idx="1641">
                  <c:v>8.5549132947976905E-2</c:v>
                </c:pt>
                <c:pt idx="1642">
                  <c:v>8.5549132947976905E-2</c:v>
                </c:pt>
                <c:pt idx="1643">
                  <c:v>8.5549132947976905E-2</c:v>
                </c:pt>
                <c:pt idx="1644">
                  <c:v>8.5549132947976905E-2</c:v>
                </c:pt>
                <c:pt idx="1645">
                  <c:v>8.5549132947976905E-2</c:v>
                </c:pt>
                <c:pt idx="1646">
                  <c:v>8.5549132947976905E-2</c:v>
                </c:pt>
                <c:pt idx="1647">
                  <c:v>8.5549132947976905E-2</c:v>
                </c:pt>
                <c:pt idx="1648">
                  <c:v>8.4971098265895897E-2</c:v>
                </c:pt>
                <c:pt idx="1649">
                  <c:v>8.4971098265895897E-2</c:v>
                </c:pt>
                <c:pt idx="1650">
                  <c:v>8.4971098265895897E-2</c:v>
                </c:pt>
                <c:pt idx="1651">
                  <c:v>8.4971098265895897E-2</c:v>
                </c:pt>
                <c:pt idx="1652">
                  <c:v>8.4393063583815001E-2</c:v>
                </c:pt>
                <c:pt idx="1653">
                  <c:v>8.4393063583815001E-2</c:v>
                </c:pt>
                <c:pt idx="1654">
                  <c:v>8.4393063583815001E-2</c:v>
                </c:pt>
                <c:pt idx="1655">
                  <c:v>8.4393063583815001E-2</c:v>
                </c:pt>
                <c:pt idx="1656">
                  <c:v>8.4393063583815001E-2</c:v>
                </c:pt>
                <c:pt idx="1657">
                  <c:v>8.4393063583815001E-2</c:v>
                </c:pt>
                <c:pt idx="1658">
                  <c:v>8.4393063583815001E-2</c:v>
                </c:pt>
                <c:pt idx="1659">
                  <c:v>8.4393063583815001E-2</c:v>
                </c:pt>
                <c:pt idx="1660">
                  <c:v>8.4393063583815001E-2</c:v>
                </c:pt>
                <c:pt idx="1661">
                  <c:v>8.4393063583815001E-2</c:v>
                </c:pt>
                <c:pt idx="1662">
                  <c:v>8.4393063583815001E-2</c:v>
                </c:pt>
                <c:pt idx="1663">
                  <c:v>8.4393063583815001E-2</c:v>
                </c:pt>
                <c:pt idx="1664">
                  <c:v>8.3815028901734104E-2</c:v>
                </c:pt>
                <c:pt idx="1665">
                  <c:v>8.3815028901734104E-2</c:v>
                </c:pt>
                <c:pt idx="1666">
                  <c:v>8.4393063583815001E-2</c:v>
                </c:pt>
                <c:pt idx="1667">
                  <c:v>8.4393063583815001E-2</c:v>
                </c:pt>
                <c:pt idx="1668">
                  <c:v>8.4393063583815001E-2</c:v>
                </c:pt>
                <c:pt idx="1669">
                  <c:v>8.4393063583815001E-2</c:v>
                </c:pt>
                <c:pt idx="1670">
                  <c:v>8.4393063583815001E-2</c:v>
                </c:pt>
                <c:pt idx="1671">
                  <c:v>8.3815028901734104E-2</c:v>
                </c:pt>
                <c:pt idx="1672">
                  <c:v>8.3236994219653193E-2</c:v>
                </c:pt>
                <c:pt idx="1673">
                  <c:v>8.3236994219653193E-2</c:v>
                </c:pt>
                <c:pt idx="1674">
                  <c:v>8.2658959537572296E-2</c:v>
                </c:pt>
                <c:pt idx="1675">
                  <c:v>8.2658959537572296E-2</c:v>
                </c:pt>
                <c:pt idx="1676">
                  <c:v>8.2658959537572296E-2</c:v>
                </c:pt>
                <c:pt idx="1677">
                  <c:v>8.2658959537572296E-2</c:v>
                </c:pt>
                <c:pt idx="1678">
                  <c:v>8.2658959537572296E-2</c:v>
                </c:pt>
                <c:pt idx="1679">
                  <c:v>8.2658959537572296E-2</c:v>
                </c:pt>
                <c:pt idx="1680">
                  <c:v>8.2658959537572296E-2</c:v>
                </c:pt>
                <c:pt idx="1681">
                  <c:v>8.2658959537572296E-2</c:v>
                </c:pt>
                <c:pt idx="1682">
                  <c:v>8.2658959537572296E-2</c:v>
                </c:pt>
                <c:pt idx="1683">
                  <c:v>8.2080924855491302E-2</c:v>
                </c:pt>
                <c:pt idx="1684">
                  <c:v>8.2080924855491302E-2</c:v>
                </c:pt>
                <c:pt idx="1685">
                  <c:v>8.2080924855491302E-2</c:v>
                </c:pt>
                <c:pt idx="1686">
                  <c:v>8.2080924855491302E-2</c:v>
                </c:pt>
                <c:pt idx="1687">
                  <c:v>8.1502890173410406E-2</c:v>
                </c:pt>
                <c:pt idx="1688">
                  <c:v>8.1502890173410406E-2</c:v>
                </c:pt>
                <c:pt idx="1689">
                  <c:v>8.1502890173410406E-2</c:v>
                </c:pt>
                <c:pt idx="1690">
                  <c:v>8.0924855491329495E-2</c:v>
                </c:pt>
                <c:pt idx="1691">
                  <c:v>8.0924855491329495E-2</c:v>
                </c:pt>
                <c:pt idx="1692">
                  <c:v>8.0924855491329495E-2</c:v>
                </c:pt>
                <c:pt idx="1693">
                  <c:v>8.0924855491329495E-2</c:v>
                </c:pt>
                <c:pt idx="1694">
                  <c:v>8.0924855491329495E-2</c:v>
                </c:pt>
                <c:pt idx="1695">
                  <c:v>8.0924855491329495E-2</c:v>
                </c:pt>
                <c:pt idx="1696">
                  <c:v>8.0924855491329495E-2</c:v>
                </c:pt>
                <c:pt idx="1697">
                  <c:v>8.0346820809248501E-2</c:v>
                </c:pt>
                <c:pt idx="1698">
                  <c:v>8.0346820809248501E-2</c:v>
                </c:pt>
                <c:pt idx="1699">
                  <c:v>8.0346820809248501E-2</c:v>
                </c:pt>
                <c:pt idx="1700">
                  <c:v>8.0346820809248501E-2</c:v>
                </c:pt>
                <c:pt idx="1701">
                  <c:v>8.0346820809248501E-2</c:v>
                </c:pt>
                <c:pt idx="1702">
                  <c:v>8.0346820809248501E-2</c:v>
                </c:pt>
                <c:pt idx="1703">
                  <c:v>8.0346820809248501E-2</c:v>
                </c:pt>
                <c:pt idx="1704">
                  <c:v>8.0346820809248501E-2</c:v>
                </c:pt>
                <c:pt idx="1705">
                  <c:v>7.9768786127167604E-2</c:v>
                </c:pt>
                <c:pt idx="1706">
                  <c:v>7.9768786127167604E-2</c:v>
                </c:pt>
                <c:pt idx="1707">
                  <c:v>7.9768786127167604E-2</c:v>
                </c:pt>
                <c:pt idx="1708">
                  <c:v>7.9190751445086693E-2</c:v>
                </c:pt>
                <c:pt idx="1709">
                  <c:v>7.9190751445086693E-2</c:v>
                </c:pt>
                <c:pt idx="1710">
                  <c:v>7.9190751445086693E-2</c:v>
                </c:pt>
                <c:pt idx="1711">
                  <c:v>7.9190751445086693E-2</c:v>
                </c:pt>
                <c:pt idx="1712">
                  <c:v>7.9190751445086693E-2</c:v>
                </c:pt>
                <c:pt idx="1713">
                  <c:v>7.9190751445086693E-2</c:v>
                </c:pt>
                <c:pt idx="1714">
                  <c:v>7.8612716763005797E-2</c:v>
                </c:pt>
                <c:pt idx="1715">
                  <c:v>7.8612716763005797E-2</c:v>
                </c:pt>
                <c:pt idx="1716">
                  <c:v>7.8612716763005797E-2</c:v>
                </c:pt>
                <c:pt idx="1717">
                  <c:v>7.8612716763005797E-2</c:v>
                </c:pt>
                <c:pt idx="1718">
                  <c:v>7.8034682080924803E-2</c:v>
                </c:pt>
                <c:pt idx="1719">
                  <c:v>7.8034682080924803E-2</c:v>
                </c:pt>
                <c:pt idx="1720">
                  <c:v>7.8034682080924803E-2</c:v>
                </c:pt>
                <c:pt idx="1721">
                  <c:v>7.8612716763005797E-2</c:v>
                </c:pt>
                <c:pt idx="1722">
                  <c:v>7.8612716763005797E-2</c:v>
                </c:pt>
                <c:pt idx="1723">
                  <c:v>7.8034682080924803E-2</c:v>
                </c:pt>
                <c:pt idx="1724">
                  <c:v>7.8034682080924803E-2</c:v>
                </c:pt>
                <c:pt idx="1725">
                  <c:v>7.8034682080924803E-2</c:v>
                </c:pt>
                <c:pt idx="1726">
                  <c:v>7.7456647398843906E-2</c:v>
                </c:pt>
                <c:pt idx="1727">
                  <c:v>7.7456647398843906E-2</c:v>
                </c:pt>
                <c:pt idx="1728">
                  <c:v>7.7456647398843906E-2</c:v>
                </c:pt>
                <c:pt idx="1729">
                  <c:v>7.7456647398843906E-2</c:v>
                </c:pt>
                <c:pt idx="1730">
                  <c:v>7.7456647398843906E-2</c:v>
                </c:pt>
                <c:pt idx="1731">
                  <c:v>7.6878612716762995E-2</c:v>
                </c:pt>
                <c:pt idx="1732">
                  <c:v>7.6878612716762995E-2</c:v>
                </c:pt>
                <c:pt idx="1733">
                  <c:v>7.6878612716762995E-2</c:v>
                </c:pt>
                <c:pt idx="1734">
                  <c:v>7.6878612716762995E-2</c:v>
                </c:pt>
                <c:pt idx="1735">
                  <c:v>7.6878612716762995E-2</c:v>
                </c:pt>
                <c:pt idx="1736">
                  <c:v>7.6878612716762995E-2</c:v>
                </c:pt>
                <c:pt idx="1737">
                  <c:v>7.6300578034682098E-2</c:v>
                </c:pt>
                <c:pt idx="1738">
                  <c:v>7.6300578034682098E-2</c:v>
                </c:pt>
                <c:pt idx="1739">
                  <c:v>7.6300578034682098E-2</c:v>
                </c:pt>
                <c:pt idx="1740">
                  <c:v>7.6300578034682098E-2</c:v>
                </c:pt>
                <c:pt idx="1741">
                  <c:v>7.6300578034682098E-2</c:v>
                </c:pt>
                <c:pt idx="1742">
                  <c:v>7.6300578034682098E-2</c:v>
                </c:pt>
                <c:pt idx="1743">
                  <c:v>7.6300578034682098E-2</c:v>
                </c:pt>
                <c:pt idx="1744">
                  <c:v>7.6300578034682098E-2</c:v>
                </c:pt>
                <c:pt idx="1745">
                  <c:v>7.6300578034682098E-2</c:v>
                </c:pt>
                <c:pt idx="1746">
                  <c:v>7.6300578034682098E-2</c:v>
                </c:pt>
                <c:pt idx="1747">
                  <c:v>7.6300578034682098E-2</c:v>
                </c:pt>
                <c:pt idx="1748">
                  <c:v>7.6300578034682098E-2</c:v>
                </c:pt>
                <c:pt idx="1749">
                  <c:v>7.6300578034682098E-2</c:v>
                </c:pt>
                <c:pt idx="1750">
                  <c:v>7.6878612716762995E-2</c:v>
                </c:pt>
                <c:pt idx="1751">
                  <c:v>7.6300578034682098E-2</c:v>
                </c:pt>
                <c:pt idx="1752">
                  <c:v>7.6300578034682098E-2</c:v>
                </c:pt>
                <c:pt idx="1753">
                  <c:v>7.5722543352601202E-2</c:v>
                </c:pt>
                <c:pt idx="1754">
                  <c:v>7.5722543352601202E-2</c:v>
                </c:pt>
                <c:pt idx="1755">
                  <c:v>7.5722543352601202E-2</c:v>
                </c:pt>
                <c:pt idx="1756">
                  <c:v>7.5722543352601202E-2</c:v>
                </c:pt>
                <c:pt idx="1757">
                  <c:v>7.5722543352601202E-2</c:v>
                </c:pt>
                <c:pt idx="1758">
                  <c:v>7.5722543352601202E-2</c:v>
                </c:pt>
                <c:pt idx="1759">
                  <c:v>7.5722543352601202E-2</c:v>
                </c:pt>
                <c:pt idx="1760">
                  <c:v>7.5722543352601202E-2</c:v>
                </c:pt>
                <c:pt idx="1761">
                  <c:v>7.5722543352601202E-2</c:v>
                </c:pt>
                <c:pt idx="1762">
                  <c:v>7.5722543352601202E-2</c:v>
                </c:pt>
                <c:pt idx="1763">
                  <c:v>7.5722543352601202E-2</c:v>
                </c:pt>
                <c:pt idx="1764">
                  <c:v>7.5722543352601202E-2</c:v>
                </c:pt>
                <c:pt idx="1765">
                  <c:v>7.5722543352601202E-2</c:v>
                </c:pt>
                <c:pt idx="1766">
                  <c:v>7.5144508670520194E-2</c:v>
                </c:pt>
                <c:pt idx="1767">
                  <c:v>7.5144508670520194E-2</c:v>
                </c:pt>
                <c:pt idx="1768">
                  <c:v>7.5144508670520194E-2</c:v>
                </c:pt>
                <c:pt idx="1769">
                  <c:v>7.5722543352601202E-2</c:v>
                </c:pt>
                <c:pt idx="1770">
                  <c:v>7.5144508670520194E-2</c:v>
                </c:pt>
                <c:pt idx="1771">
                  <c:v>7.5144508670520194E-2</c:v>
                </c:pt>
                <c:pt idx="1772">
                  <c:v>7.5144508670520194E-2</c:v>
                </c:pt>
                <c:pt idx="1773">
                  <c:v>7.5144508670520194E-2</c:v>
                </c:pt>
                <c:pt idx="1774">
                  <c:v>7.4566473988439297E-2</c:v>
                </c:pt>
                <c:pt idx="1775">
                  <c:v>7.4566473988439297E-2</c:v>
                </c:pt>
                <c:pt idx="1776">
                  <c:v>7.4566473988439297E-2</c:v>
                </c:pt>
                <c:pt idx="1777">
                  <c:v>7.4566473988439297E-2</c:v>
                </c:pt>
                <c:pt idx="1778">
                  <c:v>7.4566473988439297E-2</c:v>
                </c:pt>
                <c:pt idx="1779">
                  <c:v>7.4566473988439297E-2</c:v>
                </c:pt>
                <c:pt idx="1780">
                  <c:v>7.4566473988439297E-2</c:v>
                </c:pt>
                <c:pt idx="1781">
                  <c:v>7.4566473988439297E-2</c:v>
                </c:pt>
                <c:pt idx="1782">
                  <c:v>7.39884393063584E-2</c:v>
                </c:pt>
                <c:pt idx="1783">
                  <c:v>7.39884393063584E-2</c:v>
                </c:pt>
                <c:pt idx="1784">
                  <c:v>7.3410404624277503E-2</c:v>
                </c:pt>
                <c:pt idx="1785">
                  <c:v>7.3410404624277503E-2</c:v>
                </c:pt>
                <c:pt idx="1786">
                  <c:v>7.3410404624277503E-2</c:v>
                </c:pt>
                <c:pt idx="1787">
                  <c:v>7.2832369942196495E-2</c:v>
                </c:pt>
                <c:pt idx="1788">
                  <c:v>7.2832369942196495E-2</c:v>
                </c:pt>
                <c:pt idx="1789">
                  <c:v>7.3410404624277503E-2</c:v>
                </c:pt>
                <c:pt idx="1790">
                  <c:v>7.3410404624277503E-2</c:v>
                </c:pt>
                <c:pt idx="1791">
                  <c:v>7.3410404624277503E-2</c:v>
                </c:pt>
                <c:pt idx="1792">
                  <c:v>7.3410404624277503E-2</c:v>
                </c:pt>
                <c:pt idx="1793">
                  <c:v>7.3410404624277503E-2</c:v>
                </c:pt>
                <c:pt idx="1794">
                  <c:v>7.39884393063584E-2</c:v>
                </c:pt>
                <c:pt idx="1795">
                  <c:v>7.39884393063584E-2</c:v>
                </c:pt>
                <c:pt idx="1796">
                  <c:v>7.3410404624277503E-2</c:v>
                </c:pt>
                <c:pt idx="1797">
                  <c:v>7.3410404624277503E-2</c:v>
                </c:pt>
                <c:pt idx="1798">
                  <c:v>7.2832369942196495E-2</c:v>
                </c:pt>
                <c:pt idx="1799">
                  <c:v>7.2254335260115599E-2</c:v>
                </c:pt>
                <c:pt idx="1800">
                  <c:v>7.2254335260115599E-2</c:v>
                </c:pt>
                <c:pt idx="1801">
                  <c:v>7.2254335260115599E-2</c:v>
                </c:pt>
                <c:pt idx="1802">
                  <c:v>7.2254335260115599E-2</c:v>
                </c:pt>
                <c:pt idx="1803">
                  <c:v>7.2254335260115599E-2</c:v>
                </c:pt>
                <c:pt idx="1804">
                  <c:v>7.2254335260115599E-2</c:v>
                </c:pt>
                <c:pt idx="1805">
                  <c:v>7.2832369942196495E-2</c:v>
                </c:pt>
                <c:pt idx="1806">
                  <c:v>7.2832369942196495E-2</c:v>
                </c:pt>
                <c:pt idx="1807">
                  <c:v>7.2832369942196495E-2</c:v>
                </c:pt>
                <c:pt idx="1808">
                  <c:v>7.2832369942196495E-2</c:v>
                </c:pt>
                <c:pt idx="1809">
                  <c:v>7.2832369942196495E-2</c:v>
                </c:pt>
                <c:pt idx="1810">
                  <c:v>7.2832369942196495E-2</c:v>
                </c:pt>
                <c:pt idx="1811">
                  <c:v>7.2254335260115599E-2</c:v>
                </c:pt>
                <c:pt idx="1812">
                  <c:v>7.1676300578034702E-2</c:v>
                </c:pt>
                <c:pt idx="1813">
                  <c:v>7.1676300578034702E-2</c:v>
                </c:pt>
                <c:pt idx="1814">
                  <c:v>7.1098265895953805E-2</c:v>
                </c:pt>
                <c:pt idx="1815">
                  <c:v>7.1098265895953805E-2</c:v>
                </c:pt>
                <c:pt idx="1816">
                  <c:v>7.1098265895953805E-2</c:v>
                </c:pt>
                <c:pt idx="1817">
                  <c:v>7.1098265895953805E-2</c:v>
                </c:pt>
                <c:pt idx="1818">
                  <c:v>7.1098265895953805E-2</c:v>
                </c:pt>
                <c:pt idx="1819">
                  <c:v>7.1098265895953805E-2</c:v>
                </c:pt>
                <c:pt idx="1820">
                  <c:v>7.1098265895953805E-2</c:v>
                </c:pt>
                <c:pt idx="1821">
                  <c:v>7.1098265895953805E-2</c:v>
                </c:pt>
                <c:pt idx="1822">
                  <c:v>7.1676300578034702E-2</c:v>
                </c:pt>
                <c:pt idx="1823">
                  <c:v>7.1676300578034702E-2</c:v>
                </c:pt>
                <c:pt idx="1824">
                  <c:v>7.2254335260115599E-2</c:v>
                </c:pt>
                <c:pt idx="1825">
                  <c:v>7.2254335260115599E-2</c:v>
                </c:pt>
                <c:pt idx="1826">
                  <c:v>7.1676300578034702E-2</c:v>
                </c:pt>
                <c:pt idx="1827">
                  <c:v>7.1098265895953805E-2</c:v>
                </c:pt>
                <c:pt idx="1828">
                  <c:v>7.0520231213872797E-2</c:v>
                </c:pt>
                <c:pt idx="1829">
                  <c:v>7.0520231213872797E-2</c:v>
                </c:pt>
                <c:pt idx="1830">
                  <c:v>7.0520231213872797E-2</c:v>
                </c:pt>
                <c:pt idx="1831">
                  <c:v>7.0520231213872797E-2</c:v>
                </c:pt>
                <c:pt idx="1832">
                  <c:v>7.0520231213872797E-2</c:v>
                </c:pt>
                <c:pt idx="1833">
                  <c:v>6.99421965317919E-2</c:v>
                </c:pt>
                <c:pt idx="1834">
                  <c:v>6.9364161849711004E-2</c:v>
                </c:pt>
                <c:pt idx="1835">
                  <c:v>6.9364161849711004E-2</c:v>
                </c:pt>
                <c:pt idx="1836">
                  <c:v>6.8786127167630107E-2</c:v>
                </c:pt>
                <c:pt idx="1837">
                  <c:v>6.8786127167630107E-2</c:v>
                </c:pt>
                <c:pt idx="1838">
                  <c:v>6.8786127167630107E-2</c:v>
                </c:pt>
                <c:pt idx="1839">
                  <c:v>6.8208092485549099E-2</c:v>
                </c:pt>
                <c:pt idx="1840">
                  <c:v>6.8786127167630107E-2</c:v>
                </c:pt>
                <c:pt idx="1841">
                  <c:v>6.9364161849711004E-2</c:v>
                </c:pt>
                <c:pt idx="1842">
                  <c:v>6.99421965317919E-2</c:v>
                </c:pt>
                <c:pt idx="1843">
                  <c:v>7.0520231213872797E-2</c:v>
                </c:pt>
                <c:pt idx="1844">
                  <c:v>7.0520231213872797E-2</c:v>
                </c:pt>
                <c:pt idx="1845">
                  <c:v>7.0520231213872797E-2</c:v>
                </c:pt>
                <c:pt idx="1846">
                  <c:v>6.99421965317919E-2</c:v>
                </c:pt>
                <c:pt idx="1847">
                  <c:v>6.99421965317919E-2</c:v>
                </c:pt>
                <c:pt idx="1848">
                  <c:v>6.99421965317919E-2</c:v>
                </c:pt>
                <c:pt idx="1849">
                  <c:v>6.99421965317919E-2</c:v>
                </c:pt>
                <c:pt idx="1850">
                  <c:v>6.99421965317919E-2</c:v>
                </c:pt>
                <c:pt idx="1851">
                  <c:v>6.99421965317919E-2</c:v>
                </c:pt>
                <c:pt idx="1852">
                  <c:v>6.99421965317919E-2</c:v>
                </c:pt>
                <c:pt idx="1853">
                  <c:v>7.0520231213872797E-2</c:v>
                </c:pt>
                <c:pt idx="1854">
                  <c:v>7.0520231213872797E-2</c:v>
                </c:pt>
                <c:pt idx="1855">
                  <c:v>7.0520231213872797E-2</c:v>
                </c:pt>
                <c:pt idx="1856">
                  <c:v>7.0520231213872797E-2</c:v>
                </c:pt>
                <c:pt idx="1857">
                  <c:v>7.0520231213872797E-2</c:v>
                </c:pt>
                <c:pt idx="1858">
                  <c:v>7.0520231213872797E-2</c:v>
                </c:pt>
                <c:pt idx="1859">
                  <c:v>7.0520231213872797E-2</c:v>
                </c:pt>
                <c:pt idx="1860">
                  <c:v>7.0520231213872797E-2</c:v>
                </c:pt>
                <c:pt idx="1861">
                  <c:v>7.1098265895953805E-2</c:v>
                </c:pt>
                <c:pt idx="1862">
                  <c:v>7.1676300578034702E-2</c:v>
                </c:pt>
                <c:pt idx="1863">
                  <c:v>7.1676300578034702E-2</c:v>
                </c:pt>
                <c:pt idx="1864">
                  <c:v>7.1676300578034702E-2</c:v>
                </c:pt>
                <c:pt idx="1865">
                  <c:v>7.1676300578034702E-2</c:v>
                </c:pt>
                <c:pt idx="1866">
                  <c:v>7.1676300578034702E-2</c:v>
                </c:pt>
                <c:pt idx="1867">
                  <c:v>7.1676300578034702E-2</c:v>
                </c:pt>
                <c:pt idx="1868">
                  <c:v>7.1676300578034702E-2</c:v>
                </c:pt>
                <c:pt idx="1869">
                  <c:v>7.2254335260115599E-2</c:v>
                </c:pt>
                <c:pt idx="1870">
                  <c:v>7.2254335260115599E-2</c:v>
                </c:pt>
                <c:pt idx="1871">
                  <c:v>7.2254335260115599E-2</c:v>
                </c:pt>
                <c:pt idx="1872">
                  <c:v>7.2254335260115599E-2</c:v>
                </c:pt>
                <c:pt idx="1873">
                  <c:v>7.2254335260115599E-2</c:v>
                </c:pt>
                <c:pt idx="1874">
                  <c:v>7.2254335260115599E-2</c:v>
                </c:pt>
                <c:pt idx="1875">
                  <c:v>7.2254335260115599E-2</c:v>
                </c:pt>
                <c:pt idx="1876">
                  <c:v>7.2254335260115599E-2</c:v>
                </c:pt>
                <c:pt idx="1877">
                  <c:v>7.2254335260115599E-2</c:v>
                </c:pt>
                <c:pt idx="1878">
                  <c:v>7.2254335260115599E-2</c:v>
                </c:pt>
                <c:pt idx="1879">
                  <c:v>7.2832369942196495E-2</c:v>
                </c:pt>
                <c:pt idx="1880">
                  <c:v>7.2832369942196495E-2</c:v>
                </c:pt>
                <c:pt idx="1881">
                  <c:v>7.2832369942196495E-2</c:v>
                </c:pt>
                <c:pt idx="1882">
                  <c:v>7.2832369942196495E-2</c:v>
                </c:pt>
                <c:pt idx="1883">
                  <c:v>7.2254335260115599E-2</c:v>
                </c:pt>
                <c:pt idx="1884">
                  <c:v>7.2254335260115599E-2</c:v>
                </c:pt>
                <c:pt idx="1885">
                  <c:v>7.2254335260115599E-2</c:v>
                </c:pt>
                <c:pt idx="1886">
                  <c:v>7.2254335260115599E-2</c:v>
                </c:pt>
                <c:pt idx="1887">
                  <c:v>7.1676300578034702E-2</c:v>
                </c:pt>
                <c:pt idx="1888">
                  <c:v>7.1676300578034702E-2</c:v>
                </c:pt>
                <c:pt idx="1889">
                  <c:v>7.1098265895953805E-2</c:v>
                </c:pt>
                <c:pt idx="1890">
                  <c:v>7.1098265895953805E-2</c:v>
                </c:pt>
                <c:pt idx="1891">
                  <c:v>7.1098265895953805E-2</c:v>
                </c:pt>
                <c:pt idx="1892">
                  <c:v>7.1676300578034702E-2</c:v>
                </c:pt>
                <c:pt idx="1893">
                  <c:v>7.1676300578034702E-2</c:v>
                </c:pt>
                <c:pt idx="1894">
                  <c:v>7.1676300578034702E-2</c:v>
                </c:pt>
                <c:pt idx="1895">
                  <c:v>7.1098265895953805E-2</c:v>
                </c:pt>
                <c:pt idx="1896">
                  <c:v>7.1098265895953805E-2</c:v>
                </c:pt>
                <c:pt idx="1897">
                  <c:v>7.1098265895953805E-2</c:v>
                </c:pt>
                <c:pt idx="1898">
                  <c:v>7.1098265895953805E-2</c:v>
                </c:pt>
                <c:pt idx="1899">
                  <c:v>7.1098265895953805E-2</c:v>
                </c:pt>
                <c:pt idx="1900">
                  <c:v>7.1098265895953805E-2</c:v>
                </c:pt>
                <c:pt idx="1901">
                  <c:v>7.1098265895953805E-2</c:v>
                </c:pt>
                <c:pt idx="1902">
                  <c:v>7.1098265895953805E-2</c:v>
                </c:pt>
                <c:pt idx="1903">
                  <c:v>7.0520231213872797E-2</c:v>
                </c:pt>
                <c:pt idx="1904">
                  <c:v>7.1098265895953805E-2</c:v>
                </c:pt>
                <c:pt idx="1905">
                  <c:v>7.1098265895953805E-2</c:v>
                </c:pt>
                <c:pt idx="1906">
                  <c:v>7.1098265895953805E-2</c:v>
                </c:pt>
                <c:pt idx="1907">
                  <c:v>7.1098265895953805E-2</c:v>
                </c:pt>
                <c:pt idx="1908">
                  <c:v>7.1676300578034702E-2</c:v>
                </c:pt>
                <c:pt idx="1909">
                  <c:v>7.1676300578034702E-2</c:v>
                </c:pt>
                <c:pt idx="1910">
                  <c:v>7.1676300578034702E-2</c:v>
                </c:pt>
                <c:pt idx="1911">
                  <c:v>7.1098265895953805E-2</c:v>
                </c:pt>
                <c:pt idx="1912">
                  <c:v>7.1098265895953805E-2</c:v>
                </c:pt>
                <c:pt idx="1913">
                  <c:v>7.1098265895953805E-2</c:v>
                </c:pt>
                <c:pt idx="1914">
                  <c:v>7.1098265895953805E-2</c:v>
                </c:pt>
                <c:pt idx="1915">
                  <c:v>7.0520231213872797E-2</c:v>
                </c:pt>
                <c:pt idx="1916">
                  <c:v>7.0520231213872797E-2</c:v>
                </c:pt>
                <c:pt idx="1917">
                  <c:v>7.0520231213872797E-2</c:v>
                </c:pt>
                <c:pt idx="1918">
                  <c:v>7.0520231213872797E-2</c:v>
                </c:pt>
                <c:pt idx="1919">
                  <c:v>7.0520231213872797E-2</c:v>
                </c:pt>
                <c:pt idx="1920">
                  <c:v>6.99421965317919E-2</c:v>
                </c:pt>
                <c:pt idx="1921">
                  <c:v>6.99421965317919E-2</c:v>
                </c:pt>
                <c:pt idx="1922">
                  <c:v>6.99421965317919E-2</c:v>
                </c:pt>
                <c:pt idx="1923">
                  <c:v>6.99421965317919E-2</c:v>
                </c:pt>
                <c:pt idx="1924">
                  <c:v>6.99421965317919E-2</c:v>
                </c:pt>
                <c:pt idx="1925">
                  <c:v>7.0520231213872797E-2</c:v>
                </c:pt>
                <c:pt idx="1926">
                  <c:v>6.99421965317919E-2</c:v>
                </c:pt>
                <c:pt idx="1927">
                  <c:v>6.9364161849711004E-2</c:v>
                </c:pt>
                <c:pt idx="1928">
                  <c:v>6.8786127167630107E-2</c:v>
                </c:pt>
                <c:pt idx="1929">
                  <c:v>6.8786127167630107E-2</c:v>
                </c:pt>
                <c:pt idx="1930">
                  <c:v>6.8786127167630107E-2</c:v>
                </c:pt>
                <c:pt idx="1931">
                  <c:v>6.8786127167630107E-2</c:v>
                </c:pt>
                <c:pt idx="1932">
                  <c:v>6.8786127167630107E-2</c:v>
                </c:pt>
                <c:pt idx="1933">
                  <c:v>6.8786127167630107E-2</c:v>
                </c:pt>
                <c:pt idx="1934">
                  <c:v>6.8786127167630107E-2</c:v>
                </c:pt>
                <c:pt idx="1935">
                  <c:v>6.9364161849711004E-2</c:v>
                </c:pt>
                <c:pt idx="1936">
                  <c:v>6.9364161849711004E-2</c:v>
                </c:pt>
                <c:pt idx="1937">
                  <c:v>6.9364161849711004E-2</c:v>
                </c:pt>
                <c:pt idx="1938">
                  <c:v>6.9364161849711004E-2</c:v>
                </c:pt>
                <c:pt idx="1939">
                  <c:v>6.8786127167630107E-2</c:v>
                </c:pt>
                <c:pt idx="1940">
                  <c:v>6.8786127167630107E-2</c:v>
                </c:pt>
                <c:pt idx="1941">
                  <c:v>6.8786127167630107E-2</c:v>
                </c:pt>
                <c:pt idx="1942">
                  <c:v>6.8786127167630107E-2</c:v>
                </c:pt>
                <c:pt idx="1943">
                  <c:v>6.8786127167630107E-2</c:v>
                </c:pt>
                <c:pt idx="1944">
                  <c:v>6.8208092485549099E-2</c:v>
                </c:pt>
                <c:pt idx="1945">
                  <c:v>6.8208092485549099E-2</c:v>
                </c:pt>
                <c:pt idx="1946">
                  <c:v>6.8786127167630107E-2</c:v>
                </c:pt>
                <c:pt idx="1947">
                  <c:v>6.8786127167630107E-2</c:v>
                </c:pt>
                <c:pt idx="1948">
                  <c:v>6.8786127167630107E-2</c:v>
                </c:pt>
                <c:pt idx="1949">
                  <c:v>6.9364161849711004E-2</c:v>
                </c:pt>
                <c:pt idx="1950">
                  <c:v>6.8786127167630107E-2</c:v>
                </c:pt>
                <c:pt idx="1951">
                  <c:v>6.8208092485549099E-2</c:v>
                </c:pt>
                <c:pt idx="1952">
                  <c:v>6.8208092485549099E-2</c:v>
                </c:pt>
                <c:pt idx="1953">
                  <c:v>6.7630057803468202E-2</c:v>
                </c:pt>
                <c:pt idx="1954">
                  <c:v>6.7630057803468202E-2</c:v>
                </c:pt>
                <c:pt idx="1955">
                  <c:v>6.7630057803468202E-2</c:v>
                </c:pt>
                <c:pt idx="1956">
                  <c:v>6.7630057803468202E-2</c:v>
                </c:pt>
                <c:pt idx="1957">
                  <c:v>6.7630057803468202E-2</c:v>
                </c:pt>
                <c:pt idx="1958">
                  <c:v>6.7052023121387305E-2</c:v>
                </c:pt>
                <c:pt idx="1959">
                  <c:v>6.6473988439306395E-2</c:v>
                </c:pt>
                <c:pt idx="1960">
                  <c:v>6.5895953757225401E-2</c:v>
                </c:pt>
                <c:pt idx="1961">
                  <c:v>6.5895953757225401E-2</c:v>
                </c:pt>
                <c:pt idx="1962">
                  <c:v>6.5895953757225401E-2</c:v>
                </c:pt>
                <c:pt idx="1963">
                  <c:v>6.6473988439306395E-2</c:v>
                </c:pt>
                <c:pt idx="1964">
                  <c:v>6.6473988439306395E-2</c:v>
                </c:pt>
                <c:pt idx="1965">
                  <c:v>6.7052023121387305E-2</c:v>
                </c:pt>
                <c:pt idx="1966">
                  <c:v>6.7630057803468202E-2</c:v>
                </c:pt>
                <c:pt idx="1967">
                  <c:v>6.7052023121387305E-2</c:v>
                </c:pt>
                <c:pt idx="1968">
                  <c:v>6.7052023121387305E-2</c:v>
                </c:pt>
                <c:pt idx="1969">
                  <c:v>6.6473988439306395E-2</c:v>
                </c:pt>
                <c:pt idx="1970">
                  <c:v>6.6473988439306395E-2</c:v>
                </c:pt>
                <c:pt idx="1971">
                  <c:v>6.5317919075144504E-2</c:v>
                </c:pt>
                <c:pt idx="1972">
                  <c:v>6.5317919075144504E-2</c:v>
                </c:pt>
                <c:pt idx="1973">
                  <c:v>6.5317919075144504E-2</c:v>
                </c:pt>
                <c:pt idx="1974">
                  <c:v>6.4739884393063593E-2</c:v>
                </c:pt>
                <c:pt idx="1975">
                  <c:v>6.4739884393063593E-2</c:v>
                </c:pt>
                <c:pt idx="1976">
                  <c:v>6.4739884393063593E-2</c:v>
                </c:pt>
                <c:pt idx="1977">
                  <c:v>6.5317919075144504E-2</c:v>
                </c:pt>
                <c:pt idx="1978">
                  <c:v>6.5895953757225401E-2</c:v>
                </c:pt>
                <c:pt idx="1979">
                  <c:v>6.6473988439306395E-2</c:v>
                </c:pt>
                <c:pt idx="1980">
                  <c:v>6.7052023121387305E-2</c:v>
                </c:pt>
                <c:pt idx="1981">
                  <c:v>6.7630057803468202E-2</c:v>
                </c:pt>
                <c:pt idx="1982">
                  <c:v>6.7052023121387305E-2</c:v>
                </c:pt>
                <c:pt idx="1983">
                  <c:v>6.6473988439306395E-2</c:v>
                </c:pt>
                <c:pt idx="1984">
                  <c:v>6.5895953757225401E-2</c:v>
                </c:pt>
                <c:pt idx="1985">
                  <c:v>6.5317919075144504E-2</c:v>
                </c:pt>
                <c:pt idx="1986">
                  <c:v>6.5317919075144504E-2</c:v>
                </c:pt>
                <c:pt idx="1987">
                  <c:v>6.5317919075144504E-2</c:v>
                </c:pt>
                <c:pt idx="1988">
                  <c:v>6.5895953757225401E-2</c:v>
                </c:pt>
                <c:pt idx="1989">
                  <c:v>6.7052023121387305E-2</c:v>
                </c:pt>
                <c:pt idx="1990">
                  <c:v>6.7052023121387305E-2</c:v>
                </c:pt>
                <c:pt idx="1991">
                  <c:v>6.7052023121387305E-2</c:v>
                </c:pt>
                <c:pt idx="1992">
                  <c:v>6.7052023121387305E-2</c:v>
                </c:pt>
                <c:pt idx="1993">
                  <c:v>6.7630057803468202E-2</c:v>
                </c:pt>
                <c:pt idx="1994">
                  <c:v>6.7630057803468202E-2</c:v>
                </c:pt>
                <c:pt idx="1995">
                  <c:v>6.8208092485549099E-2</c:v>
                </c:pt>
                <c:pt idx="1996">
                  <c:v>6.8786127167630107E-2</c:v>
                </c:pt>
                <c:pt idx="1997">
                  <c:v>6.8786127167630107E-2</c:v>
                </c:pt>
                <c:pt idx="1998">
                  <c:v>6.8786127167630107E-2</c:v>
                </c:pt>
                <c:pt idx="1999">
                  <c:v>6.8208092485549099E-2</c:v>
                </c:pt>
                <c:pt idx="2000">
                  <c:v>6.7630057803468202E-2</c:v>
                </c:pt>
                <c:pt idx="2001">
                  <c:v>6.7630057803468202E-2</c:v>
                </c:pt>
                <c:pt idx="2002">
                  <c:v>6.7052023121387305E-2</c:v>
                </c:pt>
                <c:pt idx="2003">
                  <c:v>6.6473988439306395E-2</c:v>
                </c:pt>
                <c:pt idx="2004">
                  <c:v>6.6473988439306395E-2</c:v>
                </c:pt>
                <c:pt idx="2005">
                  <c:v>6.5895953757225401E-2</c:v>
                </c:pt>
                <c:pt idx="2006">
                  <c:v>6.5895953757225401E-2</c:v>
                </c:pt>
                <c:pt idx="2007">
                  <c:v>6.5895953757225401E-2</c:v>
                </c:pt>
                <c:pt idx="2008">
                  <c:v>6.5895953757225401E-2</c:v>
                </c:pt>
                <c:pt idx="2009">
                  <c:v>6.6473988439306395E-2</c:v>
                </c:pt>
                <c:pt idx="2010">
                  <c:v>6.7052023121387305E-2</c:v>
                </c:pt>
                <c:pt idx="2011">
                  <c:v>6.6473988439306395E-2</c:v>
                </c:pt>
                <c:pt idx="2012">
                  <c:v>6.7052023121387305E-2</c:v>
                </c:pt>
                <c:pt idx="2013">
                  <c:v>6.7052023121387305E-2</c:v>
                </c:pt>
                <c:pt idx="2014">
                  <c:v>6.6473988439306395E-2</c:v>
                </c:pt>
                <c:pt idx="2015">
                  <c:v>6.5895953757225401E-2</c:v>
                </c:pt>
                <c:pt idx="2016">
                  <c:v>6.5317919075144504E-2</c:v>
                </c:pt>
                <c:pt idx="2017">
                  <c:v>6.5317919075144504E-2</c:v>
                </c:pt>
                <c:pt idx="2018">
                  <c:v>6.5317919075144504E-2</c:v>
                </c:pt>
                <c:pt idx="2019">
                  <c:v>6.5317919075144504E-2</c:v>
                </c:pt>
                <c:pt idx="2020">
                  <c:v>6.5895953757225401E-2</c:v>
                </c:pt>
                <c:pt idx="2021">
                  <c:v>6.5895953757225401E-2</c:v>
                </c:pt>
                <c:pt idx="2022">
                  <c:v>6.6473988439306395E-2</c:v>
                </c:pt>
                <c:pt idx="2023">
                  <c:v>6.5895953757225401E-2</c:v>
                </c:pt>
                <c:pt idx="2024">
                  <c:v>6.5895953757225401E-2</c:v>
                </c:pt>
                <c:pt idx="2025">
                  <c:v>6.5895953757225401E-2</c:v>
                </c:pt>
                <c:pt idx="2026">
                  <c:v>6.5895953757225401E-2</c:v>
                </c:pt>
                <c:pt idx="2027">
                  <c:v>6.5317919075144504E-2</c:v>
                </c:pt>
                <c:pt idx="2028">
                  <c:v>6.5317919075144504E-2</c:v>
                </c:pt>
                <c:pt idx="2029">
                  <c:v>6.5895953757225401E-2</c:v>
                </c:pt>
                <c:pt idx="2030">
                  <c:v>6.5895953757225401E-2</c:v>
                </c:pt>
                <c:pt idx="2031">
                  <c:v>6.5317919075144504E-2</c:v>
                </c:pt>
                <c:pt idx="2032">
                  <c:v>6.5317919075144504E-2</c:v>
                </c:pt>
                <c:pt idx="2033">
                  <c:v>6.5895953757225401E-2</c:v>
                </c:pt>
                <c:pt idx="2034">
                  <c:v>6.5317919075144504E-2</c:v>
                </c:pt>
                <c:pt idx="2035">
                  <c:v>6.5317919075144504E-2</c:v>
                </c:pt>
                <c:pt idx="2036">
                  <c:v>6.5317919075144504E-2</c:v>
                </c:pt>
                <c:pt idx="2037">
                  <c:v>6.5317919075144504E-2</c:v>
                </c:pt>
                <c:pt idx="2038">
                  <c:v>6.5317919075144504E-2</c:v>
                </c:pt>
                <c:pt idx="2039">
                  <c:v>6.5317919075144504E-2</c:v>
                </c:pt>
                <c:pt idx="2040">
                  <c:v>6.5317919075144504E-2</c:v>
                </c:pt>
                <c:pt idx="2041">
                  <c:v>6.5895953757225401E-2</c:v>
                </c:pt>
                <c:pt idx="2042">
                  <c:v>6.6473988439306395E-2</c:v>
                </c:pt>
                <c:pt idx="2043">
                  <c:v>6.5895953757225401E-2</c:v>
                </c:pt>
                <c:pt idx="2044">
                  <c:v>6.5895953757225401E-2</c:v>
                </c:pt>
                <c:pt idx="2045">
                  <c:v>6.5895953757225401E-2</c:v>
                </c:pt>
                <c:pt idx="2046">
                  <c:v>6.5895953757225401E-2</c:v>
                </c:pt>
                <c:pt idx="2047">
                  <c:v>6.5317919075144504E-2</c:v>
                </c:pt>
                <c:pt idx="2048">
                  <c:v>6.5317919075144504E-2</c:v>
                </c:pt>
                <c:pt idx="2049">
                  <c:v>6.5317919075144504E-2</c:v>
                </c:pt>
                <c:pt idx="2050">
                  <c:v>6.5317919075144504E-2</c:v>
                </c:pt>
                <c:pt idx="2051">
                  <c:v>6.4739884393063593E-2</c:v>
                </c:pt>
                <c:pt idx="2052">
                  <c:v>6.4739884393063593E-2</c:v>
                </c:pt>
                <c:pt idx="2053">
                  <c:v>6.5317919075144504E-2</c:v>
                </c:pt>
                <c:pt idx="2054">
                  <c:v>6.5895953757225401E-2</c:v>
                </c:pt>
                <c:pt idx="2055">
                  <c:v>6.5895953757225401E-2</c:v>
                </c:pt>
                <c:pt idx="2056">
                  <c:v>6.5317919075144504E-2</c:v>
                </c:pt>
                <c:pt idx="2057">
                  <c:v>6.5317919075144504E-2</c:v>
                </c:pt>
                <c:pt idx="2058">
                  <c:v>6.5317919075144504E-2</c:v>
                </c:pt>
                <c:pt idx="2059">
                  <c:v>6.5895953757225401E-2</c:v>
                </c:pt>
                <c:pt idx="2060">
                  <c:v>6.5895953757225401E-2</c:v>
                </c:pt>
                <c:pt idx="2061">
                  <c:v>6.6473988439306395E-2</c:v>
                </c:pt>
                <c:pt idx="2062">
                  <c:v>6.6473988439306395E-2</c:v>
                </c:pt>
                <c:pt idx="2063">
                  <c:v>6.6473988439306395E-2</c:v>
                </c:pt>
                <c:pt idx="2064">
                  <c:v>6.6473988439306395E-2</c:v>
                </c:pt>
                <c:pt idx="2065">
                  <c:v>6.5895953757225401E-2</c:v>
                </c:pt>
                <c:pt idx="2066">
                  <c:v>6.5895953757225401E-2</c:v>
                </c:pt>
                <c:pt idx="2067">
                  <c:v>6.5895953757225401E-2</c:v>
                </c:pt>
                <c:pt idx="2068">
                  <c:v>6.5895953757225401E-2</c:v>
                </c:pt>
                <c:pt idx="2069">
                  <c:v>6.5895953757225401E-2</c:v>
                </c:pt>
                <c:pt idx="2070">
                  <c:v>6.5317919075144504E-2</c:v>
                </c:pt>
                <c:pt idx="2071">
                  <c:v>6.4739884393063593E-2</c:v>
                </c:pt>
                <c:pt idx="2072">
                  <c:v>6.4739884393063593E-2</c:v>
                </c:pt>
                <c:pt idx="2073">
                  <c:v>6.4739884393063593E-2</c:v>
                </c:pt>
                <c:pt idx="2074">
                  <c:v>6.4739884393063593E-2</c:v>
                </c:pt>
                <c:pt idx="2075">
                  <c:v>6.4739884393063593E-2</c:v>
                </c:pt>
                <c:pt idx="2076">
                  <c:v>6.4739884393063593E-2</c:v>
                </c:pt>
                <c:pt idx="2077">
                  <c:v>6.5317919075144504E-2</c:v>
                </c:pt>
                <c:pt idx="2078">
                  <c:v>6.5317919075144504E-2</c:v>
                </c:pt>
                <c:pt idx="2079">
                  <c:v>6.5317919075144504E-2</c:v>
                </c:pt>
                <c:pt idx="2080">
                  <c:v>6.5317919075144504E-2</c:v>
                </c:pt>
                <c:pt idx="2081">
                  <c:v>6.5317919075144504E-2</c:v>
                </c:pt>
                <c:pt idx="2082">
                  <c:v>6.5317919075144504E-2</c:v>
                </c:pt>
                <c:pt idx="2083">
                  <c:v>6.4739884393063593E-2</c:v>
                </c:pt>
                <c:pt idx="2084">
                  <c:v>6.4161849710982696E-2</c:v>
                </c:pt>
                <c:pt idx="2085">
                  <c:v>6.4161849710982696E-2</c:v>
                </c:pt>
                <c:pt idx="2086">
                  <c:v>6.4161849710982696E-2</c:v>
                </c:pt>
                <c:pt idx="2087">
                  <c:v>6.3583815028901702E-2</c:v>
                </c:pt>
                <c:pt idx="2088">
                  <c:v>6.4161849710982696E-2</c:v>
                </c:pt>
                <c:pt idx="2089">
                  <c:v>6.4161849710982696E-2</c:v>
                </c:pt>
                <c:pt idx="2090">
                  <c:v>6.4161849710982696E-2</c:v>
                </c:pt>
                <c:pt idx="2091">
                  <c:v>6.4161849710982696E-2</c:v>
                </c:pt>
                <c:pt idx="2092">
                  <c:v>6.4161849710982696E-2</c:v>
                </c:pt>
                <c:pt idx="2093">
                  <c:v>6.4161849710982696E-2</c:v>
                </c:pt>
                <c:pt idx="2094">
                  <c:v>6.4161849710982696E-2</c:v>
                </c:pt>
                <c:pt idx="2095">
                  <c:v>6.4161849710982696E-2</c:v>
                </c:pt>
                <c:pt idx="2096">
                  <c:v>6.3583815028901702E-2</c:v>
                </c:pt>
                <c:pt idx="2097">
                  <c:v>6.3583815028901702E-2</c:v>
                </c:pt>
                <c:pt idx="2098">
                  <c:v>6.3583815028901702E-2</c:v>
                </c:pt>
                <c:pt idx="2099">
                  <c:v>6.3005780346820806E-2</c:v>
                </c:pt>
                <c:pt idx="2100">
                  <c:v>6.3005780346820806E-2</c:v>
                </c:pt>
                <c:pt idx="2101">
                  <c:v>6.3583815028901702E-2</c:v>
                </c:pt>
                <c:pt idx="2102">
                  <c:v>6.3583815028901702E-2</c:v>
                </c:pt>
                <c:pt idx="2103">
                  <c:v>6.3005780346820806E-2</c:v>
                </c:pt>
                <c:pt idx="2104">
                  <c:v>6.3005780346820806E-2</c:v>
                </c:pt>
                <c:pt idx="2105">
                  <c:v>6.3583815028901702E-2</c:v>
                </c:pt>
                <c:pt idx="2106">
                  <c:v>6.3583815028901702E-2</c:v>
                </c:pt>
                <c:pt idx="2107">
                  <c:v>6.3005780346820806E-2</c:v>
                </c:pt>
                <c:pt idx="2108">
                  <c:v>6.3005780346820806E-2</c:v>
                </c:pt>
                <c:pt idx="2109">
                  <c:v>6.3005780346820806E-2</c:v>
                </c:pt>
                <c:pt idx="2110">
                  <c:v>6.3005780346820806E-2</c:v>
                </c:pt>
                <c:pt idx="2111">
                  <c:v>6.3005780346820806E-2</c:v>
                </c:pt>
                <c:pt idx="2112">
                  <c:v>6.2427745664739902E-2</c:v>
                </c:pt>
                <c:pt idx="2113">
                  <c:v>6.2427745664739902E-2</c:v>
                </c:pt>
                <c:pt idx="2114">
                  <c:v>6.2427745664739902E-2</c:v>
                </c:pt>
                <c:pt idx="2115">
                  <c:v>6.2427745664739902E-2</c:v>
                </c:pt>
                <c:pt idx="2116">
                  <c:v>6.2427745664739902E-2</c:v>
                </c:pt>
                <c:pt idx="2117">
                  <c:v>6.2427745664739902E-2</c:v>
                </c:pt>
                <c:pt idx="2118">
                  <c:v>6.3005780346820806E-2</c:v>
                </c:pt>
                <c:pt idx="2119">
                  <c:v>6.2427745664739902E-2</c:v>
                </c:pt>
                <c:pt idx="2120">
                  <c:v>6.2427745664739902E-2</c:v>
                </c:pt>
                <c:pt idx="2121">
                  <c:v>6.2427745664739902E-2</c:v>
                </c:pt>
                <c:pt idx="2122">
                  <c:v>6.1849710982658998E-2</c:v>
                </c:pt>
                <c:pt idx="2123">
                  <c:v>6.1849710982658998E-2</c:v>
                </c:pt>
                <c:pt idx="2124">
                  <c:v>6.1271676300577997E-2</c:v>
                </c:pt>
                <c:pt idx="2125">
                  <c:v>6.1271676300577997E-2</c:v>
                </c:pt>
                <c:pt idx="2126">
                  <c:v>6.1271676300577997E-2</c:v>
                </c:pt>
                <c:pt idx="2127">
                  <c:v>6.1271676300577997E-2</c:v>
                </c:pt>
                <c:pt idx="2128">
                  <c:v>6.1271676300577997E-2</c:v>
                </c:pt>
                <c:pt idx="2129">
                  <c:v>6.1849710982658998E-2</c:v>
                </c:pt>
                <c:pt idx="2130">
                  <c:v>6.1849710982658998E-2</c:v>
                </c:pt>
                <c:pt idx="2131">
                  <c:v>6.1849710982658998E-2</c:v>
                </c:pt>
                <c:pt idx="2132">
                  <c:v>6.1849710982658998E-2</c:v>
                </c:pt>
                <c:pt idx="2133">
                  <c:v>6.1849710982658998E-2</c:v>
                </c:pt>
                <c:pt idx="2134">
                  <c:v>6.1849710982658998E-2</c:v>
                </c:pt>
                <c:pt idx="2135">
                  <c:v>6.1271676300577997E-2</c:v>
                </c:pt>
                <c:pt idx="2136">
                  <c:v>6.1271676300577997E-2</c:v>
                </c:pt>
                <c:pt idx="2137">
                  <c:v>6.1849710982658998E-2</c:v>
                </c:pt>
                <c:pt idx="2138">
                  <c:v>6.1849710982658998E-2</c:v>
                </c:pt>
                <c:pt idx="2139">
                  <c:v>6.1271676300577997E-2</c:v>
                </c:pt>
                <c:pt idx="2140">
                  <c:v>6.1271676300577997E-2</c:v>
                </c:pt>
                <c:pt idx="2141">
                  <c:v>6.1271676300577997E-2</c:v>
                </c:pt>
                <c:pt idx="2142">
                  <c:v>6.1271676300577997E-2</c:v>
                </c:pt>
                <c:pt idx="2143">
                  <c:v>6.1271676300577997E-2</c:v>
                </c:pt>
                <c:pt idx="2144">
                  <c:v>6.1271676300577997E-2</c:v>
                </c:pt>
                <c:pt idx="2145">
                  <c:v>6.06936416184971E-2</c:v>
                </c:pt>
                <c:pt idx="2146">
                  <c:v>6.06936416184971E-2</c:v>
                </c:pt>
                <c:pt idx="2147">
                  <c:v>6.0115606936416197E-2</c:v>
                </c:pt>
                <c:pt idx="2148">
                  <c:v>5.95375722543353E-2</c:v>
                </c:pt>
                <c:pt idx="2149">
                  <c:v>5.95375722543353E-2</c:v>
                </c:pt>
                <c:pt idx="2150">
                  <c:v>6.0115606936416197E-2</c:v>
                </c:pt>
                <c:pt idx="2151">
                  <c:v>6.0115606936416197E-2</c:v>
                </c:pt>
                <c:pt idx="2152">
                  <c:v>6.0115606936416197E-2</c:v>
                </c:pt>
                <c:pt idx="2153">
                  <c:v>6.06936416184971E-2</c:v>
                </c:pt>
                <c:pt idx="2154">
                  <c:v>6.1271676300577997E-2</c:v>
                </c:pt>
                <c:pt idx="2155">
                  <c:v>6.06936416184971E-2</c:v>
                </c:pt>
                <c:pt idx="2156">
                  <c:v>6.06936416184971E-2</c:v>
                </c:pt>
                <c:pt idx="2157">
                  <c:v>6.06936416184971E-2</c:v>
                </c:pt>
                <c:pt idx="2158">
                  <c:v>6.06936416184971E-2</c:v>
                </c:pt>
                <c:pt idx="2159">
                  <c:v>6.06936416184971E-2</c:v>
                </c:pt>
                <c:pt idx="2160">
                  <c:v>6.06936416184971E-2</c:v>
                </c:pt>
                <c:pt idx="2161">
                  <c:v>6.06936416184971E-2</c:v>
                </c:pt>
                <c:pt idx="2162">
                  <c:v>6.06936416184971E-2</c:v>
                </c:pt>
                <c:pt idx="2163">
                  <c:v>6.06936416184971E-2</c:v>
                </c:pt>
                <c:pt idx="2164">
                  <c:v>6.06936416184971E-2</c:v>
                </c:pt>
                <c:pt idx="2165">
                  <c:v>6.06936416184971E-2</c:v>
                </c:pt>
                <c:pt idx="2166">
                  <c:v>6.06936416184971E-2</c:v>
                </c:pt>
                <c:pt idx="2167">
                  <c:v>6.06936416184971E-2</c:v>
                </c:pt>
                <c:pt idx="2168">
                  <c:v>6.06936416184971E-2</c:v>
                </c:pt>
                <c:pt idx="2169">
                  <c:v>6.06936416184971E-2</c:v>
                </c:pt>
                <c:pt idx="2170">
                  <c:v>6.06936416184971E-2</c:v>
                </c:pt>
                <c:pt idx="2171">
                  <c:v>6.06936416184971E-2</c:v>
                </c:pt>
                <c:pt idx="2172">
                  <c:v>6.0115606936416197E-2</c:v>
                </c:pt>
                <c:pt idx="2173">
                  <c:v>6.06936416184971E-2</c:v>
                </c:pt>
                <c:pt idx="2174">
                  <c:v>6.06936416184971E-2</c:v>
                </c:pt>
                <c:pt idx="2175">
                  <c:v>6.06936416184971E-2</c:v>
                </c:pt>
                <c:pt idx="2176">
                  <c:v>6.06936416184971E-2</c:v>
                </c:pt>
                <c:pt idx="2177">
                  <c:v>6.06936416184971E-2</c:v>
                </c:pt>
                <c:pt idx="2178">
                  <c:v>6.06936416184971E-2</c:v>
                </c:pt>
                <c:pt idx="2179">
                  <c:v>6.0115606936416197E-2</c:v>
                </c:pt>
                <c:pt idx="2180">
                  <c:v>6.0115606936416197E-2</c:v>
                </c:pt>
                <c:pt idx="2181">
                  <c:v>6.0115606936416197E-2</c:v>
                </c:pt>
                <c:pt idx="2182">
                  <c:v>6.0115606936416197E-2</c:v>
                </c:pt>
                <c:pt idx="2183">
                  <c:v>5.95375722543353E-2</c:v>
                </c:pt>
                <c:pt idx="2184">
                  <c:v>5.95375722543353E-2</c:v>
                </c:pt>
                <c:pt idx="2185">
                  <c:v>6.0115606936416197E-2</c:v>
                </c:pt>
                <c:pt idx="2186">
                  <c:v>6.0115606936416197E-2</c:v>
                </c:pt>
                <c:pt idx="2187">
                  <c:v>6.0115606936416197E-2</c:v>
                </c:pt>
                <c:pt idx="2188">
                  <c:v>6.06936416184971E-2</c:v>
                </c:pt>
                <c:pt idx="2189">
                  <c:v>6.06936416184971E-2</c:v>
                </c:pt>
                <c:pt idx="2190">
                  <c:v>6.06936416184971E-2</c:v>
                </c:pt>
                <c:pt idx="2191">
                  <c:v>6.06936416184971E-2</c:v>
                </c:pt>
                <c:pt idx="2192">
                  <c:v>6.06936416184971E-2</c:v>
                </c:pt>
                <c:pt idx="2193">
                  <c:v>6.06936416184971E-2</c:v>
                </c:pt>
                <c:pt idx="2194">
                  <c:v>6.06936416184971E-2</c:v>
                </c:pt>
                <c:pt idx="2195">
                  <c:v>6.06936416184971E-2</c:v>
                </c:pt>
                <c:pt idx="2196">
                  <c:v>6.0115606936416197E-2</c:v>
                </c:pt>
                <c:pt idx="2197">
                  <c:v>6.0115606936416197E-2</c:v>
                </c:pt>
                <c:pt idx="2198">
                  <c:v>5.95375722543353E-2</c:v>
                </c:pt>
                <c:pt idx="2199">
                  <c:v>5.95375722543353E-2</c:v>
                </c:pt>
                <c:pt idx="2200">
                  <c:v>5.95375722543353E-2</c:v>
                </c:pt>
                <c:pt idx="2201">
                  <c:v>6.0115606936416197E-2</c:v>
                </c:pt>
                <c:pt idx="2202">
                  <c:v>6.0115606936416197E-2</c:v>
                </c:pt>
                <c:pt idx="2203">
                  <c:v>6.06936416184971E-2</c:v>
                </c:pt>
                <c:pt idx="2204">
                  <c:v>6.1271676300577997E-2</c:v>
                </c:pt>
                <c:pt idx="2205">
                  <c:v>6.1271676300577997E-2</c:v>
                </c:pt>
                <c:pt idx="2206">
                  <c:v>6.1849710982658998E-2</c:v>
                </c:pt>
                <c:pt idx="2207">
                  <c:v>6.1849710982658998E-2</c:v>
                </c:pt>
                <c:pt idx="2208">
                  <c:v>6.1849710982658998E-2</c:v>
                </c:pt>
                <c:pt idx="2209">
                  <c:v>6.1849710982658998E-2</c:v>
                </c:pt>
                <c:pt idx="2210">
                  <c:v>6.2427745664739902E-2</c:v>
                </c:pt>
                <c:pt idx="2211">
                  <c:v>6.1849710982658998E-2</c:v>
                </c:pt>
                <c:pt idx="2212">
                  <c:v>6.2427745664739902E-2</c:v>
                </c:pt>
                <c:pt idx="2213">
                  <c:v>6.2427745664739902E-2</c:v>
                </c:pt>
                <c:pt idx="2214">
                  <c:v>6.3005780346820806E-2</c:v>
                </c:pt>
                <c:pt idx="2215">
                  <c:v>6.3005780346820806E-2</c:v>
                </c:pt>
                <c:pt idx="2216">
                  <c:v>6.3583815028901702E-2</c:v>
                </c:pt>
                <c:pt idx="2217">
                  <c:v>6.4161849710982696E-2</c:v>
                </c:pt>
                <c:pt idx="2218">
                  <c:v>6.4161849710982696E-2</c:v>
                </c:pt>
                <c:pt idx="2219">
                  <c:v>6.3005780346820806E-2</c:v>
                </c:pt>
                <c:pt idx="2220">
                  <c:v>6.3005780346820806E-2</c:v>
                </c:pt>
                <c:pt idx="2221">
                  <c:v>6.3583815028901702E-2</c:v>
                </c:pt>
                <c:pt idx="2222">
                  <c:v>6.5317919075144504E-2</c:v>
                </c:pt>
                <c:pt idx="2223">
                  <c:v>6.7630057803468202E-2</c:v>
                </c:pt>
                <c:pt idx="2224">
                  <c:v>6.9364161849711004E-2</c:v>
                </c:pt>
                <c:pt idx="2225">
                  <c:v>7.1098265895953805E-2</c:v>
                </c:pt>
                <c:pt idx="2226">
                  <c:v>7.2832369942196495E-2</c:v>
                </c:pt>
                <c:pt idx="2227">
                  <c:v>7.39884393063584E-2</c:v>
                </c:pt>
                <c:pt idx="2228">
                  <c:v>7.5722543352601202E-2</c:v>
                </c:pt>
                <c:pt idx="2229">
                  <c:v>7.7456647398843906E-2</c:v>
                </c:pt>
                <c:pt idx="2230">
                  <c:v>7.9190751445086693E-2</c:v>
                </c:pt>
                <c:pt idx="2231">
                  <c:v>8.1502890173410406E-2</c:v>
                </c:pt>
                <c:pt idx="2232">
                  <c:v>8.3815028901734104E-2</c:v>
                </c:pt>
                <c:pt idx="2233">
                  <c:v>8.6127167630057802E-2</c:v>
                </c:pt>
                <c:pt idx="2234">
                  <c:v>8.9017341040462397E-2</c:v>
                </c:pt>
                <c:pt idx="2235">
                  <c:v>9.1329479768786095E-2</c:v>
                </c:pt>
                <c:pt idx="2236">
                  <c:v>9.4797687861271698E-2</c:v>
                </c:pt>
                <c:pt idx="2237">
                  <c:v>9.8265895953757204E-2</c:v>
                </c:pt>
                <c:pt idx="2238">
                  <c:v>0.101734104046243</c:v>
                </c:pt>
                <c:pt idx="2239">
                  <c:v>0.10404624277456601</c:v>
                </c:pt>
                <c:pt idx="2240">
                  <c:v>0.10635838150289</c:v>
                </c:pt>
                <c:pt idx="2241">
                  <c:v>0.10924855491329501</c:v>
                </c:pt>
                <c:pt idx="2242">
                  <c:v>0.11271676300578</c:v>
                </c:pt>
                <c:pt idx="2243">
                  <c:v>0.11734104046242801</c:v>
                </c:pt>
                <c:pt idx="2244">
                  <c:v>0.121965317919075</c:v>
                </c:pt>
                <c:pt idx="2245">
                  <c:v>0.12716763005780299</c:v>
                </c:pt>
                <c:pt idx="2246">
                  <c:v>0.131791907514451</c:v>
                </c:pt>
                <c:pt idx="2247">
                  <c:v>0.135838150289017</c:v>
                </c:pt>
                <c:pt idx="2248">
                  <c:v>0.13988439306358399</c:v>
                </c:pt>
                <c:pt idx="2249">
                  <c:v>0.14393063583815</c:v>
                </c:pt>
                <c:pt idx="2250">
                  <c:v>0.14797687861271699</c:v>
                </c:pt>
                <c:pt idx="2251">
                  <c:v>0.15202312138728299</c:v>
                </c:pt>
                <c:pt idx="2252">
                  <c:v>0.156647398843931</c:v>
                </c:pt>
                <c:pt idx="2253">
                  <c:v>0.16184971098265899</c:v>
                </c:pt>
                <c:pt idx="2254">
                  <c:v>0.166473988439306</c:v>
                </c:pt>
                <c:pt idx="2255">
                  <c:v>0.16936416184971101</c:v>
                </c:pt>
                <c:pt idx="2256">
                  <c:v>0.17167630057803501</c:v>
                </c:pt>
                <c:pt idx="2257">
                  <c:v>0.172832369942197</c:v>
                </c:pt>
                <c:pt idx="2258">
                  <c:v>0.17514450867052</c:v>
                </c:pt>
                <c:pt idx="2259">
                  <c:v>0.17803468208092499</c:v>
                </c:pt>
                <c:pt idx="2260">
                  <c:v>0.18150289017341001</c:v>
                </c:pt>
                <c:pt idx="2261">
                  <c:v>0.18554913294797701</c:v>
                </c:pt>
                <c:pt idx="2262">
                  <c:v>0.190751445086705</c:v>
                </c:pt>
                <c:pt idx="2263">
                  <c:v>0.19595375722543401</c:v>
                </c:pt>
                <c:pt idx="2264">
                  <c:v>0.2</c:v>
                </c:pt>
                <c:pt idx="2265">
                  <c:v>0.20404624277456601</c:v>
                </c:pt>
                <c:pt idx="2266">
                  <c:v>0.20693641618497099</c:v>
                </c:pt>
                <c:pt idx="2267">
                  <c:v>0.209248554913295</c:v>
                </c:pt>
                <c:pt idx="2268">
                  <c:v>0.211560693641618</c:v>
                </c:pt>
                <c:pt idx="2269">
                  <c:v>0.21445086705202299</c:v>
                </c:pt>
                <c:pt idx="2270">
                  <c:v>0.217341040462428</c:v>
                </c:pt>
                <c:pt idx="2271">
                  <c:v>0.21907514450867099</c:v>
                </c:pt>
                <c:pt idx="2272">
                  <c:v>0.22080924855491299</c:v>
                </c:pt>
                <c:pt idx="2273">
                  <c:v>0.22254335260115601</c:v>
                </c:pt>
                <c:pt idx="2274">
                  <c:v>0.223699421965318</c:v>
                </c:pt>
                <c:pt idx="2275">
                  <c:v>0.223699421965318</c:v>
                </c:pt>
                <c:pt idx="2276">
                  <c:v>0.22485549132947999</c:v>
                </c:pt>
                <c:pt idx="2277">
                  <c:v>0.22716763005780299</c:v>
                </c:pt>
                <c:pt idx="2278">
                  <c:v>0.23121387283236999</c:v>
                </c:pt>
                <c:pt idx="2279">
                  <c:v>0.23526011560693599</c:v>
                </c:pt>
                <c:pt idx="2280">
                  <c:v>0.238150289017341</c:v>
                </c:pt>
                <c:pt idx="2281">
                  <c:v>0.24046242774566501</c:v>
                </c:pt>
                <c:pt idx="2282">
                  <c:v>0.241618497109827</c:v>
                </c:pt>
                <c:pt idx="2283">
                  <c:v>0.242196531791908</c:v>
                </c:pt>
                <c:pt idx="2284">
                  <c:v>0.24277456647398801</c:v>
                </c:pt>
                <c:pt idx="2285">
                  <c:v>0.24393063583815</c:v>
                </c:pt>
                <c:pt idx="2286">
                  <c:v>0.24508670520231199</c:v>
                </c:pt>
                <c:pt idx="2287">
                  <c:v>0.24682080924855501</c:v>
                </c:pt>
                <c:pt idx="2288">
                  <c:v>0.247976878612717</c:v>
                </c:pt>
                <c:pt idx="2289">
                  <c:v>0.24971098265896</c:v>
                </c:pt>
                <c:pt idx="2290">
                  <c:v>0.25028901734103998</c:v>
                </c:pt>
                <c:pt idx="2291">
                  <c:v>0.25144508670520199</c:v>
                </c:pt>
                <c:pt idx="2292">
                  <c:v>0.25549132947976899</c:v>
                </c:pt>
                <c:pt idx="2293">
                  <c:v>0.26184971098265902</c:v>
                </c:pt>
                <c:pt idx="2294">
                  <c:v>0.26473988439306401</c:v>
                </c:pt>
                <c:pt idx="2295">
                  <c:v>0.26473988439306401</c:v>
                </c:pt>
                <c:pt idx="2296">
                  <c:v>0.26589595375722502</c:v>
                </c:pt>
                <c:pt idx="2297">
                  <c:v>0.26994219653179202</c:v>
                </c:pt>
                <c:pt idx="2298">
                  <c:v>0.276300578034682</c:v>
                </c:pt>
                <c:pt idx="2299">
                  <c:v>0.28323699421965298</c:v>
                </c:pt>
                <c:pt idx="2300">
                  <c:v>0.29017341040462402</c:v>
                </c:pt>
                <c:pt idx="2301">
                  <c:v>0.29710982658959501</c:v>
                </c:pt>
                <c:pt idx="2302">
                  <c:v>0.30289017341040497</c:v>
                </c:pt>
                <c:pt idx="2303">
                  <c:v>0.309248554913295</c:v>
                </c:pt>
                <c:pt idx="2304">
                  <c:v>0.31560693641618498</c:v>
                </c:pt>
                <c:pt idx="2305">
                  <c:v>0.320809248554913</c:v>
                </c:pt>
                <c:pt idx="2306">
                  <c:v>0.32485549132948</c:v>
                </c:pt>
                <c:pt idx="2307">
                  <c:v>0.328901734104046</c:v>
                </c:pt>
                <c:pt idx="2308">
                  <c:v>0.33930635838150303</c:v>
                </c:pt>
                <c:pt idx="2309">
                  <c:v>0.35664739884393099</c:v>
                </c:pt>
                <c:pt idx="2310">
                  <c:v>0.37514450867052002</c:v>
                </c:pt>
                <c:pt idx="2311">
                  <c:v>0.390173410404624</c:v>
                </c:pt>
                <c:pt idx="2312">
                  <c:v>0.40404624277456602</c:v>
                </c:pt>
                <c:pt idx="2313">
                  <c:v>0.41907514450867001</c:v>
                </c:pt>
                <c:pt idx="2314">
                  <c:v>0.43352601156069398</c:v>
                </c:pt>
                <c:pt idx="2315">
                  <c:v>0.44797687861271701</c:v>
                </c:pt>
                <c:pt idx="2316">
                  <c:v>0.46416184971098301</c:v>
                </c:pt>
                <c:pt idx="2317">
                  <c:v>0.48554913294797702</c:v>
                </c:pt>
                <c:pt idx="2318">
                  <c:v>0.50982658959537597</c:v>
                </c:pt>
                <c:pt idx="2319">
                  <c:v>0.53005780346820797</c:v>
                </c:pt>
                <c:pt idx="2320">
                  <c:v>0.54624277456647397</c:v>
                </c:pt>
                <c:pt idx="2321">
                  <c:v>0.56242774566473996</c:v>
                </c:pt>
                <c:pt idx="2322">
                  <c:v>0.58208092485549101</c:v>
                </c:pt>
                <c:pt idx="2323">
                  <c:v>0.60520231213872799</c:v>
                </c:pt>
                <c:pt idx="2324">
                  <c:v>0.63005780346820806</c:v>
                </c:pt>
                <c:pt idx="2325">
                  <c:v>0.65260115606936397</c:v>
                </c:pt>
                <c:pt idx="2326">
                  <c:v>0.66994219653179199</c:v>
                </c:pt>
                <c:pt idx="2327">
                  <c:v>0.68381502890173396</c:v>
                </c:pt>
                <c:pt idx="2328">
                  <c:v>0.69884393063583805</c:v>
                </c:pt>
                <c:pt idx="2329">
                  <c:v>0.71734104046242797</c:v>
                </c:pt>
                <c:pt idx="2330">
                  <c:v>0.73757225433525997</c:v>
                </c:pt>
                <c:pt idx="2331">
                  <c:v>0.75606936416185</c:v>
                </c:pt>
                <c:pt idx="2332">
                  <c:v>0.77052023121387303</c:v>
                </c:pt>
                <c:pt idx="2333">
                  <c:v>0.78265895953757203</c:v>
                </c:pt>
                <c:pt idx="2334">
                  <c:v>0.79190751445086704</c:v>
                </c:pt>
                <c:pt idx="2335">
                  <c:v>0.79942196531791898</c:v>
                </c:pt>
                <c:pt idx="2336">
                  <c:v>0.80404624277456604</c:v>
                </c:pt>
                <c:pt idx="2337">
                  <c:v>0.80635838150288996</c:v>
                </c:pt>
                <c:pt idx="2338">
                  <c:v>0.80693641618497103</c:v>
                </c:pt>
                <c:pt idx="2339">
                  <c:v>0.80924855491329495</c:v>
                </c:pt>
                <c:pt idx="2340">
                  <c:v>0.81618497109826604</c:v>
                </c:pt>
                <c:pt idx="2341">
                  <c:v>0.820809248554913</c:v>
                </c:pt>
                <c:pt idx="2342">
                  <c:v>0.82196531791907501</c:v>
                </c:pt>
                <c:pt idx="2343">
                  <c:v>0.82196531791907501</c:v>
                </c:pt>
                <c:pt idx="2344">
                  <c:v>0.82254335260115596</c:v>
                </c:pt>
                <c:pt idx="2345">
                  <c:v>0.82312138728323703</c:v>
                </c:pt>
                <c:pt idx="2346">
                  <c:v>0.82427745664739904</c:v>
                </c:pt>
                <c:pt idx="2347">
                  <c:v>0.82485549132948</c:v>
                </c:pt>
                <c:pt idx="2348">
                  <c:v>0.82543352601156095</c:v>
                </c:pt>
                <c:pt idx="2349">
                  <c:v>0.82658959537572196</c:v>
                </c:pt>
                <c:pt idx="2350">
                  <c:v>0.82716763005780403</c:v>
                </c:pt>
                <c:pt idx="2351">
                  <c:v>0.82832369942196504</c:v>
                </c:pt>
                <c:pt idx="2352">
                  <c:v>0.83005780346820801</c:v>
                </c:pt>
                <c:pt idx="2353">
                  <c:v>0.83179190751445098</c:v>
                </c:pt>
                <c:pt idx="2354">
                  <c:v>0.83352601156069395</c:v>
                </c:pt>
                <c:pt idx="2355">
                  <c:v>0.83468208092485496</c:v>
                </c:pt>
                <c:pt idx="2356">
                  <c:v>0.83757225433525995</c:v>
                </c:pt>
                <c:pt idx="2357">
                  <c:v>0.84335260115606903</c:v>
                </c:pt>
                <c:pt idx="2358">
                  <c:v>0.85086705202312096</c:v>
                </c:pt>
                <c:pt idx="2359">
                  <c:v>0.85491329479768796</c:v>
                </c:pt>
                <c:pt idx="2360">
                  <c:v>0.85491329479768796</c:v>
                </c:pt>
                <c:pt idx="2361">
                  <c:v>0.85317919075144499</c:v>
                </c:pt>
                <c:pt idx="2362">
                  <c:v>0.84971098265895895</c:v>
                </c:pt>
                <c:pt idx="2363">
                  <c:v>0.84393063583814998</c:v>
                </c:pt>
                <c:pt idx="2364">
                  <c:v>0.83641618497109804</c:v>
                </c:pt>
                <c:pt idx="2365">
                  <c:v>0.82716763005780403</c:v>
                </c:pt>
                <c:pt idx="2366">
                  <c:v>0.81560693641618498</c:v>
                </c:pt>
                <c:pt idx="2367">
                  <c:v>0.80173410404624301</c:v>
                </c:pt>
                <c:pt idx="2368">
                  <c:v>0.78554913294797701</c:v>
                </c:pt>
                <c:pt idx="2369">
                  <c:v>0.76647398843930603</c:v>
                </c:pt>
                <c:pt idx="2370">
                  <c:v>0.74508670520231202</c:v>
                </c:pt>
                <c:pt idx="2371">
                  <c:v>0.72427745664739895</c:v>
                </c:pt>
                <c:pt idx="2372">
                  <c:v>0.70462427745664702</c:v>
                </c:pt>
                <c:pt idx="2373">
                  <c:v>0.68554913294797704</c:v>
                </c:pt>
                <c:pt idx="2374">
                  <c:v>0.66531791907514404</c:v>
                </c:pt>
                <c:pt idx="2375">
                  <c:v>0.64219653179190805</c:v>
                </c:pt>
                <c:pt idx="2376">
                  <c:v>0.61618497109826598</c:v>
                </c:pt>
                <c:pt idx="2377">
                  <c:v>0.59306358381502899</c:v>
                </c:pt>
                <c:pt idx="2378">
                  <c:v>0.57514450867052003</c:v>
                </c:pt>
                <c:pt idx="2379">
                  <c:v>0.56184971098265901</c:v>
                </c:pt>
                <c:pt idx="2380">
                  <c:v>0.54797687861271704</c:v>
                </c:pt>
                <c:pt idx="2381">
                  <c:v>0.53352601156069401</c:v>
                </c:pt>
                <c:pt idx="2382">
                  <c:v>0.51791907514450897</c:v>
                </c:pt>
                <c:pt idx="2383">
                  <c:v>0.50289017341040498</c:v>
                </c:pt>
                <c:pt idx="2384">
                  <c:v>0.48843930635838201</c:v>
                </c:pt>
                <c:pt idx="2385">
                  <c:v>0.47456647398843899</c:v>
                </c:pt>
                <c:pt idx="2386">
                  <c:v>0.46242774566473999</c:v>
                </c:pt>
                <c:pt idx="2387">
                  <c:v>0.451445086705202</c:v>
                </c:pt>
                <c:pt idx="2388">
                  <c:v>0.44104046242774603</c:v>
                </c:pt>
                <c:pt idx="2389">
                  <c:v>0.430635838150289</c:v>
                </c:pt>
                <c:pt idx="2390">
                  <c:v>0.42138728323699398</c:v>
                </c:pt>
                <c:pt idx="2391">
                  <c:v>0.41329479768786098</c:v>
                </c:pt>
                <c:pt idx="2392">
                  <c:v>0.40520231213872798</c:v>
                </c:pt>
                <c:pt idx="2393">
                  <c:v>0.398265895953757</c:v>
                </c:pt>
                <c:pt idx="2394">
                  <c:v>0.39190751445086702</c:v>
                </c:pt>
                <c:pt idx="2395">
                  <c:v>0.38670520231213901</c:v>
                </c:pt>
                <c:pt idx="2396">
                  <c:v>0.38150289017340999</c:v>
                </c:pt>
                <c:pt idx="2397">
                  <c:v>0.37630057803468198</c:v>
                </c:pt>
                <c:pt idx="2398">
                  <c:v>0.37225433526011598</c:v>
                </c:pt>
                <c:pt idx="2399">
                  <c:v>0.36878612716762998</c:v>
                </c:pt>
                <c:pt idx="2400">
                  <c:v>0.365895953757225</c:v>
                </c:pt>
                <c:pt idx="2401">
                  <c:v>0.36300578034682102</c:v>
                </c:pt>
                <c:pt idx="2402">
                  <c:v>0.36127167630057799</c:v>
                </c:pt>
                <c:pt idx="2403">
                  <c:v>0.35953757225433502</c:v>
                </c:pt>
                <c:pt idx="2404">
                  <c:v>0.35895953757225402</c:v>
                </c:pt>
                <c:pt idx="2405">
                  <c:v>0.35895953757225402</c:v>
                </c:pt>
                <c:pt idx="2406">
                  <c:v>0.35895953757225402</c:v>
                </c:pt>
                <c:pt idx="2407">
                  <c:v>0.36011560693641598</c:v>
                </c:pt>
                <c:pt idx="2408">
                  <c:v>0.361849710982659</c:v>
                </c:pt>
                <c:pt idx="2409">
                  <c:v>0.36358381502890202</c:v>
                </c:pt>
                <c:pt idx="2410">
                  <c:v>0.36647398843930601</c:v>
                </c:pt>
                <c:pt idx="2411">
                  <c:v>0.37052023121387301</c:v>
                </c:pt>
                <c:pt idx="2412">
                  <c:v>0.37456647398843901</c:v>
                </c:pt>
                <c:pt idx="2413">
                  <c:v>0.37861271676300601</c:v>
                </c:pt>
                <c:pt idx="2414">
                  <c:v>0.38150289017340999</c:v>
                </c:pt>
                <c:pt idx="2415">
                  <c:v>0.38554913294797699</c:v>
                </c:pt>
                <c:pt idx="2416">
                  <c:v>0.39132947976878601</c:v>
                </c:pt>
                <c:pt idx="2417">
                  <c:v>0.4</c:v>
                </c:pt>
                <c:pt idx="2418">
                  <c:v>0.41156069364161801</c:v>
                </c:pt>
                <c:pt idx="2419">
                  <c:v>0.423121387283237</c:v>
                </c:pt>
                <c:pt idx="2420">
                  <c:v>0.43410404624277499</c:v>
                </c:pt>
                <c:pt idx="2421">
                  <c:v>0.44450867052023102</c:v>
                </c:pt>
                <c:pt idx="2422">
                  <c:v>0.45664739884393102</c:v>
                </c:pt>
                <c:pt idx="2423">
                  <c:v>0.47225433526011601</c:v>
                </c:pt>
                <c:pt idx="2424">
                  <c:v>0.48901734104046202</c:v>
                </c:pt>
                <c:pt idx="2425">
                  <c:v>0.50289017341040498</c:v>
                </c:pt>
                <c:pt idx="2426">
                  <c:v>0.51502890173410398</c:v>
                </c:pt>
                <c:pt idx="2427">
                  <c:v>0.52774566473988405</c:v>
                </c:pt>
                <c:pt idx="2428">
                  <c:v>0.54161849710982701</c:v>
                </c:pt>
                <c:pt idx="2429">
                  <c:v>0.55491329479768803</c:v>
                </c:pt>
                <c:pt idx="2430">
                  <c:v>0.564739884393064</c:v>
                </c:pt>
                <c:pt idx="2431">
                  <c:v>0.57052023121387296</c:v>
                </c:pt>
                <c:pt idx="2432">
                  <c:v>0.576878612716763</c:v>
                </c:pt>
                <c:pt idx="2433">
                  <c:v>0.59132947976878603</c:v>
                </c:pt>
                <c:pt idx="2434">
                  <c:v>0.61445086705202301</c:v>
                </c:pt>
                <c:pt idx="2435">
                  <c:v>0.63352601156069399</c:v>
                </c:pt>
                <c:pt idx="2436">
                  <c:v>0.64450867052023098</c:v>
                </c:pt>
                <c:pt idx="2437">
                  <c:v>0.65086705202312101</c:v>
                </c:pt>
                <c:pt idx="2438">
                  <c:v>0.65664739884393097</c:v>
                </c:pt>
                <c:pt idx="2439">
                  <c:v>0.66300578034682101</c:v>
                </c:pt>
                <c:pt idx="2440">
                  <c:v>0.66820809248554902</c:v>
                </c:pt>
                <c:pt idx="2441">
                  <c:v>0.67167630057803496</c:v>
                </c:pt>
                <c:pt idx="2442">
                  <c:v>0.67456647398843905</c:v>
                </c:pt>
                <c:pt idx="2443">
                  <c:v>0.67630057803468202</c:v>
                </c:pt>
                <c:pt idx="2444">
                  <c:v>0.67687861271676297</c:v>
                </c:pt>
                <c:pt idx="2445">
                  <c:v>0.67572254335260096</c:v>
                </c:pt>
                <c:pt idx="2446">
                  <c:v>0.67283236994219697</c:v>
                </c:pt>
                <c:pt idx="2447">
                  <c:v>0.66936416184971104</c:v>
                </c:pt>
                <c:pt idx="2448">
                  <c:v>0.66473988439306397</c:v>
                </c:pt>
                <c:pt idx="2449">
                  <c:v>0.65895953757225401</c:v>
                </c:pt>
                <c:pt idx="2450">
                  <c:v>0.65260115606936397</c:v>
                </c:pt>
                <c:pt idx="2451">
                  <c:v>0.64393063583815002</c:v>
                </c:pt>
                <c:pt idx="2452">
                  <c:v>0.63410404624277505</c:v>
                </c:pt>
                <c:pt idx="2453">
                  <c:v>0.62312138728323696</c:v>
                </c:pt>
                <c:pt idx="2454">
                  <c:v>0.61329479768786099</c:v>
                </c:pt>
                <c:pt idx="2455">
                  <c:v>0.60635838150289001</c:v>
                </c:pt>
                <c:pt idx="2456">
                  <c:v>0.60057803468208104</c:v>
                </c:pt>
                <c:pt idx="2457">
                  <c:v>0.59537572254335303</c:v>
                </c:pt>
                <c:pt idx="2458">
                  <c:v>0.58843930635838204</c:v>
                </c:pt>
                <c:pt idx="2459">
                  <c:v>0.57861271676300596</c:v>
                </c:pt>
                <c:pt idx="2460">
                  <c:v>0.56763005780346798</c:v>
                </c:pt>
                <c:pt idx="2461">
                  <c:v>0.556647398843931</c:v>
                </c:pt>
                <c:pt idx="2462">
                  <c:v>0.54682080924855503</c:v>
                </c:pt>
                <c:pt idx="2463">
                  <c:v>0.53699421965317895</c:v>
                </c:pt>
                <c:pt idx="2464">
                  <c:v>0.52658959537572303</c:v>
                </c:pt>
                <c:pt idx="2465">
                  <c:v>0.516184971098266</c:v>
                </c:pt>
                <c:pt idx="2466">
                  <c:v>0.50520231213872802</c:v>
                </c:pt>
                <c:pt idx="2467">
                  <c:v>0.49421965317919098</c:v>
                </c:pt>
                <c:pt idx="2468">
                  <c:v>0.48439306358381501</c:v>
                </c:pt>
                <c:pt idx="2469">
                  <c:v>0.47456647398843899</c:v>
                </c:pt>
                <c:pt idx="2470">
                  <c:v>0.46416184971098301</c:v>
                </c:pt>
                <c:pt idx="2471">
                  <c:v>0.45202312138728301</c:v>
                </c:pt>
                <c:pt idx="2472">
                  <c:v>0.43988439306358401</c:v>
                </c:pt>
                <c:pt idx="2473">
                  <c:v>0.43179190751445101</c:v>
                </c:pt>
                <c:pt idx="2474">
                  <c:v>0.42601156069364199</c:v>
                </c:pt>
                <c:pt idx="2475">
                  <c:v>0.41965317919075101</c:v>
                </c:pt>
                <c:pt idx="2476">
                  <c:v>0.41098265895953801</c:v>
                </c:pt>
                <c:pt idx="2477">
                  <c:v>0.402312138728324</c:v>
                </c:pt>
                <c:pt idx="2478">
                  <c:v>0.39364161849710999</c:v>
                </c:pt>
                <c:pt idx="2479">
                  <c:v>0.38497109826589598</c:v>
                </c:pt>
                <c:pt idx="2480">
                  <c:v>0.37687861271676298</c:v>
                </c:pt>
                <c:pt idx="2481">
                  <c:v>0.36820809248554898</c:v>
                </c:pt>
                <c:pt idx="2482">
                  <c:v>0.36011560693641598</c:v>
                </c:pt>
                <c:pt idx="2483">
                  <c:v>0.35144508670520203</c:v>
                </c:pt>
                <c:pt idx="2484">
                  <c:v>0.34219653179190801</c:v>
                </c:pt>
                <c:pt idx="2485">
                  <c:v>0.33121387283237003</c:v>
                </c:pt>
                <c:pt idx="2486">
                  <c:v>0.31849710982659002</c:v>
                </c:pt>
                <c:pt idx="2487">
                  <c:v>0.30809248554913299</c:v>
                </c:pt>
                <c:pt idx="2488">
                  <c:v>0.30346820809248498</c:v>
                </c:pt>
                <c:pt idx="2489">
                  <c:v>0.300578034682081</c:v>
                </c:pt>
                <c:pt idx="2490">
                  <c:v>0.29768786127167601</c:v>
                </c:pt>
                <c:pt idx="2491">
                  <c:v>0.29421965317919102</c:v>
                </c:pt>
                <c:pt idx="2492">
                  <c:v>0.29017341040462402</c:v>
                </c:pt>
                <c:pt idx="2493">
                  <c:v>0.28554913294797701</c:v>
                </c:pt>
                <c:pt idx="2494">
                  <c:v>0.28092485549132901</c:v>
                </c:pt>
                <c:pt idx="2495">
                  <c:v>0.27456647398843897</c:v>
                </c:pt>
                <c:pt idx="2496">
                  <c:v>0.268208092485549</c:v>
                </c:pt>
                <c:pt idx="2497">
                  <c:v>0.26242774566473998</c:v>
                </c:pt>
                <c:pt idx="2498">
                  <c:v>0.25895953757225398</c:v>
                </c:pt>
                <c:pt idx="2499">
                  <c:v>0.25664739884393101</c:v>
                </c:pt>
                <c:pt idx="2500">
                  <c:v>0.25491329479768798</c:v>
                </c:pt>
                <c:pt idx="2501">
                  <c:v>0.25317919075144502</c:v>
                </c:pt>
                <c:pt idx="2502">
                  <c:v>0.25144508670520199</c:v>
                </c:pt>
                <c:pt idx="2503">
                  <c:v>0.24855491329479801</c:v>
                </c:pt>
                <c:pt idx="2504">
                  <c:v>0.24682080924855501</c:v>
                </c:pt>
                <c:pt idx="2505">
                  <c:v>0.245664739884393</c:v>
                </c:pt>
                <c:pt idx="2506">
                  <c:v>0.245664739884393</c:v>
                </c:pt>
                <c:pt idx="2507">
                  <c:v>0.246242774566474</c:v>
                </c:pt>
                <c:pt idx="2508">
                  <c:v>0.24682080924855501</c:v>
                </c:pt>
                <c:pt idx="2509">
                  <c:v>0.24855491329479801</c:v>
                </c:pt>
                <c:pt idx="2510">
                  <c:v>0.25028901734103998</c:v>
                </c:pt>
                <c:pt idx="2511">
                  <c:v>0.252023121387283</c:v>
                </c:pt>
                <c:pt idx="2512">
                  <c:v>0.25491329479768798</c:v>
                </c:pt>
                <c:pt idx="2513">
                  <c:v>0.25838150289017298</c:v>
                </c:pt>
                <c:pt idx="2514">
                  <c:v>0.26184971098265902</c:v>
                </c:pt>
                <c:pt idx="2515">
                  <c:v>0.26589595375722502</c:v>
                </c:pt>
                <c:pt idx="2516">
                  <c:v>0.27109826589595398</c:v>
                </c:pt>
                <c:pt idx="2517">
                  <c:v>0.27687861271676301</c:v>
                </c:pt>
                <c:pt idx="2518">
                  <c:v>0.28150289017341001</c:v>
                </c:pt>
                <c:pt idx="2519">
                  <c:v>0.28786127167630099</c:v>
                </c:pt>
                <c:pt idx="2520">
                  <c:v>0.29595375722543399</c:v>
                </c:pt>
                <c:pt idx="2521">
                  <c:v>0.30578034682080901</c:v>
                </c:pt>
                <c:pt idx="2522">
                  <c:v>0.31502890173410403</c:v>
                </c:pt>
                <c:pt idx="2523">
                  <c:v>0.32254335260115602</c:v>
                </c:pt>
                <c:pt idx="2524">
                  <c:v>0.329479768786127</c:v>
                </c:pt>
                <c:pt idx="2525">
                  <c:v>0.33583815028901698</c:v>
                </c:pt>
                <c:pt idx="2526">
                  <c:v>0.34219653179190801</c:v>
                </c:pt>
                <c:pt idx="2527">
                  <c:v>0.34971098265896</c:v>
                </c:pt>
                <c:pt idx="2528">
                  <c:v>0.35838150289017301</c:v>
                </c:pt>
                <c:pt idx="2529">
                  <c:v>0.36647398843930601</c:v>
                </c:pt>
                <c:pt idx="2530">
                  <c:v>0.37283236994219698</c:v>
                </c:pt>
                <c:pt idx="2531">
                  <c:v>0.378034682080925</c:v>
                </c:pt>
                <c:pt idx="2532">
                  <c:v>0.38265895953757201</c:v>
                </c:pt>
                <c:pt idx="2533">
                  <c:v>0.38670520231213901</c:v>
                </c:pt>
                <c:pt idx="2534">
                  <c:v>0.39132947976878601</c:v>
                </c:pt>
                <c:pt idx="2535">
                  <c:v>0.39595375722543402</c:v>
                </c:pt>
                <c:pt idx="2536">
                  <c:v>0.402312138728324</c:v>
                </c:pt>
                <c:pt idx="2537">
                  <c:v>0.40809248554913302</c:v>
                </c:pt>
                <c:pt idx="2538">
                  <c:v>0.41213872832369902</c:v>
                </c:pt>
                <c:pt idx="2539">
                  <c:v>0.41502890173410401</c:v>
                </c:pt>
                <c:pt idx="2540">
                  <c:v>0.41676300578034697</c:v>
                </c:pt>
                <c:pt idx="2541">
                  <c:v>0.41676300578034697</c:v>
                </c:pt>
                <c:pt idx="2542">
                  <c:v>0.41560693641618501</c:v>
                </c:pt>
                <c:pt idx="2543">
                  <c:v>0.41387283236994199</c:v>
                </c:pt>
                <c:pt idx="2544">
                  <c:v>0.41156069364161801</c:v>
                </c:pt>
                <c:pt idx="2545">
                  <c:v>0.40867052023121397</c:v>
                </c:pt>
                <c:pt idx="2546">
                  <c:v>0.40520231213872798</c:v>
                </c:pt>
                <c:pt idx="2547">
                  <c:v>0.40173410404624299</c:v>
                </c:pt>
                <c:pt idx="2548">
                  <c:v>0.39768786127167599</c:v>
                </c:pt>
                <c:pt idx="2549">
                  <c:v>0.39306358381502898</c:v>
                </c:pt>
                <c:pt idx="2550">
                  <c:v>0.38901734104046198</c:v>
                </c:pt>
                <c:pt idx="2551">
                  <c:v>0.38497109826589598</c:v>
                </c:pt>
                <c:pt idx="2552">
                  <c:v>0.38092485549132898</c:v>
                </c:pt>
                <c:pt idx="2553">
                  <c:v>0.37687861271676298</c:v>
                </c:pt>
                <c:pt idx="2554">
                  <c:v>0.37283236994219698</c:v>
                </c:pt>
                <c:pt idx="2555">
                  <c:v>0.36763005780346802</c:v>
                </c:pt>
                <c:pt idx="2556">
                  <c:v>0.36242774566474001</c:v>
                </c:pt>
                <c:pt idx="2557">
                  <c:v>0.357803468208092</c:v>
                </c:pt>
                <c:pt idx="2558">
                  <c:v>0.35317919075144499</c:v>
                </c:pt>
                <c:pt idx="2559">
                  <c:v>0.34913294797687899</c:v>
                </c:pt>
                <c:pt idx="2560">
                  <c:v>0.34624277456647401</c:v>
                </c:pt>
                <c:pt idx="2561">
                  <c:v>0.34393063583814998</c:v>
                </c:pt>
                <c:pt idx="2562">
                  <c:v>0.34277456647398802</c:v>
                </c:pt>
                <c:pt idx="2563">
                  <c:v>0.34219653179190801</c:v>
                </c:pt>
                <c:pt idx="2564">
                  <c:v>0.341618497109827</c:v>
                </c:pt>
                <c:pt idx="2565">
                  <c:v>0.34219653179190801</c:v>
                </c:pt>
                <c:pt idx="2566">
                  <c:v>0.34219653179190801</c:v>
                </c:pt>
                <c:pt idx="2567">
                  <c:v>0.34277456647398802</c:v>
                </c:pt>
                <c:pt idx="2568">
                  <c:v>0.34277456647398802</c:v>
                </c:pt>
                <c:pt idx="2569">
                  <c:v>0.34335260115606903</c:v>
                </c:pt>
                <c:pt idx="2570">
                  <c:v>0.34393063583814998</c:v>
                </c:pt>
                <c:pt idx="2571">
                  <c:v>0.34335260115606903</c:v>
                </c:pt>
                <c:pt idx="2572">
                  <c:v>0.34277456647398802</c:v>
                </c:pt>
                <c:pt idx="2573">
                  <c:v>0.34277456647398802</c:v>
                </c:pt>
                <c:pt idx="2574">
                  <c:v>0.34393063583814998</c:v>
                </c:pt>
                <c:pt idx="2575">
                  <c:v>0.34508670520231199</c:v>
                </c:pt>
                <c:pt idx="2576">
                  <c:v>0.34624277456647401</c:v>
                </c:pt>
                <c:pt idx="2577">
                  <c:v>0.34797687861271698</c:v>
                </c:pt>
                <c:pt idx="2578">
                  <c:v>0.35028901734104001</c:v>
                </c:pt>
                <c:pt idx="2579">
                  <c:v>0.35202312138728298</c:v>
                </c:pt>
                <c:pt idx="2580">
                  <c:v>0.35433526011560701</c:v>
                </c:pt>
                <c:pt idx="2581">
                  <c:v>0.35664739884393099</c:v>
                </c:pt>
                <c:pt idx="2582">
                  <c:v>0.35953757225433502</c:v>
                </c:pt>
                <c:pt idx="2583">
                  <c:v>0.36242774566474001</c:v>
                </c:pt>
                <c:pt idx="2584">
                  <c:v>0.36531791907514399</c:v>
                </c:pt>
                <c:pt idx="2585">
                  <c:v>0.36763005780346802</c:v>
                </c:pt>
                <c:pt idx="2586">
                  <c:v>0.37052023121387301</c:v>
                </c:pt>
                <c:pt idx="2587">
                  <c:v>0.37225433526011598</c:v>
                </c:pt>
                <c:pt idx="2588">
                  <c:v>0.373988439306358</c:v>
                </c:pt>
                <c:pt idx="2589">
                  <c:v>0.37456647398843901</c:v>
                </c:pt>
                <c:pt idx="2590">
                  <c:v>0.37456647398843901</c:v>
                </c:pt>
                <c:pt idx="2591">
                  <c:v>0.373988439306358</c:v>
                </c:pt>
                <c:pt idx="2592">
                  <c:v>0.37341040462427699</c:v>
                </c:pt>
                <c:pt idx="2593">
                  <c:v>0.37225433526011598</c:v>
                </c:pt>
                <c:pt idx="2594">
                  <c:v>0.37109826589595402</c:v>
                </c:pt>
                <c:pt idx="2595">
                  <c:v>0.36936416184971099</c:v>
                </c:pt>
                <c:pt idx="2596">
                  <c:v>0.36763005780346802</c:v>
                </c:pt>
                <c:pt idx="2597">
                  <c:v>0.36647398843930601</c:v>
                </c:pt>
                <c:pt idx="2598">
                  <c:v>0.36531791907514399</c:v>
                </c:pt>
                <c:pt idx="2599">
                  <c:v>0.36473988439306398</c:v>
                </c:pt>
                <c:pt idx="2600">
                  <c:v>0.36473988439306398</c:v>
                </c:pt>
                <c:pt idx="2601">
                  <c:v>0.36416184971098298</c:v>
                </c:pt>
                <c:pt idx="2602">
                  <c:v>0.36416184971098298</c:v>
                </c:pt>
                <c:pt idx="2603">
                  <c:v>0.36416184971098298</c:v>
                </c:pt>
                <c:pt idx="2604">
                  <c:v>0.36416184971098298</c:v>
                </c:pt>
                <c:pt idx="2605">
                  <c:v>0.36473988439306398</c:v>
                </c:pt>
                <c:pt idx="2606">
                  <c:v>0.36531791907514399</c:v>
                </c:pt>
                <c:pt idx="2607">
                  <c:v>0.365895953757225</c:v>
                </c:pt>
                <c:pt idx="2608">
                  <c:v>0.36705202312138702</c:v>
                </c:pt>
                <c:pt idx="2609">
                  <c:v>0.36820809248554898</c:v>
                </c:pt>
                <c:pt idx="2610">
                  <c:v>0.36878612716762998</c:v>
                </c:pt>
                <c:pt idx="2611">
                  <c:v>0.369942196531792</c:v>
                </c:pt>
                <c:pt idx="2612">
                  <c:v>0.37052023121387301</c:v>
                </c:pt>
                <c:pt idx="2613">
                  <c:v>0.37052023121387301</c:v>
                </c:pt>
                <c:pt idx="2614">
                  <c:v>0.37052023121387301</c:v>
                </c:pt>
                <c:pt idx="2615">
                  <c:v>0.369942196531792</c:v>
                </c:pt>
                <c:pt idx="2616">
                  <c:v>0.36936416184971099</c:v>
                </c:pt>
                <c:pt idx="2617">
                  <c:v>0.36763005780346802</c:v>
                </c:pt>
                <c:pt idx="2618">
                  <c:v>0.365895953757225</c:v>
                </c:pt>
                <c:pt idx="2619">
                  <c:v>0.36358381502890202</c:v>
                </c:pt>
                <c:pt idx="2620">
                  <c:v>0.36127167630057799</c:v>
                </c:pt>
                <c:pt idx="2621">
                  <c:v>0.35895953757225402</c:v>
                </c:pt>
                <c:pt idx="2622">
                  <c:v>0.35606936416184998</c:v>
                </c:pt>
                <c:pt idx="2623">
                  <c:v>0.35317919075144499</c:v>
                </c:pt>
                <c:pt idx="2624">
                  <c:v>0.34971098265896</c:v>
                </c:pt>
                <c:pt idx="2625">
                  <c:v>0.34624277456647401</c:v>
                </c:pt>
                <c:pt idx="2626">
                  <c:v>0.34277456647398802</c:v>
                </c:pt>
                <c:pt idx="2627">
                  <c:v>0.33988439306358398</c:v>
                </c:pt>
                <c:pt idx="2628">
                  <c:v>0.33699421965317899</c:v>
                </c:pt>
                <c:pt idx="2629">
                  <c:v>0.33410404624277501</c:v>
                </c:pt>
                <c:pt idx="2630">
                  <c:v>0.33179190751445098</c:v>
                </c:pt>
                <c:pt idx="2631">
                  <c:v>0.329479768786127</c:v>
                </c:pt>
                <c:pt idx="2632">
                  <c:v>0.32832369942196499</c:v>
                </c:pt>
                <c:pt idx="2633">
                  <c:v>0.32774566473988398</c:v>
                </c:pt>
                <c:pt idx="2634">
                  <c:v>0.32716763005780303</c:v>
                </c:pt>
                <c:pt idx="2635">
                  <c:v>0.32774566473988398</c:v>
                </c:pt>
                <c:pt idx="2636">
                  <c:v>0.32832369942196499</c:v>
                </c:pt>
                <c:pt idx="2637">
                  <c:v>0.329479768786127</c:v>
                </c:pt>
                <c:pt idx="2638">
                  <c:v>0.33121387283237003</c:v>
                </c:pt>
                <c:pt idx="2639">
                  <c:v>0.333526011560694</c:v>
                </c:pt>
                <c:pt idx="2640">
                  <c:v>0.33699421965317899</c:v>
                </c:pt>
                <c:pt idx="2641">
                  <c:v>0.34046242774566499</c:v>
                </c:pt>
                <c:pt idx="2642">
                  <c:v>0.34450867052023099</c:v>
                </c:pt>
                <c:pt idx="2643">
                  <c:v>0.34855491329479799</c:v>
                </c:pt>
                <c:pt idx="2644">
                  <c:v>0.35260115606936399</c:v>
                </c:pt>
                <c:pt idx="2645">
                  <c:v>0.35722543352601199</c:v>
                </c:pt>
                <c:pt idx="2646">
                  <c:v>0.36127167630057799</c:v>
                </c:pt>
                <c:pt idx="2647">
                  <c:v>0.365895953757225</c:v>
                </c:pt>
                <c:pt idx="2648">
                  <c:v>0.369942196531792</c:v>
                </c:pt>
                <c:pt idx="2649">
                  <c:v>0.373988439306358</c:v>
                </c:pt>
                <c:pt idx="2650">
                  <c:v>0.37745664739884399</c:v>
                </c:pt>
                <c:pt idx="2651">
                  <c:v>0.38034682080924898</c:v>
                </c:pt>
                <c:pt idx="2652">
                  <c:v>0.38265895953757201</c:v>
                </c:pt>
                <c:pt idx="2653">
                  <c:v>0.38439306358381498</c:v>
                </c:pt>
                <c:pt idx="2654">
                  <c:v>0.38497109826589598</c:v>
                </c:pt>
                <c:pt idx="2655">
                  <c:v>0.38554913294797699</c:v>
                </c:pt>
                <c:pt idx="2656">
                  <c:v>0.38554913294797699</c:v>
                </c:pt>
                <c:pt idx="2657">
                  <c:v>0.38381502890173402</c:v>
                </c:pt>
                <c:pt idx="2658">
                  <c:v>0.382080924855491</c:v>
                </c:pt>
                <c:pt idx="2659">
                  <c:v>0.37861271676300601</c:v>
                </c:pt>
                <c:pt idx="2660">
                  <c:v>0.37514450867052002</c:v>
                </c:pt>
                <c:pt idx="2661">
                  <c:v>0.37052023121387301</c:v>
                </c:pt>
                <c:pt idx="2662">
                  <c:v>0.365895953757225</c:v>
                </c:pt>
                <c:pt idx="2663">
                  <c:v>0.36127167630057799</c:v>
                </c:pt>
                <c:pt idx="2664">
                  <c:v>0.35722543352601199</c:v>
                </c:pt>
                <c:pt idx="2665">
                  <c:v>0.35260115606936399</c:v>
                </c:pt>
                <c:pt idx="2666">
                  <c:v>0.34913294797687899</c:v>
                </c:pt>
                <c:pt idx="2667">
                  <c:v>0.345664739884393</c:v>
                </c:pt>
                <c:pt idx="2668">
                  <c:v>0.34335260115606903</c:v>
                </c:pt>
                <c:pt idx="2669">
                  <c:v>0.34104046242774599</c:v>
                </c:pt>
                <c:pt idx="2670">
                  <c:v>0.33988439306358398</c:v>
                </c:pt>
                <c:pt idx="2671">
                  <c:v>0.33815028901734101</c:v>
                </c:pt>
                <c:pt idx="2672">
                  <c:v>0.33757225433526</c:v>
                </c:pt>
                <c:pt idx="2673">
                  <c:v>0.33641618497109799</c:v>
                </c:pt>
                <c:pt idx="2674">
                  <c:v>0.33583815028901698</c:v>
                </c:pt>
                <c:pt idx="2675">
                  <c:v>0.33526011560693603</c:v>
                </c:pt>
                <c:pt idx="2676">
                  <c:v>0.33468208092485502</c:v>
                </c:pt>
                <c:pt idx="2677">
                  <c:v>0.33410404624277501</c:v>
                </c:pt>
                <c:pt idx="2678">
                  <c:v>0.33294797687861299</c:v>
                </c:pt>
                <c:pt idx="2679">
                  <c:v>0.33236994219653199</c:v>
                </c:pt>
                <c:pt idx="2680">
                  <c:v>0.33121387283237003</c:v>
                </c:pt>
                <c:pt idx="2681">
                  <c:v>0.33005780346820801</c:v>
                </c:pt>
                <c:pt idx="2682">
                  <c:v>0.329479768786127</c:v>
                </c:pt>
                <c:pt idx="2683">
                  <c:v>0.328901734104046</c:v>
                </c:pt>
                <c:pt idx="2684">
                  <c:v>0.32832369942196499</c:v>
                </c:pt>
                <c:pt idx="2685">
                  <c:v>0.32832369942196499</c:v>
                </c:pt>
                <c:pt idx="2686">
                  <c:v>0.32832369942196499</c:v>
                </c:pt>
                <c:pt idx="2687">
                  <c:v>0.32832369942196499</c:v>
                </c:pt>
                <c:pt idx="2688">
                  <c:v>0.32832369942196499</c:v>
                </c:pt>
                <c:pt idx="2689">
                  <c:v>0.328901734104046</c:v>
                </c:pt>
                <c:pt idx="2690">
                  <c:v>0.329479768786127</c:v>
                </c:pt>
                <c:pt idx="2691">
                  <c:v>0.33005780346820801</c:v>
                </c:pt>
                <c:pt idx="2692">
                  <c:v>0.33063583815028902</c:v>
                </c:pt>
                <c:pt idx="2693">
                  <c:v>0.33121387283237003</c:v>
                </c:pt>
                <c:pt idx="2694">
                  <c:v>0.33179190751445098</c:v>
                </c:pt>
                <c:pt idx="2695">
                  <c:v>0.333526011560694</c:v>
                </c:pt>
                <c:pt idx="2696">
                  <c:v>0.33468208092485502</c:v>
                </c:pt>
                <c:pt idx="2697">
                  <c:v>0.33699421965317899</c:v>
                </c:pt>
                <c:pt idx="2698">
                  <c:v>0.33930635838150303</c:v>
                </c:pt>
                <c:pt idx="2699">
                  <c:v>0.341618497109827</c:v>
                </c:pt>
                <c:pt idx="2700">
                  <c:v>0.34508670520231199</c:v>
                </c:pt>
                <c:pt idx="2701">
                  <c:v>0.34855491329479799</c:v>
                </c:pt>
                <c:pt idx="2702">
                  <c:v>0.35202312138728298</c:v>
                </c:pt>
                <c:pt idx="2703">
                  <c:v>0.35549132947976902</c:v>
                </c:pt>
                <c:pt idx="2704">
                  <c:v>0.35953757225433502</c:v>
                </c:pt>
                <c:pt idx="2705">
                  <c:v>0.36300578034682102</c:v>
                </c:pt>
                <c:pt idx="2706">
                  <c:v>0.36647398843930601</c:v>
                </c:pt>
                <c:pt idx="2707">
                  <c:v>0.369942196531792</c:v>
                </c:pt>
                <c:pt idx="2708">
                  <c:v>0.37283236994219698</c:v>
                </c:pt>
                <c:pt idx="2709">
                  <c:v>0.37514450867052002</c:v>
                </c:pt>
                <c:pt idx="2710">
                  <c:v>0.37687861271676298</c:v>
                </c:pt>
                <c:pt idx="2711">
                  <c:v>0.378034682080925</c:v>
                </c:pt>
                <c:pt idx="2712">
                  <c:v>0.37861271676300601</c:v>
                </c:pt>
                <c:pt idx="2713">
                  <c:v>0.37919075144508702</c:v>
                </c:pt>
                <c:pt idx="2714">
                  <c:v>0.37861271676300601</c:v>
                </c:pt>
                <c:pt idx="2715">
                  <c:v>0.37861271676300601</c:v>
                </c:pt>
                <c:pt idx="2716">
                  <c:v>0.378034682080925</c:v>
                </c:pt>
                <c:pt idx="2717">
                  <c:v>0.37745664739884399</c:v>
                </c:pt>
                <c:pt idx="2718">
                  <c:v>0.37687861271676298</c:v>
                </c:pt>
                <c:pt idx="2719">
                  <c:v>0.37630057803468198</c:v>
                </c:pt>
                <c:pt idx="2720">
                  <c:v>0.37630057803468198</c:v>
                </c:pt>
                <c:pt idx="2721">
                  <c:v>0.37687861271676298</c:v>
                </c:pt>
                <c:pt idx="2722">
                  <c:v>0.37745664739884399</c:v>
                </c:pt>
                <c:pt idx="2723">
                  <c:v>0.378034682080925</c:v>
                </c:pt>
                <c:pt idx="2724">
                  <c:v>0.37919075144508702</c:v>
                </c:pt>
                <c:pt idx="2725">
                  <c:v>0.38034682080924898</c:v>
                </c:pt>
                <c:pt idx="2726">
                  <c:v>0.382080924855491</c:v>
                </c:pt>
                <c:pt idx="2727">
                  <c:v>0.38381502890173402</c:v>
                </c:pt>
                <c:pt idx="2728">
                  <c:v>0.386127167630058</c:v>
                </c:pt>
                <c:pt idx="2729">
                  <c:v>0.38843930635838098</c:v>
                </c:pt>
                <c:pt idx="2730">
                  <c:v>0.39132947976878601</c:v>
                </c:pt>
                <c:pt idx="2731">
                  <c:v>0.39479768786127201</c:v>
                </c:pt>
                <c:pt idx="2732">
                  <c:v>0.398265895953757</c:v>
                </c:pt>
                <c:pt idx="2733">
                  <c:v>0.402312138728324</c:v>
                </c:pt>
                <c:pt idx="2734">
                  <c:v>0.40693641618497101</c:v>
                </c:pt>
                <c:pt idx="2735">
                  <c:v>0.41156069364161801</c:v>
                </c:pt>
                <c:pt idx="2736">
                  <c:v>0.41676300578034697</c:v>
                </c:pt>
                <c:pt idx="2737">
                  <c:v>0.422543352601156</c:v>
                </c:pt>
                <c:pt idx="2738">
                  <c:v>0.42832369942196502</c:v>
                </c:pt>
                <c:pt idx="2739">
                  <c:v>0.434682080924856</c:v>
                </c:pt>
                <c:pt idx="2740">
                  <c:v>0.44161849710982698</c:v>
                </c:pt>
                <c:pt idx="2741">
                  <c:v>0.44855491329479802</c:v>
                </c:pt>
                <c:pt idx="2742">
                  <c:v>0.45606936416185001</c:v>
                </c:pt>
                <c:pt idx="2743">
                  <c:v>0.463583815028902</c:v>
                </c:pt>
                <c:pt idx="2744">
                  <c:v>0.47109826589595399</c:v>
                </c:pt>
                <c:pt idx="2745">
                  <c:v>0.47861271676300599</c:v>
                </c:pt>
                <c:pt idx="2746">
                  <c:v>0.48612716763005798</c:v>
                </c:pt>
                <c:pt idx="2747">
                  <c:v>0.49364161849711002</c:v>
                </c:pt>
                <c:pt idx="2748">
                  <c:v>0.50115606936416202</c:v>
                </c:pt>
                <c:pt idx="2749">
                  <c:v>0.50867052023121395</c:v>
                </c:pt>
                <c:pt idx="2750">
                  <c:v>0.51560693641618505</c:v>
                </c:pt>
                <c:pt idx="2751">
                  <c:v>0.52254335260115603</c:v>
                </c:pt>
                <c:pt idx="2752">
                  <c:v>0.528323699421965</c:v>
                </c:pt>
                <c:pt idx="2753">
                  <c:v>0.53410404624277497</c:v>
                </c:pt>
                <c:pt idx="2754">
                  <c:v>0.53815028901734097</c:v>
                </c:pt>
                <c:pt idx="2755">
                  <c:v>0.54161849710982701</c:v>
                </c:pt>
                <c:pt idx="2756">
                  <c:v>0.54393063583815005</c:v>
                </c:pt>
                <c:pt idx="2757">
                  <c:v>0.54508670520231195</c:v>
                </c:pt>
                <c:pt idx="2758">
                  <c:v>0.544508670520231</c:v>
                </c:pt>
                <c:pt idx="2759">
                  <c:v>0.54335260115606898</c:v>
                </c:pt>
                <c:pt idx="2760">
                  <c:v>0.540462427745665</c:v>
                </c:pt>
                <c:pt idx="2761">
                  <c:v>0.53699421965317895</c:v>
                </c:pt>
                <c:pt idx="2762">
                  <c:v>0.532369942196532</c:v>
                </c:pt>
                <c:pt idx="2763">
                  <c:v>0.52658959537572303</c:v>
                </c:pt>
                <c:pt idx="2764">
                  <c:v>0.520231213872832</c:v>
                </c:pt>
                <c:pt idx="2765">
                  <c:v>0.51271676300577995</c:v>
                </c:pt>
                <c:pt idx="2766">
                  <c:v>0.50520231213872802</c:v>
                </c:pt>
                <c:pt idx="2767">
                  <c:v>0.49653179190751401</c:v>
                </c:pt>
                <c:pt idx="2768">
                  <c:v>0.48843930635838201</c:v>
                </c:pt>
                <c:pt idx="2769">
                  <c:v>0.479768786127168</c:v>
                </c:pt>
                <c:pt idx="2770">
                  <c:v>0.47225433526011601</c:v>
                </c:pt>
                <c:pt idx="2771">
                  <c:v>0.46473988439306402</c:v>
                </c:pt>
                <c:pt idx="2772">
                  <c:v>0.45838150289017299</c:v>
                </c:pt>
                <c:pt idx="2773">
                  <c:v>0.45260115606936402</c:v>
                </c:pt>
                <c:pt idx="2774">
                  <c:v>0.44797687861271701</c:v>
                </c:pt>
                <c:pt idx="2775">
                  <c:v>0.44450867052023102</c:v>
                </c:pt>
                <c:pt idx="2776">
                  <c:v>0.44219653179190799</c:v>
                </c:pt>
                <c:pt idx="2777">
                  <c:v>0.44104046242774603</c:v>
                </c:pt>
                <c:pt idx="2778">
                  <c:v>0.44046242774566502</c:v>
                </c:pt>
                <c:pt idx="2779">
                  <c:v>0.44104046242774603</c:v>
                </c:pt>
                <c:pt idx="2780">
                  <c:v>0.442774566473988</c:v>
                </c:pt>
                <c:pt idx="2781">
                  <c:v>0.44566473988439298</c:v>
                </c:pt>
                <c:pt idx="2782">
                  <c:v>0.44855491329479802</c:v>
                </c:pt>
                <c:pt idx="2783">
                  <c:v>0.45260115606936402</c:v>
                </c:pt>
                <c:pt idx="2784">
                  <c:v>0.45606936416185001</c:v>
                </c:pt>
                <c:pt idx="2785">
                  <c:v>0.46011560693641601</c:v>
                </c:pt>
                <c:pt idx="2786">
                  <c:v>0.463583815028902</c:v>
                </c:pt>
                <c:pt idx="2787">
                  <c:v>0.46647398843930599</c:v>
                </c:pt>
                <c:pt idx="2788">
                  <c:v>0.46878612716763002</c:v>
                </c:pt>
                <c:pt idx="2789">
                  <c:v>0.46994219653179198</c:v>
                </c:pt>
                <c:pt idx="2790">
                  <c:v>0.46994219653179198</c:v>
                </c:pt>
                <c:pt idx="2791">
                  <c:v>0.46820809248554901</c:v>
                </c:pt>
                <c:pt idx="2792">
                  <c:v>0.46531791907514503</c:v>
                </c:pt>
                <c:pt idx="2793">
                  <c:v>0.46127167630057803</c:v>
                </c:pt>
                <c:pt idx="2794">
                  <c:v>0.45664739884393102</c:v>
                </c:pt>
                <c:pt idx="2795">
                  <c:v>0.450867052023121</c:v>
                </c:pt>
                <c:pt idx="2796">
                  <c:v>0.44508670520231203</c:v>
                </c:pt>
                <c:pt idx="2797">
                  <c:v>0.439306358381503</c:v>
                </c:pt>
                <c:pt idx="2798">
                  <c:v>0.43410404624277499</c:v>
                </c:pt>
                <c:pt idx="2799">
                  <c:v>0.42832369942196502</c:v>
                </c:pt>
                <c:pt idx="2800">
                  <c:v>0.423121387283237</c:v>
                </c:pt>
                <c:pt idx="2801">
                  <c:v>0.41849710982659</c:v>
                </c:pt>
                <c:pt idx="2802">
                  <c:v>0.41387283236994199</c:v>
                </c:pt>
                <c:pt idx="2803">
                  <c:v>0.40982658959537599</c:v>
                </c:pt>
                <c:pt idx="2804">
                  <c:v>0.40578034682080899</c:v>
                </c:pt>
                <c:pt idx="2805">
                  <c:v>0.402312138728324</c:v>
                </c:pt>
                <c:pt idx="2806">
                  <c:v>0.398265895953757</c:v>
                </c:pt>
                <c:pt idx="2807">
                  <c:v>0.39479768786127201</c:v>
                </c:pt>
                <c:pt idx="2808">
                  <c:v>0.39132947976878601</c:v>
                </c:pt>
                <c:pt idx="2809">
                  <c:v>0.38843930635838098</c:v>
                </c:pt>
                <c:pt idx="2810">
                  <c:v>0.38554913294797699</c:v>
                </c:pt>
                <c:pt idx="2811">
                  <c:v>0.38265895953757201</c:v>
                </c:pt>
                <c:pt idx="2812">
                  <c:v>0.37976878612716802</c:v>
                </c:pt>
                <c:pt idx="2813">
                  <c:v>0.37687861271676298</c:v>
                </c:pt>
                <c:pt idx="2814">
                  <c:v>0.373988439306358</c:v>
                </c:pt>
                <c:pt idx="2815">
                  <c:v>0.37109826589595402</c:v>
                </c:pt>
                <c:pt idx="2816">
                  <c:v>0.36763005780346802</c:v>
                </c:pt>
                <c:pt idx="2817">
                  <c:v>0.36473988439306398</c:v>
                </c:pt>
                <c:pt idx="2818">
                  <c:v>0.36127167630057799</c:v>
                </c:pt>
                <c:pt idx="2819">
                  <c:v>0.35838150289017301</c:v>
                </c:pt>
                <c:pt idx="2820">
                  <c:v>0.35491329479768802</c:v>
                </c:pt>
                <c:pt idx="2821">
                  <c:v>0.35144508670520203</c:v>
                </c:pt>
                <c:pt idx="2822">
                  <c:v>0.34797687861271698</c:v>
                </c:pt>
                <c:pt idx="2823">
                  <c:v>0.34450867052023099</c:v>
                </c:pt>
                <c:pt idx="2824">
                  <c:v>0.341618497109827</c:v>
                </c:pt>
                <c:pt idx="2825">
                  <c:v>0.33872832369942202</c:v>
                </c:pt>
                <c:pt idx="2826">
                  <c:v>0.33641618497109799</c:v>
                </c:pt>
                <c:pt idx="2827">
                  <c:v>0.33410404624277501</c:v>
                </c:pt>
                <c:pt idx="2828">
                  <c:v>0.33179190751445098</c:v>
                </c:pt>
                <c:pt idx="2829">
                  <c:v>0.329479768786127</c:v>
                </c:pt>
                <c:pt idx="2830">
                  <c:v>0.32774566473988398</c:v>
                </c:pt>
                <c:pt idx="2831">
                  <c:v>0.325433526011561</c:v>
                </c:pt>
                <c:pt idx="2832">
                  <c:v>0.32254335260115602</c:v>
                </c:pt>
                <c:pt idx="2833">
                  <c:v>0.31965317919075098</c:v>
                </c:pt>
                <c:pt idx="2834">
                  <c:v>0.31618497109826599</c:v>
                </c:pt>
                <c:pt idx="2835">
                  <c:v>0.31271676300578</c:v>
                </c:pt>
                <c:pt idx="2836">
                  <c:v>0.308670520231214</c:v>
                </c:pt>
                <c:pt idx="2837">
                  <c:v>0.304624277456647</c:v>
                </c:pt>
                <c:pt idx="2838">
                  <c:v>0.300578034682081</c:v>
                </c:pt>
                <c:pt idx="2839">
                  <c:v>0.296531791907514</c:v>
                </c:pt>
                <c:pt idx="2840">
                  <c:v>0.29190751445086699</c:v>
                </c:pt>
                <c:pt idx="2841">
                  <c:v>0.288439306358381</c:v>
                </c:pt>
                <c:pt idx="2842">
                  <c:v>0.284393063583815</c:v>
                </c:pt>
                <c:pt idx="2843">
                  <c:v>0.28150289017341001</c:v>
                </c:pt>
                <c:pt idx="2844">
                  <c:v>0.27803468208092502</c:v>
                </c:pt>
                <c:pt idx="2845">
                  <c:v>0.27514450867051998</c:v>
                </c:pt>
                <c:pt idx="2846">
                  <c:v>0.27283236994219701</c:v>
                </c:pt>
                <c:pt idx="2847">
                  <c:v>0.27052023121387297</c:v>
                </c:pt>
                <c:pt idx="2848">
                  <c:v>0.268208092485549</c:v>
                </c:pt>
                <c:pt idx="2849">
                  <c:v>0.26647398843930598</c:v>
                </c:pt>
                <c:pt idx="2850">
                  <c:v>0.26531791907514501</c:v>
                </c:pt>
                <c:pt idx="2851">
                  <c:v>0.26358381502890199</c:v>
                </c:pt>
                <c:pt idx="2852">
                  <c:v>0.26300578034682098</c:v>
                </c:pt>
                <c:pt idx="2853">
                  <c:v>0.26184971098265902</c:v>
                </c:pt>
                <c:pt idx="2854">
                  <c:v>0.26069364161849701</c:v>
                </c:pt>
                <c:pt idx="2855">
                  <c:v>0.260115606936416</c:v>
                </c:pt>
                <c:pt idx="2856">
                  <c:v>0.25953757225433499</c:v>
                </c:pt>
                <c:pt idx="2857">
                  <c:v>0.25953757225433499</c:v>
                </c:pt>
                <c:pt idx="2858">
                  <c:v>0.25895953757225398</c:v>
                </c:pt>
                <c:pt idx="2859">
                  <c:v>0.25895953757225398</c:v>
                </c:pt>
                <c:pt idx="2860">
                  <c:v>0.25895953757225398</c:v>
                </c:pt>
                <c:pt idx="2861">
                  <c:v>0.25895953757225398</c:v>
                </c:pt>
                <c:pt idx="2862">
                  <c:v>0.25895953757225398</c:v>
                </c:pt>
                <c:pt idx="2863">
                  <c:v>0.25953757225433499</c:v>
                </c:pt>
                <c:pt idx="2864">
                  <c:v>0.260115606936416</c:v>
                </c:pt>
                <c:pt idx="2865">
                  <c:v>0.260115606936416</c:v>
                </c:pt>
                <c:pt idx="2866">
                  <c:v>0.26069364161849701</c:v>
                </c:pt>
                <c:pt idx="2867">
                  <c:v>0.26127167630057802</c:v>
                </c:pt>
                <c:pt idx="2868">
                  <c:v>0.26184971098265902</c:v>
                </c:pt>
                <c:pt idx="2869">
                  <c:v>0.26242774566473998</c:v>
                </c:pt>
                <c:pt idx="2870">
                  <c:v>0.26300578034682098</c:v>
                </c:pt>
                <c:pt idx="2871">
                  <c:v>0.26300578034682098</c:v>
                </c:pt>
                <c:pt idx="2872">
                  <c:v>0.26300578034682098</c:v>
                </c:pt>
                <c:pt idx="2873">
                  <c:v>0.26358381502890199</c:v>
                </c:pt>
                <c:pt idx="2874">
                  <c:v>0.26358381502890199</c:v>
                </c:pt>
                <c:pt idx="2875">
                  <c:v>0.26358381502890199</c:v>
                </c:pt>
                <c:pt idx="2876">
                  <c:v>0.26358381502890199</c:v>
                </c:pt>
                <c:pt idx="2877">
                  <c:v>0.264161849710983</c:v>
                </c:pt>
                <c:pt idx="2878">
                  <c:v>0.264161849710983</c:v>
                </c:pt>
                <c:pt idx="2879">
                  <c:v>0.264161849710983</c:v>
                </c:pt>
                <c:pt idx="2880">
                  <c:v>0.26473988439306401</c:v>
                </c:pt>
                <c:pt idx="2881">
                  <c:v>0.26473988439306401</c:v>
                </c:pt>
                <c:pt idx="2882">
                  <c:v>0.26531791907514501</c:v>
                </c:pt>
                <c:pt idx="2883">
                  <c:v>0.26531791907514501</c:v>
                </c:pt>
                <c:pt idx="2884">
                  <c:v>0.26589595375722502</c:v>
                </c:pt>
                <c:pt idx="2885">
                  <c:v>0.26589595375722502</c:v>
                </c:pt>
                <c:pt idx="2886">
                  <c:v>0.26647398843930598</c:v>
                </c:pt>
                <c:pt idx="2887">
                  <c:v>0.26705202312138698</c:v>
                </c:pt>
                <c:pt idx="2888">
                  <c:v>0.26763005780346799</c:v>
                </c:pt>
                <c:pt idx="2889">
                  <c:v>0.268208092485549</c:v>
                </c:pt>
                <c:pt idx="2890">
                  <c:v>0.26878612716763001</c:v>
                </c:pt>
                <c:pt idx="2891">
                  <c:v>0.26936416184971101</c:v>
                </c:pt>
                <c:pt idx="2892">
                  <c:v>0.27052023121387297</c:v>
                </c:pt>
                <c:pt idx="2893">
                  <c:v>0.27167630057803499</c:v>
                </c:pt>
                <c:pt idx="2894">
                  <c:v>0.27283236994219701</c:v>
                </c:pt>
                <c:pt idx="2895">
                  <c:v>0.27398843930635802</c:v>
                </c:pt>
                <c:pt idx="2896">
                  <c:v>0.27572254335260099</c:v>
                </c:pt>
                <c:pt idx="2897">
                  <c:v>0.27687861271676301</c:v>
                </c:pt>
                <c:pt idx="2898">
                  <c:v>0.27861271676300597</c:v>
                </c:pt>
                <c:pt idx="2899">
                  <c:v>0.28092485549132901</c:v>
                </c:pt>
                <c:pt idx="2900">
                  <c:v>0.28323699421965298</c:v>
                </c:pt>
                <c:pt idx="2901">
                  <c:v>0.28612716763005802</c:v>
                </c:pt>
                <c:pt idx="2902">
                  <c:v>0.28959537572254301</c:v>
                </c:pt>
                <c:pt idx="2903">
                  <c:v>0.29306358381502901</c:v>
                </c:pt>
                <c:pt idx="2904">
                  <c:v>0.29710982658959501</c:v>
                </c:pt>
                <c:pt idx="2905">
                  <c:v>0.30173410404624301</c:v>
                </c:pt>
                <c:pt idx="2906">
                  <c:v>0.30578034682080901</c:v>
                </c:pt>
                <c:pt idx="2907">
                  <c:v>0.31040462427745702</c:v>
                </c:pt>
                <c:pt idx="2908">
                  <c:v>0.31445086705202302</c:v>
                </c:pt>
                <c:pt idx="2909">
                  <c:v>0.31791907514450901</c:v>
                </c:pt>
                <c:pt idx="2910">
                  <c:v>0.320809248554913</c:v>
                </c:pt>
                <c:pt idx="2911">
                  <c:v>0.32254335260115602</c:v>
                </c:pt>
                <c:pt idx="2912">
                  <c:v>0.32312138728323703</c:v>
                </c:pt>
                <c:pt idx="2913">
                  <c:v>0.32254335260115602</c:v>
                </c:pt>
                <c:pt idx="2914">
                  <c:v>0.321387283236994</c:v>
                </c:pt>
                <c:pt idx="2915">
                  <c:v>0.31907514450867003</c:v>
                </c:pt>
                <c:pt idx="2916">
                  <c:v>0.31618497109826599</c:v>
                </c:pt>
                <c:pt idx="2917">
                  <c:v>0.31271676300578</c:v>
                </c:pt>
                <c:pt idx="2918">
                  <c:v>0.309248554913295</c:v>
                </c:pt>
                <c:pt idx="2919">
                  <c:v>0.30578034682080901</c:v>
                </c:pt>
                <c:pt idx="2920">
                  <c:v>0.30231213872832402</c:v>
                </c:pt>
                <c:pt idx="2921">
                  <c:v>0.3</c:v>
                </c:pt>
                <c:pt idx="2922">
                  <c:v>0.29826589595375702</c:v>
                </c:pt>
                <c:pt idx="2923">
                  <c:v>0.296531791907514</c:v>
                </c:pt>
                <c:pt idx="2924">
                  <c:v>0.29595375722543399</c:v>
                </c:pt>
                <c:pt idx="2925">
                  <c:v>0.29537572254335298</c:v>
                </c:pt>
                <c:pt idx="2926">
                  <c:v>0.29595375722543399</c:v>
                </c:pt>
                <c:pt idx="2927">
                  <c:v>0.29595375722543399</c:v>
                </c:pt>
                <c:pt idx="2928">
                  <c:v>0.296531791907514</c:v>
                </c:pt>
                <c:pt idx="2929">
                  <c:v>0.296531791907514</c:v>
                </c:pt>
                <c:pt idx="2930">
                  <c:v>0.29710982658959501</c:v>
                </c:pt>
                <c:pt idx="2931">
                  <c:v>0.296531791907514</c:v>
                </c:pt>
                <c:pt idx="2932">
                  <c:v>0.296531791907514</c:v>
                </c:pt>
                <c:pt idx="2933">
                  <c:v>0.29595375722543399</c:v>
                </c:pt>
                <c:pt idx="2934">
                  <c:v>0.29537572254335298</c:v>
                </c:pt>
                <c:pt idx="2935">
                  <c:v>0.29421965317919102</c:v>
                </c:pt>
                <c:pt idx="2936">
                  <c:v>0.29306358381502901</c:v>
                </c:pt>
                <c:pt idx="2937">
                  <c:v>0.29190751445086699</c:v>
                </c:pt>
                <c:pt idx="2938">
                  <c:v>0.29017341040462402</c:v>
                </c:pt>
                <c:pt idx="2939">
                  <c:v>0.28901734104046201</c:v>
                </c:pt>
                <c:pt idx="2940">
                  <c:v>0.28786127167630099</c:v>
                </c:pt>
                <c:pt idx="2941">
                  <c:v>0.28670520231213897</c:v>
                </c:pt>
                <c:pt idx="2942">
                  <c:v>0.28554913294797701</c:v>
                </c:pt>
                <c:pt idx="2943">
                  <c:v>0.284393063583815</c:v>
                </c:pt>
                <c:pt idx="2944">
                  <c:v>0.28323699421965298</c:v>
                </c:pt>
                <c:pt idx="2945">
                  <c:v>0.28208092485549102</c:v>
                </c:pt>
                <c:pt idx="2946">
                  <c:v>0.28150289017341001</c:v>
                </c:pt>
                <c:pt idx="2947">
                  <c:v>0.28150289017341001</c:v>
                </c:pt>
                <c:pt idx="2948">
                  <c:v>0.28092485549132901</c:v>
                </c:pt>
                <c:pt idx="2949">
                  <c:v>0.28092485549132901</c:v>
                </c:pt>
                <c:pt idx="2950">
                  <c:v>0.28092485549132901</c:v>
                </c:pt>
                <c:pt idx="2951">
                  <c:v>0.28092485549132901</c:v>
                </c:pt>
                <c:pt idx="2952">
                  <c:v>0.28208092485549102</c:v>
                </c:pt>
                <c:pt idx="2953">
                  <c:v>0.28323699421965298</c:v>
                </c:pt>
                <c:pt idx="2954">
                  <c:v>0.28497109826589601</c:v>
                </c:pt>
                <c:pt idx="2955">
                  <c:v>0.28728323699421998</c:v>
                </c:pt>
                <c:pt idx="2956">
                  <c:v>0.29017341040462402</c:v>
                </c:pt>
                <c:pt idx="2957">
                  <c:v>0.29364161849711001</c:v>
                </c:pt>
                <c:pt idx="2958">
                  <c:v>0.296531791907514</c:v>
                </c:pt>
                <c:pt idx="2959">
                  <c:v>0.29826589595375702</c:v>
                </c:pt>
                <c:pt idx="2960">
                  <c:v>0.29942196531791898</c:v>
                </c:pt>
                <c:pt idx="2961">
                  <c:v>0.29884393063583797</c:v>
                </c:pt>
                <c:pt idx="2962">
                  <c:v>0.29768786127167601</c:v>
                </c:pt>
                <c:pt idx="2963">
                  <c:v>0.29537572254335298</c:v>
                </c:pt>
                <c:pt idx="2964">
                  <c:v>0.29190751445086699</c:v>
                </c:pt>
                <c:pt idx="2965">
                  <c:v>0.288439306358381</c:v>
                </c:pt>
                <c:pt idx="2966">
                  <c:v>0.284393063583815</c:v>
                </c:pt>
                <c:pt idx="2967">
                  <c:v>0.280346820809249</c:v>
                </c:pt>
                <c:pt idx="2968">
                  <c:v>0.276300578034682</c:v>
                </c:pt>
                <c:pt idx="2969">
                  <c:v>0.272254335260116</c:v>
                </c:pt>
                <c:pt idx="2970">
                  <c:v>0.268208092485549</c:v>
                </c:pt>
                <c:pt idx="2971">
                  <c:v>0.26473988439306401</c:v>
                </c:pt>
                <c:pt idx="2972">
                  <c:v>0.26184971098265902</c:v>
                </c:pt>
                <c:pt idx="2973">
                  <c:v>0.25953757225433499</c:v>
                </c:pt>
                <c:pt idx="2974">
                  <c:v>0.25722543352601202</c:v>
                </c:pt>
                <c:pt idx="2975">
                  <c:v>0.25549132947976899</c:v>
                </c:pt>
                <c:pt idx="2976">
                  <c:v>0.25433526011560698</c:v>
                </c:pt>
                <c:pt idx="2977">
                  <c:v>0.25317919075144502</c:v>
                </c:pt>
                <c:pt idx="2978">
                  <c:v>0.252023121387283</c:v>
                </c:pt>
                <c:pt idx="2979">
                  <c:v>0.25086705202312098</c:v>
                </c:pt>
                <c:pt idx="2980">
                  <c:v>0.24913294797687899</c:v>
                </c:pt>
                <c:pt idx="2981">
                  <c:v>0.24739884393063599</c:v>
                </c:pt>
                <c:pt idx="2982">
                  <c:v>0.245664739884393</c:v>
                </c:pt>
                <c:pt idx="2983">
                  <c:v>0.24335260115606899</c:v>
                </c:pt>
                <c:pt idx="2984">
                  <c:v>0.241618497109827</c:v>
                </c:pt>
                <c:pt idx="2985">
                  <c:v>0.23930635838150299</c:v>
                </c:pt>
                <c:pt idx="2986">
                  <c:v>0.23757225433526</c:v>
                </c:pt>
                <c:pt idx="2987">
                  <c:v>0.23526011560693599</c:v>
                </c:pt>
                <c:pt idx="2988">
                  <c:v>0.233526011560694</c:v>
                </c:pt>
                <c:pt idx="2989">
                  <c:v>0.231791907514451</c:v>
                </c:pt>
                <c:pt idx="2990">
                  <c:v>0.23005780346820801</c:v>
                </c:pt>
                <c:pt idx="2991">
                  <c:v>0.227745664739884</c:v>
                </c:pt>
                <c:pt idx="2992">
                  <c:v>0.22601156069364201</c:v>
                </c:pt>
                <c:pt idx="2993">
                  <c:v>0.22485549132947999</c:v>
                </c:pt>
                <c:pt idx="2994">
                  <c:v>0.22312138728323699</c:v>
                </c:pt>
                <c:pt idx="2995">
                  <c:v>0.22196531791907501</c:v>
                </c:pt>
                <c:pt idx="2996">
                  <c:v>0.22023121387283201</c:v>
                </c:pt>
                <c:pt idx="2997">
                  <c:v>0.21907514450867099</c:v>
                </c:pt>
                <c:pt idx="2998">
                  <c:v>0.217341040462428</c:v>
                </c:pt>
                <c:pt idx="2999">
                  <c:v>0.21618497109826601</c:v>
                </c:pt>
                <c:pt idx="3000">
                  <c:v>0.21445086705202299</c:v>
                </c:pt>
                <c:pt idx="3001">
                  <c:v>0.21387283236994201</c:v>
                </c:pt>
                <c:pt idx="3002">
                  <c:v>0.21271676300577999</c:v>
                </c:pt>
                <c:pt idx="3003">
                  <c:v>0.21213872832369901</c:v>
                </c:pt>
                <c:pt idx="3004">
                  <c:v>0.211560693641618</c:v>
                </c:pt>
                <c:pt idx="3005">
                  <c:v>0.21098265895953799</c:v>
                </c:pt>
                <c:pt idx="3006">
                  <c:v>0.21040462427745699</c:v>
                </c:pt>
                <c:pt idx="3007">
                  <c:v>0.21040462427745699</c:v>
                </c:pt>
                <c:pt idx="3008">
                  <c:v>0.21040462427745699</c:v>
                </c:pt>
                <c:pt idx="3009">
                  <c:v>0.21098265895953799</c:v>
                </c:pt>
                <c:pt idx="3010">
                  <c:v>0.211560693641618</c:v>
                </c:pt>
                <c:pt idx="3011">
                  <c:v>0.21213872832369901</c:v>
                </c:pt>
                <c:pt idx="3012">
                  <c:v>0.21387283236994201</c:v>
                </c:pt>
                <c:pt idx="3013">
                  <c:v>0.21502890173410399</c:v>
                </c:pt>
                <c:pt idx="3014">
                  <c:v>0.21676300578034699</c:v>
                </c:pt>
                <c:pt idx="3015">
                  <c:v>0.21849710982659001</c:v>
                </c:pt>
                <c:pt idx="3016">
                  <c:v>0.22023121387283201</c:v>
                </c:pt>
                <c:pt idx="3017">
                  <c:v>0.22196531791907501</c:v>
                </c:pt>
                <c:pt idx="3018">
                  <c:v>0.22312138728323699</c:v>
                </c:pt>
                <c:pt idx="3019">
                  <c:v>0.22427745664739901</c:v>
                </c:pt>
                <c:pt idx="3020">
                  <c:v>0.22427745664739901</c:v>
                </c:pt>
                <c:pt idx="3021">
                  <c:v>0.22485549132947999</c:v>
                </c:pt>
                <c:pt idx="3022">
                  <c:v>0.22485549132947999</c:v>
                </c:pt>
                <c:pt idx="3023">
                  <c:v>0.22427745664739901</c:v>
                </c:pt>
                <c:pt idx="3024">
                  <c:v>0.223699421965318</c:v>
                </c:pt>
                <c:pt idx="3025">
                  <c:v>0.22312138728323699</c:v>
                </c:pt>
                <c:pt idx="3026">
                  <c:v>0.22254335260115601</c:v>
                </c:pt>
                <c:pt idx="3027">
                  <c:v>0.22196531791907501</c:v>
                </c:pt>
                <c:pt idx="3028">
                  <c:v>0.221387283236994</c:v>
                </c:pt>
                <c:pt idx="3029">
                  <c:v>0.22080924855491299</c:v>
                </c:pt>
                <c:pt idx="3030">
                  <c:v>0.22023121387283201</c:v>
                </c:pt>
                <c:pt idx="3031">
                  <c:v>0.219653179190751</c:v>
                </c:pt>
                <c:pt idx="3032">
                  <c:v>0.219653179190751</c:v>
                </c:pt>
                <c:pt idx="3033">
                  <c:v>0.219653179190751</c:v>
                </c:pt>
                <c:pt idx="3034">
                  <c:v>0.21907514450867099</c:v>
                </c:pt>
                <c:pt idx="3035">
                  <c:v>0.21907514450867099</c:v>
                </c:pt>
                <c:pt idx="3036">
                  <c:v>0.21907514450867099</c:v>
                </c:pt>
                <c:pt idx="3037">
                  <c:v>0.21907514450867099</c:v>
                </c:pt>
                <c:pt idx="3038">
                  <c:v>0.21907514450867099</c:v>
                </c:pt>
                <c:pt idx="3039">
                  <c:v>0.21907514450867099</c:v>
                </c:pt>
                <c:pt idx="3040">
                  <c:v>0.219653179190751</c:v>
                </c:pt>
                <c:pt idx="3041">
                  <c:v>0.22023121387283201</c:v>
                </c:pt>
                <c:pt idx="3042">
                  <c:v>0.22080924855491299</c:v>
                </c:pt>
                <c:pt idx="3043">
                  <c:v>0.221387283236994</c:v>
                </c:pt>
                <c:pt idx="3044">
                  <c:v>0.22254335260115601</c:v>
                </c:pt>
                <c:pt idx="3045">
                  <c:v>0.223699421965318</c:v>
                </c:pt>
                <c:pt idx="3046">
                  <c:v>0.225433526011561</c:v>
                </c:pt>
                <c:pt idx="3047">
                  <c:v>0.22658959537572301</c:v>
                </c:pt>
                <c:pt idx="3048">
                  <c:v>0.22832369942196501</c:v>
                </c:pt>
                <c:pt idx="3049">
                  <c:v>0.23005780346820801</c:v>
                </c:pt>
                <c:pt idx="3050">
                  <c:v>0.23121387283236999</c:v>
                </c:pt>
                <c:pt idx="3051">
                  <c:v>0.23236994219653201</c:v>
                </c:pt>
                <c:pt idx="3052">
                  <c:v>0.233526011560694</c:v>
                </c:pt>
                <c:pt idx="3053">
                  <c:v>0.234104046242775</c:v>
                </c:pt>
                <c:pt idx="3054">
                  <c:v>0.23468208092485501</c:v>
                </c:pt>
                <c:pt idx="3055">
                  <c:v>0.23468208092485501</c:v>
                </c:pt>
                <c:pt idx="3056">
                  <c:v>0.23468208092485501</c:v>
                </c:pt>
                <c:pt idx="3057">
                  <c:v>0.234104046242775</c:v>
                </c:pt>
                <c:pt idx="3058">
                  <c:v>0.23294797687861299</c:v>
                </c:pt>
                <c:pt idx="3059">
                  <c:v>0.23236994219653201</c:v>
                </c:pt>
                <c:pt idx="3060">
                  <c:v>0.23121387283236999</c:v>
                </c:pt>
                <c:pt idx="3061">
                  <c:v>0.229479768786127</c:v>
                </c:pt>
                <c:pt idx="3062">
                  <c:v>0.22832369942196501</c:v>
                </c:pt>
                <c:pt idx="3063">
                  <c:v>0.227745664739884</c:v>
                </c:pt>
                <c:pt idx="3064">
                  <c:v>0.22716763005780299</c:v>
                </c:pt>
                <c:pt idx="3065">
                  <c:v>0.22658959537572301</c:v>
                </c:pt>
                <c:pt idx="3066">
                  <c:v>0.22601156069364201</c:v>
                </c:pt>
                <c:pt idx="3067">
                  <c:v>0.225433526011561</c:v>
                </c:pt>
                <c:pt idx="3068">
                  <c:v>0.225433526011561</c:v>
                </c:pt>
                <c:pt idx="3069">
                  <c:v>0.225433526011561</c:v>
                </c:pt>
                <c:pt idx="3070">
                  <c:v>0.225433526011561</c:v>
                </c:pt>
                <c:pt idx="3071">
                  <c:v>0.225433526011561</c:v>
                </c:pt>
                <c:pt idx="3072">
                  <c:v>0.225433526011561</c:v>
                </c:pt>
                <c:pt idx="3073">
                  <c:v>0.22485549132947999</c:v>
                </c:pt>
                <c:pt idx="3074">
                  <c:v>0.22427745664739901</c:v>
                </c:pt>
                <c:pt idx="3075">
                  <c:v>0.223699421965318</c:v>
                </c:pt>
                <c:pt idx="3076">
                  <c:v>0.22312138728323699</c:v>
                </c:pt>
                <c:pt idx="3077">
                  <c:v>0.22196531791907501</c:v>
                </c:pt>
                <c:pt idx="3078">
                  <c:v>0.221387283236994</c:v>
                </c:pt>
                <c:pt idx="3079">
                  <c:v>0.22080924855491299</c:v>
                </c:pt>
                <c:pt idx="3080">
                  <c:v>0.22080924855491299</c:v>
                </c:pt>
                <c:pt idx="3081">
                  <c:v>0.22023121387283201</c:v>
                </c:pt>
                <c:pt idx="3082">
                  <c:v>0.22023121387283201</c:v>
                </c:pt>
                <c:pt idx="3083">
                  <c:v>0.22023121387283201</c:v>
                </c:pt>
                <c:pt idx="3084">
                  <c:v>0.22023121387283201</c:v>
                </c:pt>
                <c:pt idx="3085">
                  <c:v>0.22023121387283201</c:v>
                </c:pt>
                <c:pt idx="3086">
                  <c:v>0.22080924855491299</c:v>
                </c:pt>
                <c:pt idx="3087">
                  <c:v>0.221387283236994</c:v>
                </c:pt>
                <c:pt idx="3088">
                  <c:v>0.22254335260115601</c:v>
                </c:pt>
                <c:pt idx="3089">
                  <c:v>0.223699421965318</c:v>
                </c:pt>
                <c:pt idx="3090">
                  <c:v>0.22485549132947999</c:v>
                </c:pt>
                <c:pt idx="3091">
                  <c:v>0.225433526011561</c:v>
                </c:pt>
                <c:pt idx="3092">
                  <c:v>0.22658959537572301</c:v>
                </c:pt>
                <c:pt idx="3093">
                  <c:v>0.22716763005780299</c:v>
                </c:pt>
                <c:pt idx="3094">
                  <c:v>0.22716763005780299</c:v>
                </c:pt>
                <c:pt idx="3095">
                  <c:v>0.227745664739884</c:v>
                </c:pt>
                <c:pt idx="3096">
                  <c:v>0.227745664739884</c:v>
                </c:pt>
                <c:pt idx="3097">
                  <c:v>0.227745664739884</c:v>
                </c:pt>
                <c:pt idx="3098">
                  <c:v>0.227745664739884</c:v>
                </c:pt>
                <c:pt idx="3099">
                  <c:v>0.22716763005780299</c:v>
                </c:pt>
                <c:pt idx="3100">
                  <c:v>0.22716763005780299</c:v>
                </c:pt>
                <c:pt idx="3101">
                  <c:v>0.22658959537572301</c:v>
                </c:pt>
                <c:pt idx="3102">
                  <c:v>0.22601156069364201</c:v>
                </c:pt>
                <c:pt idx="3103">
                  <c:v>0.22601156069364201</c:v>
                </c:pt>
                <c:pt idx="3104">
                  <c:v>0.225433526011561</c:v>
                </c:pt>
                <c:pt idx="3105">
                  <c:v>0.22601156069364201</c:v>
                </c:pt>
                <c:pt idx="3106">
                  <c:v>0.22601156069364201</c:v>
                </c:pt>
                <c:pt idx="3107">
                  <c:v>0.22658959537572301</c:v>
                </c:pt>
                <c:pt idx="3108">
                  <c:v>0.227745664739884</c:v>
                </c:pt>
                <c:pt idx="3109">
                  <c:v>0.22890173410404599</c:v>
                </c:pt>
                <c:pt idx="3110">
                  <c:v>0.229479768786127</c:v>
                </c:pt>
                <c:pt idx="3111">
                  <c:v>0.23063583815028901</c:v>
                </c:pt>
                <c:pt idx="3112">
                  <c:v>0.231791907514451</c:v>
                </c:pt>
                <c:pt idx="3113">
                  <c:v>0.23294797687861299</c:v>
                </c:pt>
                <c:pt idx="3114">
                  <c:v>0.234104046242775</c:v>
                </c:pt>
                <c:pt idx="3115">
                  <c:v>0.23526011560693599</c:v>
                </c:pt>
                <c:pt idx="3116">
                  <c:v>0.235838150289017</c:v>
                </c:pt>
                <c:pt idx="3117">
                  <c:v>0.235838150289017</c:v>
                </c:pt>
                <c:pt idx="3118">
                  <c:v>0.235838150289017</c:v>
                </c:pt>
                <c:pt idx="3119">
                  <c:v>0.235838150289017</c:v>
                </c:pt>
                <c:pt idx="3120">
                  <c:v>0.23526011560693599</c:v>
                </c:pt>
                <c:pt idx="3121">
                  <c:v>0.23468208092485501</c:v>
                </c:pt>
                <c:pt idx="3122">
                  <c:v>0.234104046242775</c:v>
                </c:pt>
                <c:pt idx="3123">
                  <c:v>0.233526011560694</c:v>
                </c:pt>
                <c:pt idx="3124">
                  <c:v>0.23236994219653201</c:v>
                </c:pt>
                <c:pt idx="3125">
                  <c:v>0.23121387283236999</c:v>
                </c:pt>
                <c:pt idx="3126">
                  <c:v>0.23063583815028901</c:v>
                </c:pt>
                <c:pt idx="3127">
                  <c:v>0.229479768786127</c:v>
                </c:pt>
                <c:pt idx="3128">
                  <c:v>0.22832369942196501</c:v>
                </c:pt>
                <c:pt idx="3129">
                  <c:v>0.227745664739884</c:v>
                </c:pt>
                <c:pt idx="3130">
                  <c:v>0.22716763005780299</c:v>
                </c:pt>
                <c:pt idx="3131">
                  <c:v>0.22658959537572301</c:v>
                </c:pt>
                <c:pt idx="3132">
                  <c:v>0.22601156069364201</c:v>
                </c:pt>
                <c:pt idx="3133">
                  <c:v>0.22601156069364201</c:v>
                </c:pt>
                <c:pt idx="3134">
                  <c:v>0.22601156069364201</c:v>
                </c:pt>
                <c:pt idx="3135">
                  <c:v>0.22601156069364201</c:v>
                </c:pt>
                <c:pt idx="3136">
                  <c:v>0.22658959537572301</c:v>
                </c:pt>
                <c:pt idx="3137">
                  <c:v>0.22716763005780299</c:v>
                </c:pt>
                <c:pt idx="3138">
                  <c:v>0.22716763005780299</c:v>
                </c:pt>
                <c:pt idx="3139">
                  <c:v>0.227745664739884</c:v>
                </c:pt>
                <c:pt idx="3140">
                  <c:v>0.22832369942196501</c:v>
                </c:pt>
                <c:pt idx="3141">
                  <c:v>0.22890173410404599</c:v>
                </c:pt>
                <c:pt idx="3142">
                  <c:v>0.22890173410404599</c:v>
                </c:pt>
                <c:pt idx="3143">
                  <c:v>0.22832369942196501</c:v>
                </c:pt>
                <c:pt idx="3144">
                  <c:v>0.22832369942196501</c:v>
                </c:pt>
                <c:pt idx="3145">
                  <c:v>0.227745664739884</c:v>
                </c:pt>
                <c:pt idx="3146">
                  <c:v>0.22716763005780299</c:v>
                </c:pt>
                <c:pt idx="3147">
                  <c:v>0.22658959537572301</c:v>
                </c:pt>
                <c:pt idx="3148">
                  <c:v>0.22601156069364201</c:v>
                </c:pt>
                <c:pt idx="3149">
                  <c:v>0.225433526011561</c:v>
                </c:pt>
                <c:pt idx="3150">
                  <c:v>0.22485549132947999</c:v>
                </c:pt>
                <c:pt idx="3151">
                  <c:v>0.22427745664739901</c:v>
                </c:pt>
                <c:pt idx="3152">
                  <c:v>0.22427745664739901</c:v>
                </c:pt>
                <c:pt idx="3153">
                  <c:v>0.22427745664739901</c:v>
                </c:pt>
                <c:pt idx="3154">
                  <c:v>0.22427745664739901</c:v>
                </c:pt>
                <c:pt idx="3155">
                  <c:v>0.22427745664739901</c:v>
                </c:pt>
                <c:pt idx="3156">
                  <c:v>0.22485549132947999</c:v>
                </c:pt>
                <c:pt idx="3157">
                  <c:v>0.22485549132947999</c:v>
                </c:pt>
                <c:pt idx="3158">
                  <c:v>0.22485549132947999</c:v>
                </c:pt>
                <c:pt idx="3159">
                  <c:v>0.22485549132947999</c:v>
                </c:pt>
                <c:pt idx="3160">
                  <c:v>0.225433526011561</c:v>
                </c:pt>
                <c:pt idx="3161">
                  <c:v>0.225433526011561</c:v>
                </c:pt>
                <c:pt idx="3162">
                  <c:v>0.22601156069364201</c:v>
                </c:pt>
                <c:pt idx="3163">
                  <c:v>0.22658959537572301</c:v>
                </c:pt>
                <c:pt idx="3164">
                  <c:v>0.22716763005780299</c:v>
                </c:pt>
                <c:pt idx="3165">
                  <c:v>0.227745664739884</c:v>
                </c:pt>
                <c:pt idx="3166">
                  <c:v>0.22832369942196501</c:v>
                </c:pt>
                <c:pt idx="3167">
                  <c:v>0.22890173410404599</c:v>
                </c:pt>
                <c:pt idx="3168">
                  <c:v>0.23005780346820801</c:v>
                </c:pt>
                <c:pt idx="3169">
                  <c:v>0.231791907514451</c:v>
                </c:pt>
                <c:pt idx="3170">
                  <c:v>0.23294797687861299</c:v>
                </c:pt>
                <c:pt idx="3171">
                  <c:v>0.234104046242775</c:v>
                </c:pt>
                <c:pt idx="3172">
                  <c:v>0.235838150289017</c:v>
                </c:pt>
                <c:pt idx="3173">
                  <c:v>0.23699421965317899</c:v>
                </c:pt>
                <c:pt idx="3174">
                  <c:v>0.23872832369942201</c:v>
                </c:pt>
                <c:pt idx="3175">
                  <c:v>0.24046242774566501</c:v>
                </c:pt>
                <c:pt idx="3176">
                  <c:v>0.242196531791908</c:v>
                </c:pt>
                <c:pt idx="3177">
                  <c:v>0.24335260115606899</c:v>
                </c:pt>
                <c:pt idx="3178">
                  <c:v>0.24508670520231199</c:v>
                </c:pt>
                <c:pt idx="3179">
                  <c:v>0.246242774566474</c:v>
                </c:pt>
                <c:pt idx="3180">
                  <c:v>0.24739884393063599</c:v>
                </c:pt>
                <c:pt idx="3181">
                  <c:v>0.247976878612717</c:v>
                </c:pt>
                <c:pt idx="3182">
                  <c:v>0.24855491329479801</c:v>
                </c:pt>
                <c:pt idx="3183">
                  <c:v>0.24913294797687899</c:v>
                </c:pt>
                <c:pt idx="3184">
                  <c:v>0.24913294797687899</c:v>
                </c:pt>
                <c:pt idx="3185">
                  <c:v>0.24913294797687899</c:v>
                </c:pt>
                <c:pt idx="3186">
                  <c:v>0.24971098265896</c:v>
                </c:pt>
                <c:pt idx="3187">
                  <c:v>0.25028901734103998</c:v>
                </c:pt>
                <c:pt idx="3188">
                  <c:v>0.25086705202312098</c:v>
                </c:pt>
                <c:pt idx="3189">
                  <c:v>0.25144508670520199</c:v>
                </c:pt>
                <c:pt idx="3190">
                  <c:v>0.252023121387283</c:v>
                </c:pt>
                <c:pt idx="3191">
                  <c:v>0.25317919075144502</c:v>
                </c:pt>
                <c:pt idx="3192">
                  <c:v>0.25375722543352602</c:v>
                </c:pt>
                <c:pt idx="3193">
                  <c:v>0.25491329479768798</c:v>
                </c:pt>
                <c:pt idx="3194">
                  <c:v>0.25549132947976899</c:v>
                </c:pt>
                <c:pt idx="3195">
                  <c:v>0.25664739884393101</c:v>
                </c:pt>
                <c:pt idx="3196">
                  <c:v>0.25838150289017298</c:v>
                </c:pt>
                <c:pt idx="3197">
                  <c:v>0.25953757225433499</c:v>
                </c:pt>
                <c:pt idx="3198">
                  <c:v>0.26127167630057802</c:v>
                </c:pt>
                <c:pt idx="3199">
                  <c:v>0.26300578034682098</c:v>
                </c:pt>
                <c:pt idx="3200">
                  <c:v>0.26473988439306401</c:v>
                </c:pt>
                <c:pt idx="3201">
                  <c:v>0.26589595375722502</c:v>
                </c:pt>
                <c:pt idx="3202">
                  <c:v>0.26763005780346799</c:v>
                </c:pt>
                <c:pt idx="3203">
                  <c:v>0.26878612716763001</c:v>
                </c:pt>
                <c:pt idx="3204">
                  <c:v>0.26994219653179202</c:v>
                </c:pt>
                <c:pt idx="3205">
                  <c:v>0.27109826589595398</c:v>
                </c:pt>
                <c:pt idx="3206">
                  <c:v>0.272254335260116</c:v>
                </c:pt>
                <c:pt idx="3207">
                  <c:v>0.27341040462427701</c:v>
                </c:pt>
                <c:pt idx="3208">
                  <c:v>0.27456647398843897</c:v>
                </c:pt>
                <c:pt idx="3209">
                  <c:v>0.27514450867051998</c:v>
                </c:pt>
                <c:pt idx="3210">
                  <c:v>0.276300578034682</c:v>
                </c:pt>
                <c:pt idx="3211">
                  <c:v>0.27687861271676301</c:v>
                </c:pt>
                <c:pt idx="3212">
                  <c:v>0.27745664739884401</c:v>
                </c:pt>
                <c:pt idx="3213">
                  <c:v>0.27745664739884401</c:v>
                </c:pt>
                <c:pt idx="3214">
                  <c:v>0.27803468208092502</c:v>
                </c:pt>
                <c:pt idx="3215">
                  <c:v>0.27861271676300597</c:v>
                </c:pt>
                <c:pt idx="3216">
                  <c:v>0.27919075144508698</c:v>
                </c:pt>
                <c:pt idx="3217">
                  <c:v>0.27976878612716799</c:v>
                </c:pt>
                <c:pt idx="3218">
                  <c:v>0.280346820809249</c:v>
                </c:pt>
                <c:pt idx="3219">
                  <c:v>0.280346820809249</c:v>
                </c:pt>
                <c:pt idx="3220">
                  <c:v>0.28092485549132901</c:v>
                </c:pt>
                <c:pt idx="3221">
                  <c:v>0.28092485549132901</c:v>
                </c:pt>
                <c:pt idx="3222">
                  <c:v>0.28150289017341001</c:v>
                </c:pt>
                <c:pt idx="3223">
                  <c:v>0.28265895953757197</c:v>
                </c:pt>
                <c:pt idx="3224">
                  <c:v>0.28381502890173399</c:v>
                </c:pt>
                <c:pt idx="3225">
                  <c:v>0.28497109826589601</c:v>
                </c:pt>
                <c:pt idx="3226">
                  <c:v>0.28612716763005802</c:v>
                </c:pt>
                <c:pt idx="3227">
                  <c:v>0.28728323699421998</c:v>
                </c:pt>
                <c:pt idx="3228">
                  <c:v>0.28786127167630099</c:v>
                </c:pt>
                <c:pt idx="3229">
                  <c:v>0.28901734104046201</c:v>
                </c:pt>
                <c:pt idx="3230">
                  <c:v>0.29017341040462402</c:v>
                </c:pt>
                <c:pt idx="3231">
                  <c:v>0.29132947976878598</c:v>
                </c:pt>
                <c:pt idx="3232">
                  <c:v>0.292485549132948</c:v>
                </c:pt>
                <c:pt idx="3233">
                  <c:v>0.29421965317919102</c:v>
                </c:pt>
                <c:pt idx="3234">
                  <c:v>0.29595375722543399</c:v>
                </c:pt>
                <c:pt idx="3235">
                  <c:v>0.29710982658959501</c:v>
                </c:pt>
                <c:pt idx="3236">
                  <c:v>0.29884393063583797</c:v>
                </c:pt>
                <c:pt idx="3237">
                  <c:v>0.3</c:v>
                </c:pt>
                <c:pt idx="3238">
                  <c:v>0.30173410404624301</c:v>
                </c:pt>
                <c:pt idx="3239">
                  <c:v>0.30346820809248498</c:v>
                </c:pt>
                <c:pt idx="3240">
                  <c:v>0.305202312138728</c:v>
                </c:pt>
                <c:pt idx="3241">
                  <c:v>0.30693641618497097</c:v>
                </c:pt>
                <c:pt idx="3242">
                  <c:v>0.30809248554913299</c:v>
                </c:pt>
                <c:pt idx="3243">
                  <c:v>0.30982658959537601</c:v>
                </c:pt>
                <c:pt idx="3244">
                  <c:v>0.31156069364161798</c:v>
                </c:pt>
                <c:pt idx="3245">
                  <c:v>0.313294797687861</c:v>
                </c:pt>
                <c:pt idx="3246">
                  <c:v>0.31502890173410403</c:v>
                </c:pt>
                <c:pt idx="3247">
                  <c:v>0.31618497109826599</c:v>
                </c:pt>
                <c:pt idx="3248">
                  <c:v>0.31791907514450901</c:v>
                </c:pt>
                <c:pt idx="3249">
                  <c:v>0.31965317919075098</c:v>
                </c:pt>
                <c:pt idx="3250">
                  <c:v>0.321387283236994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4A4E-43EF-A0D3-255F8AEFF707}"/>
            </c:ext>
          </c:extLst>
        </c:ser>
        <c:ser>
          <c:idx val="4"/>
          <c:order val="2"/>
          <c:tx>
            <c:strRef>
              <c:f>Data!$G$1:$G$2</c:f>
              <c:strCache>
                <c:ptCount val="2"/>
                <c:pt idx="0">
                  <c:v>Sod. Alg. (norm)</c:v>
                </c:pt>
              </c:strCache>
            </c:strRef>
          </c:tx>
          <c:spPr>
            <a:ln w="19050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xVal>
            <c:numRef>
              <c:f>Data!$A$10:$A$3260</c:f>
              <c:numCache>
                <c:formatCode>General</c:formatCode>
                <c:ptCount val="3251"/>
                <c:pt idx="0">
                  <c:v>3993</c:v>
                </c:pt>
                <c:pt idx="1">
                  <c:v>3992</c:v>
                </c:pt>
                <c:pt idx="2">
                  <c:v>3991</c:v>
                </c:pt>
                <c:pt idx="3">
                  <c:v>3990</c:v>
                </c:pt>
                <c:pt idx="4">
                  <c:v>3989</c:v>
                </c:pt>
                <c:pt idx="5">
                  <c:v>3988</c:v>
                </c:pt>
                <c:pt idx="6">
                  <c:v>3987</c:v>
                </c:pt>
                <c:pt idx="7">
                  <c:v>3986</c:v>
                </c:pt>
                <c:pt idx="8">
                  <c:v>3985</c:v>
                </c:pt>
                <c:pt idx="9">
                  <c:v>3984</c:v>
                </c:pt>
                <c:pt idx="10">
                  <c:v>3983</c:v>
                </c:pt>
                <c:pt idx="11">
                  <c:v>3982</c:v>
                </c:pt>
                <c:pt idx="12">
                  <c:v>3981</c:v>
                </c:pt>
                <c:pt idx="13">
                  <c:v>3980</c:v>
                </c:pt>
                <c:pt idx="14">
                  <c:v>3979</c:v>
                </c:pt>
                <c:pt idx="15">
                  <c:v>3978</c:v>
                </c:pt>
                <c:pt idx="16">
                  <c:v>3977</c:v>
                </c:pt>
                <c:pt idx="17">
                  <c:v>3976</c:v>
                </c:pt>
                <c:pt idx="18">
                  <c:v>3975</c:v>
                </c:pt>
                <c:pt idx="19">
                  <c:v>3974</c:v>
                </c:pt>
                <c:pt idx="20">
                  <c:v>3973</c:v>
                </c:pt>
                <c:pt idx="21">
                  <c:v>3972</c:v>
                </c:pt>
                <c:pt idx="22">
                  <c:v>3971</c:v>
                </c:pt>
                <c:pt idx="23">
                  <c:v>3970</c:v>
                </c:pt>
                <c:pt idx="24">
                  <c:v>3969</c:v>
                </c:pt>
                <c:pt idx="25">
                  <c:v>3968</c:v>
                </c:pt>
                <c:pt idx="26">
                  <c:v>3967</c:v>
                </c:pt>
                <c:pt idx="27">
                  <c:v>3966</c:v>
                </c:pt>
                <c:pt idx="28">
                  <c:v>3965</c:v>
                </c:pt>
                <c:pt idx="29">
                  <c:v>3964</c:v>
                </c:pt>
                <c:pt idx="30">
                  <c:v>3963</c:v>
                </c:pt>
                <c:pt idx="31">
                  <c:v>3962</c:v>
                </c:pt>
                <c:pt idx="32">
                  <c:v>3961</c:v>
                </c:pt>
                <c:pt idx="33">
                  <c:v>3960</c:v>
                </c:pt>
                <c:pt idx="34">
                  <c:v>3959</c:v>
                </c:pt>
                <c:pt idx="35">
                  <c:v>3958</c:v>
                </c:pt>
                <c:pt idx="36">
                  <c:v>3957</c:v>
                </c:pt>
                <c:pt idx="37">
                  <c:v>3956</c:v>
                </c:pt>
                <c:pt idx="38">
                  <c:v>3955</c:v>
                </c:pt>
                <c:pt idx="39">
                  <c:v>3954</c:v>
                </c:pt>
                <c:pt idx="40">
                  <c:v>3953</c:v>
                </c:pt>
                <c:pt idx="41">
                  <c:v>3952</c:v>
                </c:pt>
                <c:pt idx="42">
                  <c:v>3951</c:v>
                </c:pt>
                <c:pt idx="43">
                  <c:v>3950</c:v>
                </c:pt>
                <c:pt idx="44">
                  <c:v>3949</c:v>
                </c:pt>
                <c:pt idx="45">
                  <c:v>3948</c:v>
                </c:pt>
                <c:pt idx="46">
                  <c:v>3947</c:v>
                </c:pt>
                <c:pt idx="47">
                  <c:v>3946</c:v>
                </c:pt>
                <c:pt idx="48">
                  <c:v>3945</c:v>
                </c:pt>
                <c:pt idx="49">
                  <c:v>3944</c:v>
                </c:pt>
                <c:pt idx="50">
                  <c:v>3943</c:v>
                </c:pt>
                <c:pt idx="51">
                  <c:v>3942</c:v>
                </c:pt>
                <c:pt idx="52">
                  <c:v>3941</c:v>
                </c:pt>
                <c:pt idx="53">
                  <c:v>3940</c:v>
                </c:pt>
                <c:pt idx="54">
                  <c:v>3939</c:v>
                </c:pt>
                <c:pt idx="55">
                  <c:v>3938</c:v>
                </c:pt>
                <c:pt idx="56">
                  <c:v>3937</c:v>
                </c:pt>
                <c:pt idx="57">
                  <c:v>3936</c:v>
                </c:pt>
                <c:pt idx="58">
                  <c:v>3935</c:v>
                </c:pt>
                <c:pt idx="59">
                  <c:v>3934</c:v>
                </c:pt>
                <c:pt idx="60">
                  <c:v>3933</c:v>
                </c:pt>
                <c:pt idx="61">
                  <c:v>3932</c:v>
                </c:pt>
                <c:pt idx="62">
                  <c:v>3931</c:v>
                </c:pt>
                <c:pt idx="63">
                  <c:v>3930</c:v>
                </c:pt>
                <c:pt idx="64">
                  <c:v>3929</c:v>
                </c:pt>
                <c:pt idx="65">
                  <c:v>3928</c:v>
                </c:pt>
                <c:pt idx="66">
                  <c:v>3927</c:v>
                </c:pt>
                <c:pt idx="67">
                  <c:v>3926</c:v>
                </c:pt>
                <c:pt idx="68">
                  <c:v>3925</c:v>
                </c:pt>
                <c:pt idx="69">
                  <c:v>3924</c:v>
                </c:pt>
                <c:pt idx="70">
                  <c:v>3923</c:v>
                </c:pt>
                <c:pt idx="71">
                  <c:v>3922</c:v>
                </c:pt>
                <c:pt idx="72">
                  <c:v>3921</c:v>
                </c:pt>
                <c:pt idx="73">
                  <c:v>3920</c:v>
                </c:pt>
                <c:pt idx="74">
                  <c:v>3919</c:v>
                </c:pt>
                <c:pt idx="75">
                  <c:v>3918</c:v>
                </c:pt>
                <c:pt idx="76">
                  <c:v>3917</c:v>
                </c:pt>
                <c:pt idx="77">
                  <c:v>3916</c:v>
                </c:pt>
                <c:pt idx="78">
                  <c:v>3915</c:v>
                </c:pt>
                <c:pt idx="79">
                  <c:v>3914</c:v>
                </c:pt>
                <c:pt idx="80">
                  <c:v>3913</c:v>
                </c:pt>
                <c:pt idx="81">
                  <c:v>3912</c:v>
                </c:pt>
                <c:pt idx="82">
                  <c:v>3911</c:v>
                </c:pt>
                <c:pt idx="83">
                  <c:v>3910</c:v>
                </c:pt>
                <c:pt idx="84">
                  <c:v>3909</c:v>
                </c:pt>
                <c:pt idx="85">
                  <c:v>3908</c:v>
                </c:pt>
                <c:pt idx="86">
                  <c:v>3907</c:v>
                </c:pt>
                <c:pt idx="87">
                  <c:v>3906</c:v>
                </c:pt>
                <c:pt idx="88">
                  <c:v>3905</c:v>
                </c:pt>
                <c:pt idx="89">
                  <c:v>3904</c:v>
                </c:pt>
                <c:pt idx="90">
                  <c:v>3903</c:v>
                </c:pt>
                <c:pt idx="91">
                  <c:v>3902</c:v>
                </c:pt>
                <c:pt idx="92">
                  <c:v>3901</c:v>
                </c:pt>
                <c:pt idx="93">
                  <c:v>3900</c:v>
                </c:pt>
                <c:pt idx="94">
                  <c:v>3899</c:v>
                </c:pt>
                <c:pt idx="95">
                  <c:v>3898</c:v>
                </c:pt>
                <c:pt idx="96">
                  <c:v>3897</c:v>
                </c:pt>
                <c:pt idx="97">
                  <c:v>3896</c:v>
                </c:pt>
                <c:pt idx="98">
                  <c:v>3895</c:v>
                </c:pt>
                <c:pt idx="99">
                  <c:v>3894</c:v>
                </c:pt>
                <c:pt idx="100">
                  <c:v>3893</c:v>
                </c:pt>
                <c:pt idx="101">
                  <c:v>3892</c:v>
                </c:pt>
                <c:pt idx="102">
                  <c:v>3891</c:v>
                </c:pt>
                <c:pt idx="103">
                  <c:v>3890</c:v>
                </c:pt>
                <c:pt idx="104">
                  <c:v>3889</c:v>
                </c:pt>
                <c:pt idx="105">
                  <c:v>3888</c:v>
                </c:pt>
                <c:pt idx="106">
                  <c:v>3887</c:v>
                </c:pt>
                <c:pt idx="107">
                  <c:v>3886</c:v>
                </c:pt>
                <c:pt idx="108">
                  <c:v>3885</c:v>
                </c:pt>
                <c:pt idx="109">
                  <c:v>3884</c:v>
                </c:pt>
                <c:pt idx="110">
                  <c:v>3883</c:v>
                </c:pt>
                <c:pt idx="111">
                  <c:v>3882</c:v>
                </c:pt>
                <c:pt idx="112">
                  <c:v>3881</c:v>
                </c:pt>
                <c:pt idx="113">
                  <c:v>3880</c:v>
                </c:pt>
                <c:pt idx="114">
                  <c:v>3879</c:v>
                </c:pt>
                <c:pt idx="115">
                  <c:v>3878</c:v>
                </c:pt>
                <c:pt idx="116">
                  <c:v>3877</c:v>
                </c:pt>
                <c:pt idx="117">
                  <c:v>3876</c:v>
                </c:pt>
                <c:pt idx="118">
                  <c:v>3875</c:v>
                </c:pt>
                <c:pt idx="119">
                  <c:v>3874</c:v>
                </c:pt>
                <c:pt idx="120">
                  <c:v>3873</c:v>
                </c:pt>
                <c:pt idx="121">
                  <c:v>3872</c:v>
                </c:pt>
                <c:pt idx="122">
                  <c:v>3871</c:v>
                </c:pt>
                <c:pt idx="123">
                  <c:v>3870</c:v>
                </c:pt>
                <c:pt idx="124">
                  <c:v>3869</c:v>
                </c:pt>
                <c:pt idx="125">
                  <c:v>3868</c:v>
                </c:pt>
                <c:pt idx="126">
                  <c:v>3867</c:v>
                </c:pt>
                <c:pt idx="127">
                  <c:v>3866</c:v>
                </c:pt>
                <c:pt idx="128">
                  <c:v>3865</c:v>
                </c:pt>
                <c:pt idx="129">
                  <c:v>3864</c:v>
                </c:pt>
                <c:pt idx="130">
                  <c:v>3863</c:v>
                </c:pt>
                <c:pt idx="131">
                  <c:v>3862</c:v>
                </c:pt>
                <c:pt idx="132">
                  <c:v>3861</c:v>
                </c:pt>
                <c:pt idx="133">
                  <c:v>3860</c:v>
                </c:pt>
                <c:pt idx="134">
                  <c:v>3859</c:v>
                </c:pt>
                <c:pt idx="135">
                  <c:v>3858</c:v>
                </c:pt>
                <c:pt idx="136">
                  <c:v>3857</c:v>
                </c:pt>
                <c:pt idx="137">
                  <c:v>3856</c:v>
                </c:pt>
                <c:pt idx="138">
                  <c:v>3855</c:v>
                </c:pt>
                <c:pt idx="139">
                  <c:v>3854</c:v>
                </c:pt>
                <c:pt idx="140">
                  <c:v>3853</c:v>
                </c:pt>
                <c:pt idx="141">
                  <c:v>3852</c:v>
                </c:pt>
                <c:pt idx="142">
                  <c:v>3851</c:v>
                </c:pt>
                <c:pt idx="143">
                  <c:v>3850</c:v>
                </c:pt>
                <c:pt idx="144">
                  <c:v>3849</c:v>
                </c:pt>
                <c:pt idx="145">
                  <c:v>3848</c:v>
                </c:pt>
                <c:pt idx="146">
                  <c:v>3847</c:v>
                </c:pt>
                <c:pt idx="147">
                  <c:v>3846</c:v>
                </c:pt>
                <c:pt idx="148">
                  <c:v>3845</c:v>
                </c:pt>
                <c:pt idx="149">
                  <c:v>3844</c:v>
                </c:pt>
                <c:pt idx="150">
                  <c:v>3843</c:v>
                </c:pt>
                <c:pt idx="151">
                  <c:v>3842</c:v>
                </c:pt>
                <c:pt idx="152">
                  <c:v>3841</c:v>
                </c:pt>
                <c:pt idx="153">
                  <c:v>3840</c:v>
                </c:pt>
                <c:pt idx="154">
                  <c:v>3839</c:v>
                </c:pt>
                <c:pt idx="155">
                  <c:v>3838</c:v>
                </c:pt>
                <c:pt idx="156">
                  <c:v>3837</c:v>
                </c:pt>
                <c:pt idx="157">
                  <c:v>3836</c:v>
                </c:pt>
                <c:pt idx="158">
                  <c:v>3835</c:v>
                </c:pt>
                <c:pt idx="159">
                  <c:v>3834</c:v>
                </c:pt>
                <c:pt idx="160">
                  <c:v>3833</c:v>
                </c:pt>
                <c:pt idx="161">
                  <c:v>3832</c:v>
                </c:pt>
                <c:pt idx="162">
                  <c:v>3831</c:v>
                </c:pt>
                <c:pt idx="163">
                  <c:v>3830</c:v>
                </c:pt>
                <c:pt idx="164">
                  <c:v>3829</c:v>
                </c:pt>
                <c:pt idx="165">
                  <c:v>3828</c:v>
                </c:pt>
                <c:pt idx="166">
                  <c:v>3827</c:v>
                </c:pt>
                <c:pt idx="167">
                  <c:v>3826</c:v>
                </c:pt>
                <c:pt idx="168">
                  <c:v>3825</c:v>
                </c:pt>
                <c:pt idx="169">
                  <c:v>3824</c:v>
                </c:pt>
                <c:pt idx="170">
                  <c:v>3823</c:v>
                </c:pt>
                <c:pt idx="171">
                  <c:v>3822</c:v>
                </c:pt>
                <c:pt idx="172">
                  <c:v>3821</c:v>
                </c:pt>
                <c:pt idx="173">
                  <c:v>3820</c:v>
                </c:pt>
                <c:pt idx="174">
                  <c:v>3819</c:v>
                </c:pt>
                <c:pt idx="175">
                  <c:v>3818</c:v>
                </c:pt>
                <c:pt idx="176">
                  <c:v>3817</c:v>
                </c:pt>
                <c:pt idx="177">
                  <c:v>3816</c:v>
                </c:pt>
                <c:pt idx="178">
                  <c:v>3815</c:v>
                </c:pt>
                <c:pt idx="179">
                  <c:v>3814</c:v>
                </c:pt>
                <c:pt idx="180">
                  <c:v>3813</c:v>
                </c:pt>
                <c:pt idx="181">
                  <c:v>3812</c:v>
                </c:pt>
                <c:pt idx="182">
                  <c:v>3811</c:v>
                </c:pt>
                <c:pt idx="183">
                  <c:v>3810</c:v>
                </c:pt>
                <c:pt idx="184">
                  <c:v>3809</c:v>
                </c:pt>
                <c:pt idx="185">
                  <c:v>3808</c:v>
                </c:pt>
                <c:pt idx="186">
                  <c:v>3807</c:v>
                </c:pt>
                <c:pt idx="187">
                  <c:v>3806</c:v>
                </c:pt>
                <c:pt idx="188">
                  <c:v>3805</c:v>
                </c:pt>
                <c:pt idx="189">
                  <c:v>3804</c:v>
                </c:pt>
                <c:pt idx="190">
                  <c:v>3803</c:v>
                </c:pt>
                <c:pt idx="191">
                  <c:v>3802</c:v>
                </c:pt>
                <c:pt idx="192">
                  <c:v>3801</c:v>
                </c:pt>
                <c:pt idx="193">
                  <c:v>3800</c:v>
                </c:pt>
                <c:pt idx="194">
                  <c:v>3799</c:v>
                </c:pt>
                <c:pt idx="195">
                  <c:v>3798</c:v>
                </c:pt>
                <c:pt idx="196">
                  <c:v>3797</c:v>
                </c:pt>
                <c:pt idx="197">
                  <c:v>3796</c:v>
                </c:pt>
                <c:pt idx="198">
                  <c:v>3795</c:v>
                </c:pt>
                <c:pt idx="199">
                  <c:v>3794</c:v>
                </c:pt>
                <c:pt idx="200">
                  <c:v>3793</c:v>
                </c:pt>
                <c:pt idx="201">
                  <c:v>3792</c:v>
                </c:pt>
                <c:pt idx="202">
                  <c:v>3791</c:v>
                </c:pt>
                <c:pt idx="203">
                  <c:v>3790</c:v>
                </c:pt>
                <c:pt idx="204">
                  <c:v>3789</c:v>
                </c:pt>
                <c:pt idx="205">
                  <c:v>3788</c:v>
                </c:pt>
                <c:pt idx="206">
                  <c:v>3787</c:v>
                </c:pt>
                <c:pt idx="207">
                  <c:v>3786</c:v>
                </c:pt>
                <c:pt idx="208">
                  <c:v>3785</c:v>
                </c:pt>
                <c:pt idx="209">
                  <c:v>3784</c:v>
                </c:pt>
                <c:pt idx="210">
                  <c:v>3783</c:v>
                </c:pt>
                <c:pt idx="211">
                  <c:v>3782</c:v>
                </c:pt>
                <c:pt idx="212">
                  <c:v>3781</c:v>
                </c:pt>
                <c:pt idx="213">
                  <c:v>3780</c:v>
                </c:pt>
                <c:pt idx="214">
                  <c:v>3779</c:v>
                </c:pt>
                <c:pt idx="215">
                  <c:v>3778</c:v>
                </c:pt>
                <c:pt idx="216">
                  <c:v>3777</c:v>
                </c:pt>
                <c:pt idx="217">
                  <c:v>3776</c:v>
                </c:pt>
                <c:pt idx="218">
                  <c:v>3775</c:v>
                </c:pt>
                <c:pt idx="219">
                  <c:v>3774</c:v>
                </c:pt>
                <c:pt idx="220">
                  <c:v>3773</c:v>
                </c:pt>
                <c:pt idx="221">
                  <c:v>3772</c:v>
                </c:pt>
                <c:pt idx="222">
                  <c:v>3771</c:v>
                </c:pt>
                <c:pt idx="223">
                  <c:v>3770</c:v>
                </c:pt>
                <c:pt idx="224">
                  <c:v>3769</c:v>
                </c:pt>
                <c:pt idx="225">
                  <c:v>3768</c:v>
                </c:pt>
                <c:pt idx="226">
                  <c:v>3767</c:v>
                </c:pt>
                <c:pt idx="227">
                  <c:v>3766</c:v>
                </c:pt>
                <c:pt idx="228">
                  <c:v>3765</c:v>
                </c:pt>
                <c:pt idx="229">
                  <c:v>3764</c:v>
                </c:pt>
                <c:pt idx="230">
                  <c:v>3763</c:v>
                </c:pt>
                <c:pt idx="231">
                  <c:v>3762</c:v>
                </c:pt>
                <c:pt idx="232">
                  <c:v>3761</c:v>
                </c:pt>
                <c:pt idx="233">
                  <c:v>3760</c:v>
                </c:pt>
                <c:pt idx="234">
                  <c:v>3759</c:v>
                </c:pt>
                <c:pt idx="235">
                  <c:v>3758</c:v>
                </c:pt>
                <c:pt idx="236">
                  <c:v>3757</c:v>
                </c:pt>
                <c:pt idx="237">
                  <c:v>3756</c:v>
                </c:pt>
                <c:pt idx="238">
                  <c:v>3755</c:v>
                </c:pt>
                <c:pt idx="239">
                  <c:v>3754</c:v>
                </c:pt>
                <c:pt idx="240">
                  <c:v>3753</c:v>
                </c:pt>
                <c:pt idx="241">
                  <c:v>3752</c:v>
                </c:pt>
                <c:pt idx="242">
                  <c:v>3751</c:v>
                </c:pt>
                <c:pt idx="243">
                  <c:v>3750</c:v>
                </c:pt>
                <c:pt idx="244">
                  <c:v>3749</c:v>
                </c:pt>
                <c:pt idx="245">
                  <c:v>3748</c:v>
                </c:pt>
                <c:pt idx="246">
                  <c:v>3747</c:v>
                </c:pt>
                <c:pt idx="247">
                  <c:v>3746</c:v>
                </c:pt>
                <c:pt idx="248">
                  <c:v>3745</c:v>
                </c:pt>
                <c:pt idx="249">
                  <c:v>3744</c:v>
                </c:pt>
                <c:pt idx="250">
                  <c:v>3743</c:v>
                </c:pt>
                <c:pt idx="251">
                  <c:v>3742</c:v>
                </c:pt>
                <c:pt idx="252">
                  <c:v>3741</c:v>
                </c:pt>
                <c:pt idx="253">
                  <c:v>3740</c:v>
                </c:pt>
                <c:pt idx="254">
                  <c:v>3739</c:v>
                </c:pt>
                <c:pt idx="255">
                  <c:v>3738</c:v>
                </c:pt>
                <c:pt idx="256">
                  <c:v>3737</c:v>
                </c:pt>
                <c:pt idx="257">
                  <c:v>3736</c:v>
                </c:pt>
                <c:pt idx="258">
                  <c:v>3735</c:v>
                </c:pt>
                <c:pt idx="259">
                  <c:v>3734</c:v>
                </c:pt>
                <c:pt idx="260">
                  <c:v>3733</c:v>
                </c:pt>
                <c:pt idx="261">
                  <c:v>3732</c:v>
                </c:pt>
                <c:pt idx="262">
                  <c:v>3731</c:v>
                </c:pt>
                <c:pt idx="263">
                  <c:v>3730</c:v>
                </c:pt>
                <c:pt idx="264">
                  <c:v>3729</c:v>
                </c:pt>
                <c:pt idx="265">
                  <c:v>3728</c:v>
                </c:pt>
                <c:pt idx="266">
                  <c:v>3727</c:v>
                </c:pt>
                <c:pt idx="267">
                  <c:v>3726</c:v>
                </c:pt>
                <c:pt idx="268">
                  <c:v>3725</c:v>
                </c:pt>
                <c:pt idx="269">
                  <c:v>3724</c:v>
                </c:pt>
                <c:pt idx="270">
                  <c:v>3723</c:v>
                </c:pt>
                <c:pt idx="271">
                  <c:v>3722</c:v>
                </c:pt>
                <c:pt idx="272">
                  <c:v>3721</c:v>
                </c:pt>
                <c:pt idx="273">
                  <c:v>3720</c:v>
                </c:pt>
                <c:pt idx="274">
                  <c:v>3719</c:v>
                </c:pt>
                <c:pt idx="275">
                  <c:v>3718</c:v>
                </c:pt>
                <c:pt idx="276">
                  <c:v>3717</c:v>
                </c:pt>
                <c:pt idx="277">
                  <c:v>3716</c:v>
                </c:pt>
                <c:pt idx="278">
                  <c:v>3715</c:v>
                </c:pt>
                <c:pt idx="279">
                  <c:v>3714</c:v>
                </c:pt>
                <c:pt idx="280">
                  <c:v>3713</c:v>
                </c:pt>
                <c:pt idx="281">
                  <c:v>3712</c:v>
                </c:pt>
                <c:pt idx="282">
                  <c:v>3711</c:v>
                </c:pt>
                <c:pt idx="283">
                  <c:v>3710</c:v>
                </c:pt>
                <c:pt idx="284">
                  <c:v>3709</c:v>
                </c:pt>
                <c:pt idx="285">
                  <c:v>3708</c:v>
                </c:pt>
                <c:pt idx="286">
                  <c:v>3707</c:v>
                </c:pt>
                <c:pt idx="287">
                  <c:v>3706</c:v>
                </c:pt>
                <c:pt idx="288">
                  <c:v>3705</c:v>
                </c:pt>
                <c:pt idx="289">
                  <c:v>3704</c:v>
                </c:pt>
                <c:pt idx="290">
                  <c:v>3703</c:v>
                </c:pt>
                <c:pt idx="291">
                  <c:v>3702</c:v>
                </c:pt>
                <c:pt idx="292">
                  <c:v>3701</c:v>
                </c:pt>
                <c:pt idx="293">
                  <c:v>3700</c:v>
                </c:pt>
                <c:pt idx="294">
                  <c:v>3699</c:v>
                </c:pt>
                <c:pt idx="295">
                  <c:v>3698</c:v>
                </c:pt>
                <c:pt idx="296">
                  <c:v>3697</c:v>
                </c:pt>
                <c:pt idx="297">
                  <c:v>3696</c:v>
                </c:pt>
                <c:pt idx="298">
                  <c:v>3695</c:v>
                </c:pt>
                <c:pt idx="299">
                  <c:v>3694</c:v>
                </c:pt>
                <c:pt idx="300">
                  <c:v>3693</c:v>
                </c:pt>
                <c:pt idx="301">
                  <c:v>3692</c:v>
                </c:pt>
                <c:pt idx="302">
                  <c:v>3691</c:v>
                </c:pt>
                <c:pt idx="303">
                  <c:v>3690</c:v>
                </c:pt>
                <c:pt idx="304">
                  <c:v>3689</c:v>
                </c:pt>
                <c:pt idx="305">
                  <c:v>3688</c:v>
                </c:pt>
                <c:pt idx="306">
                  <c:v>3687</c:v>
                </c:pt>
                <c:pt idx="307">
                  <c:v>3686</c:v>
                </c:pt>
                <c:pt idx="308">
                  <c:v>3685</c:v>
                </c:pt>
                <c:pt idx="309">
                  <c:v>3684</c:v>
                </c:pt>
                <c:pt idx="310">
                  <c:v>3683</c:v>
                </c:pt>
                <c:pt idx="311">
                  <c:v>3682</c:v>
                </c:pt>
                <c:pt idx="312">
                  <c:v>3681</c:v>
                </c:pt>
                <c:pt idx="313">
                  <c:v>3680</c:v>
                </c:pt>
                <c:pt idx="314">
                  <c:v>3679</c:v>
                </c:pt>
                <c:pt idx="315">
                  <c:v>3678</c:v>
                </c:pt>
                <c:pt idx="316">
                  <c:v>3677</c:v>
                </c:pt>
                <c:pt idx="317">
                  <c:v>3676</c:v>
                </c:pt>
                <c:pt idx="318">
                  <c:v>3675</c:v>
                </c:pt>
                <c:pt idx="319">
                  <c:v>3674</c:v>
                </c:pt>
                <c:pt idx="320">
                  <c:v>3673</c:v>
                </c:pt>
                <c:pt idx="321">
                  <c:v>3672</c:v>
                </c:pt>
                <c:pt idx="322">
                  <c:v>3671</c:v>
                </c:pt>
                <c:pt idx="323">
                  <c:v>3670</c:v>
                </c:pt>
                <c:pt idx="324">
                  <c:v>3669</c:v>
                </c:pt>
                <c:pt idx="325">
                  <c:v>3668</c:v>
                </c:pt>
                <c:pt idx="326">
                  <c:v>3667</c:v>
                </c:pt>
                <c:pt idx="327">
                  <c:v>3666</c:v>
                </c:pt>
                <c:pt idx="328">
                  <c:v>3665</c:v>
                </c:pt>
                <c:pt idx="329">
                  <c:v>3664</c:v>
                </c:pt>
                <c:pt idx="330">
                  <c:v>3663</c:v>
                </c:pt>
                <c:pt idx="331">
                  <c:v>3662</c:v>
                </c:pt>
                <c:pt idx="332">
                  <c:v>3661</c:v>
                </c:pt>
                <c:pt idx="333">
                  <c:v>3660</c:v>
                </c:pt>
                <c:pt idx="334">
                  <c:v>3659</c:v>
                </c:pt>
                <c:pt idx="335">
                  <c:v>3658</c:v>
                </c:pt>
                <c:pt idx="336">
                  <c:v>3657</c:v>
                </c:pt>
                <c:pt idx="337">
                  <c:v>3656</c:v>
                </c:pt>
                <c:pt idx="338">
                  <c:v>3655</c:v>
                </c:pt>
                <c:pt idx="339">
                  <c:v>3654</c:v>
                </c:pt>
                <c:pt idx="340">
                  <c:v>3653</c:v>
                </c:pt>
                <c:pt idx="341">
                  <c:v>3652</c:v>
                </c:pt>
                <c:pt idx="342">
                  <c:v>3651</c:v>
                </c:pt>
                <c:pt idx="343">
                  <c:v>3650</c:v>
                </c:pt>
                <c:pt idx="344">
                  <c:v>3649</c:v>
                </c:pt>
                <c:pt idx="345">
                  <c:v>3648</c:v>
                </c:pt>
                <c:pt idx="346">
                  <c:v>3647</c:v>
                </c:pt>
                <c:pt idx="347">
                  <c:v>3646</c:v>
                </c:pt>
                <c:pt idx="348">
                  <c:v>3645</c:v>
                </c:pt>
                <c:pt idx="349">
                  <c:v>3644</c:v>
                </c:pt>
                <c:pt idx="350">
                  <c:v>3643</c:v>
                </c:pt>
                <c:pt idx="351">
                  <c:v>3642</c:v>
                </c:pt>
                <c:pt idx="352">
                  <c:v>3641</c:v>
                </c:pt>
                <c:pt idx="353">
                  <c:v>3640</c:v>
                </c:pt>
                <c:pt idx="354">
                  <c:v>3639</c:v>
                </c:pt>
                <c:pt idx="355">
                  <c:v>3638</c:v>
                </c:pt>
                <c:pt idx="356">
                  <c:v>3637</c:v>
                </c:pt>
                <c:pt idx="357">
                  <c:v>3636</c:v>
                </c:pt>
                <c:pt idx="358">
                  <c:v>3635</c:v>
                </c:pt>
                <c:pt idx="359">
                  <c:v>3634</c:v>
                </c:pt>
                <c:pt idx="360">
                  <c:v>3633</c:v>
                </c:pt>
                <c:pt idx="361">
                  <c:v>3632</c:v>
                </c:pt>
                <c:pt idx="362">
                  <c:v>3631</c:v>
                </c:pt>
                <c:pt idx="363">
                  <c:v>3630</c:v>
                </c:pt>
                <c:pt idx="364">
                  <c:v>3629</c:v>
                </c:pt>
                <c:pt idx="365">
                  <c:v>3628</c:v>
                </c:pt>
                <c:pt idx="366">
                  <c:v>3627</c:v>
                </c:pt>
                <c:pt idx="367">
                  <c:v>3626</c:v>
                </c:pt>
                <c:pt idx="368">
                  <c:v>3625</c:v>
                </c:pt>
                <c:pt idx="369">
                  <c:v>3624</c:v>
                </c:pt>
                <c:pt idx="370">
                  <c:v>3623</c:v>
                </c:pt>
                <c:pt idx="371">
                  <c:v>3622</c:v>
                </c:pt>
                <c:pt idx="372">
                  <c:v>3621</c:v>
                </c:pt>
                <c:pt idx="373">
                  <c:v>3620</c:v>
                </c:pt>
                <c:pt idx="374">
                  <c:v>3619</c:v>
                </c:pt>
                <c:pt idx="375">
                  <c:v>3618</c:v>
                </c:pt>
                <c:pt idx="376">
                  <c:v>3617</c:v>
                </c:pt>
                <c:pt idx="377">
                  <c:v>3616</c:v>
                </c:pt>
                <c:pt idx="378">
                  <c:v>3615</c:v>
                </c:pt>
                <c:pt idx="379">
                  <c:v>3614</c:v>
                </c:pt>
                <c:pt idx="380">
                  <c:v>3613</c:v>
                </c:pt>
                <c:pt idx="381">
                  <c:v>3612</c:v>
                </c:pt>
                <c:pt idx="382">
                  <c:v>3611</c:v>
                </c:pt>
                <c:pt idx="383">
                  <c:v>3610</c:v>
                </c:pt>
                <c:pt idx="384">
                  <c:v>3609</c:v>
                </c:pt>
                <c:pt idx="385">
                  <c:v>3608</c:v>
                </c:pt>
                <c:pt idx="386">
                  <c:v>3607</c:v>
                </c:pt>
                <c:pt idx="387">
                  <c:v>3606</c:v>
                </c:pt>
                <c:pt idx="388">
                  <c:v>3605</c:v>
                </c:pt>
                <c:pt idx="389">
                  <c:v>3604</c:v>
                </c:pt>
                <c:pt idx="390">
                  <c:v>3603</c:v>
                </c:pt>
                <c:pt idx="391">
                  <c:v>3602</c:v>
                </c:pt>
                <c:pt idx="392">
                  <c:v>3601</c:v>
                </c:pt>
                <c:pt idx="393">
                  <c:v>3600</c:v>
                </c:pt>
                <c:pt idx="394">
                  <c:v>3599</c:v>
                </c:pt>
                <c:pt idx="395">
                  <c:v>3598</c:v>
                </c:pt>
                <c:pt idx="396">
                  <c:v>3597</c:v>
                </c:pt>
                <c:pt idx="397">
                  <c:v>3596</c:v>
                </c:pt>
                <c:pt idx="398">
                  <c:v>3595</c:v>
                </c:pt>
                <c:pt idx="399">
                  <c:v>3594</c:v>
                </c:pt>
                <c:pt idx="400">
                  <c:v>3593</c:v>
                </c:pt>
                <c:pt idx="401">
                  <c:v>3592</c:v>
                </c:pt>
                <c:pt idx="402">
                  <c:v>3591</c:v>
                </c:pt>
                <c:pt idx="403">
                  <c:v>3590</c:v>
                </c:pt>
                <c:pt idx="404">
                  <c:v>3589</c:v>
                </c:pt>
                <c:pt idx="405">
                  <c:v>3588</c:v>
                </c:pt>
                <c:pt idx="406">
                  <c:v>3587</c:v>
                </c:pt>
                <c:pt idx="407">
                  <c:v>3586</c:v>
                </c:pt>
                <c:pt idx="408">
                  <c:v>3585</c:v>
                </c:pt>
                <c:pt idx="409">
                  <c:v>3584</c:v>
                </c:pt>
                <c:pt idx="410">
                  <c:v>3583</c:v>
                </c:pt>
                <c:pt idx="411">
                  <c:v>3582</c:v>
                </c:pt>
                <c:pt idx="412">
                  <c:v>3581</c:v>
                </c:pt>
                <c:pt idx="413">
                  <c:v>3580</c:v>
                </c:pt>
                <c:pt idx="414">
                  <c:v>3579</c:v>
                </c:pt>
                <c:pt idx="415">
                  <c:v>3578</c:v>
                </c:pt>
                <c:pt idx="416">
                  <c:v>3577</c:v>
                </c:pt>
                <c:pt idx="417">
                  <c:v>3576</c:v>
                </c:pt>
                <c:pt idx="418">
                  <c:v>3575</c:v>
                </c:pt>
                <c:pt idx="419">
                  <c:v>3574</c:v>
                </c:pt>
                <c:pt idx="420">
                  <c:v>3573</c:v>
                </c:pt>
                <c:pt idx="421">
                  <c:v>3572</c:v>
                </c:pt>
                <c:pt idx="422">
                  <c:v>3571</c:v>
                </c:pt>
                <c:pt idx="423">
                  <c:v>3570</c:v>
                </c:pt>
                <c:pt idx="424">
                  <c:v>3569</c:v>
                </c:pt>
                <c:pt idx="425">
                  <c:v>3568</c:v>
                </c:pt>
                <c:pt idx="426">
                  <c:v>3567</c:v>
                </c:pt>
                <c:pt idx="427">
                  <c:v>3566</c:v>
                </c:pt>
                <c:pt idx="428">
                  <c:v>3565</c:v>
                </c:pt>
                <c:pt idx="429">
                  <c:v>3564</c:v>
                </c:pt>
                <c:pt idx="430">
                  <c:v>3563</c:v>
                </c:pt>
                <c:pt idx="431">
                  <c:v>3562</c:v>
                </c:pt>
                <c:pt idx="432">
                  <c:v>3561</c:v>
                </c:pt>
                <c:pt idx="433">
                  <c:v>3560</c:v>
                </c:pt>
                <c:pt idx="434">
                  <c:v>3559</c:v>
                </c:pt>
                <c:pt idx="435">
                  <c:v>3558</c:v>
                </c:pt>
                <c:pt idx="436">
                  <c:v>3557</c:v>
                </c:pt>
                <c:pt idx="437">
                  <c:v>3556</c:v>
                </c:pt>
                <c:pt idx="438">
                  <c:v>3555</c:v>
                </c:pt>
                <c:pt idx="439">
                  <c:v>3554</c:v>
                </c:pt>
                <c:pt idx="440">
                  <c:v>3553</c:v>
                </c:pt>
                <c:pt idx="441">
                  <c:v>3552</c:v>
                </c:pt>
                <c:pt idx="442">
                  <c:v>3551</c:v>
                </c:pt>
                <c:pt idx="443">
                  <c:v>3550</c:v>
                </c:pt>
                <c:pt idx="444">
                  <c:v>3549</c:v>
                </c:pt>
                <c:pt idx="445">
                  <c:v>3548</c:v>
                </c:pt>
                <c:pt idx="446">
                  <c:v>3547</c:v>
                </c:pt>
                <c:pt idx="447">
                  <c:v>3546</c:v>
                </c:pt>
                <c:pt idx="448">
                  <c:v>3545</c:v>
                </c:pt>
                <c:pt idx="449">
                  <c:v>3544</c:v>
                </c:pt>
                <c:pt idx="450">
                  <c:v>3543</c:v>
                </c:pt>
                <c:pt idx="451">
                  <c:v>3542</c:v>
                </c:pt>
                <c:pt idx="452">
                  <c:v>3541</c:v>
                </c:pt>
                <c:pt idx="453">
                  <c:v>3540</c:v>
                </c:pt>
                <c:pt idx="454">
                  <c:v>3539</c:v>
                </c:pt>
                <c:pt idx="455">
                  <c:v>3538</c:v>
                </c:pt>
                <c:pt idx="456">
                  <c:v>3537</c:v>
                </c:pt>
                <c:pt idx="457">
                  <c:v>3536</c:v>
                </c:pt>
                <c:pt idx="458">
                  <c:v>3535</c:v>
                </c:pt>
                <c:pt idx="459">
                  <c:v>3534</c:v>
                </c:pt>
                <c:pt idx="460">
                  <c:v>3533</c:v>
                </c:pt>
                <c:pt idx="461">
                  <c:v>3532</c:v>
                </c:pt>
                <c:pt idx="462">
                  <c:v>3531</c:v>
                </c:pt>
                <c:pt idx="463">
                  <c:v>3530</c:v>
                </c:pt>
                <c:pt idx="464">
                  <c:v>3529</c:v>
                </c:pt>
                <c:pt idx="465">
                  <c:v>3528</c:v>
                </c:pt>
                <c:pt idx="466">
                  <c:v>3527</c:v>
                </c:pt>
                <c:pt idx="467">
                  <c:v>3526</c:v>
                </c:pt>
                <c:pt idx="468">
                  <c:v>3525</c:v>
                </c:pt>
                <c:pt idx="469">
                  <c:v>3524</c:v>
                </c:pt>
                <c:pt idx="470">
                  <c:v>3523</c:v>
                </c:pt>
                <c:pt idx="471">
                  <c:v>3522</c:v>
                </c:pt>
                <c:pt idx="472">
                  <c:v>3521</c:v>
                </c:pt>
                <c:pt idx="473">
                  <c:v>3520</c:v>
                </c:pt>
                <c:pt idx="474">
                  <c:v>3519</c:v>
                </c:pt>
                <c:pt idx="475">
                  <c:v>3518</c:v>
                </c:pt>
                <c:pt idx="476">
                  <c:v>3517</c:v>
                </c:pt>
                <c:pt idx="477">
                  <c:v>3516</c:v>
                </c:pt>
                <c:pt idx="478">
                  <c:v>3515</c:v>
                </c:pt>
                <c:pt idx="479">
                  <c:v>3514</c:v>
                </c:pt>
                <c:pt idx="480">
                  <c:v>3513</c:v>
                </c:pt>
                <c:pt idx="481">
                  <c:v>3512</c:v>
                </c:pt>
                <c:pt idx="482">
                  <c:v>3511</c:v>
                </c:pt>
                <c:pt idx="483">
                  <c:v>3510</c:v>
                </c:pt>
                <c:pt idx="484">
                  <c:v>3509</c:v>
                </c:pt>
                <c:pt idx="485">
                  <c:v>3508</c:v>
                </c:pt>
                <c:pt idx="486">
                  <c:v>3507</c:v>
                </c:pt>
                <c:pt idx="487">
                  <c:v>3506</c:v>
                </c:pt>
                <c:pt idx="488">
                  <c:v>3505</c:v>
                </c:pt>
                <c:pt idx="489">
                  <c:v>3504</c:v>
                </c:pt>
                <c:pt idx="490">
                  <c:v>3503</c:v>
                </c:pt>
                <c:pt idx="491">
                  <c:v>3502</c:v>
                </c:pt>
                <c:pt idx="492">
                  <c:v>3501</c:v>
                </c:pt>
                <c:pt idx="493">
                  <c:v>3500</c:v>
                </c:pt>
                <c:pt idx="494">
                  <c:v>3499</c:v>
                </c:pt>
                <c:pt idx="495">
                  <c:v>3498</c:v>
                </c:pt>
                <c:pt idx="496">
                  <c:v>3497</c:v>
                </c:pt>
                <c:pt idx="497">
                  <c:v>3496</c:v>
                </c:pt>
                <c:pt idx="498">
                  <c:v>3495</c:v>
                </c:pt>
                <c:pt idx="499">
                  <c:v>3494</c:v>
                </c:pt>
                <c:pt idx="500">
                  <c:v>3493</c:v>
                </c:pt>
                <c:pt idx="501">
                  <c:v>3492</c:v>
                </c:pt>
                <c:pt idx="502">
                  <c:v>3491</c:v>
                </c:pt>
                <c:pt idx="503">
                  <c:v>3490</c:v>
                </c:pt>
                <c:pt idx="504">
                  <c:v>3489</c:v>
                </c:pt>
                <c:pt idx="505">
                  <c:v>3488</c:v>
                </c:pt>
                <c:pt idx="506">
                  <c:v>3487</c:v>
                </c:pt>
                <c:pt idx="507">
                  <c:v>3486</c:v>
                </c:pt>
                <c:pt idx="508">
                  <c:v>3485</c:v>
                </c:pt>
                <c:pt idx="509">
                  <c:v>3484</c:v>
                </c:pt>
                <c:pt idx="510">
                  <c:v>3483</c:v>
                </c:pt>
                <c:pt idx="511">
                  <c:v>3482</c:v>
                </c:pt>
                <c:pt idx="512">
                  <c:v>3481</c:v>
                </c:pt>
                <c:pt idx="513">
                  <c:v>3480</c:v>
                </c:pt>
                <c:pt idx="514">
                  <c:v>3479</c:v>
                </c:pt>
                <c:pt idx="515">
                  <c:v>3478</c:v>
                </c:pt>
                <c:pt idx="516">
                  <c:v>3477</c:v>
                </c:pt>
                <c:pt idx="517">
                  <c:v>3476</c:v>
                </c:pt>
                <c:pt idx="518">
                  <c:v>3475</c:v>
                </c:pt>
                <c:pt idx="519">
                  <c:v>3474</c:v>
                </c:pt>
                <c:pt idx="520">
                  <c:v>3473</c:v>
                </c:pt>
                <c:pt idx="521">
                  <c:v>3472</c:v>
                </c:pt>
                <c:pt idx="522">
                  <c:v>3471</c:v>
                </c:pt>
                <c:pt idx="523">
                  <c:v>3470</c:v>
                </c:pt>
                <c:pt idx="524">
                  <c:v>3469</c:v>
                </c:pt>
                <c:pt idx="525">
                  <c:v>3468</c:v>
                </c:pt>
                <c:pt idx="526">
                  <c:v>3467</c:v>
                </c:pt>
                <c:pt idx="527">
                  <c:v>3466</c:v>
                </c:pt>
                <c:pt idx="528">
                  <c:v>3465</c:v>
                </c:pt>
                <c:pt idx="529">
                  <c:v>3464</c:v>
                </c:pt>
                <c:pt idx="530">
                  <c:v>3463</c:v>
                </c:pt>
                <c:pt idx="531">
                  <c:v>3462</c:v>
                </c:pt>
                <c:pt idx="532">
                  <c:v>3461</c:v>
                </c:pt>
                <c:pt idx="533">
                  <c:v>3460</c:v>
                </c:pt>
                <c:pt idx="534">
                  <c:v>3459</c:v>
                </c:pt>
                <c:pt idx="535">
                  <c:v>3458</c:v>
                </c:pt>
                <c:pt idx="536">
                  <c:v>3457</c:v>
                </c:pt>
                <c:pt idx="537">
                  <c:v>3456</c:v>
                </c:pt>
                <c:pt idx="538">
                  <c:v>3455</c:v>
                </c:pt>
                <c:pt idx="539">
                  <c:v>3454</c:v>
                </c:pt>
                <c:pt idx="540">
                  <c:v>3453</c:v>
                </c:pt>
                <c:pt idx="541">
                  <c:v>3452</c:v>
                </c:pt>
                <c:pt idx="542">
                  <c:v>3451</c:v>
                </c:pt>
                <c:pt idx="543">
                  <c:v>3450</c:v>
                </c:pt>
                <c:pt idx="544">
                  <c:v>3449</c:v>
                </c:pt>
                <c:pt idx="545">
                  <c:v>3448</c:v>
                </c:pt>
                <c:pt idx="546">
                  <c:v>3447</c:v>
                </c:pt>
                <c:pt idx="547">
                  <c:v>3446</c:v>
                </c:pt>
                <c:pt idx="548">
                  <c:v>3445</c:v>
                </c:pt>
                <c:pt idx="549">
                  <c:v>3444</c:v>
                </c:pt>
                <c:pt idx="550">
                  <c:v>3443</c:v>
                </c:pt>
                <c:pt idx="551">
                  <c:v>3442</c:v>
                </c:pt>
                <c:pt idx="552">
                  <c:v>3441</c:v>
                </c:pt>
                <c:pt idx="553">
                  <c:v>3440</c:v>
                </c:pt>
                <c:pt idx="554">
                  <c:v>3439</c:v>
                </c:pt>
                <c:pt idx="555">
                  <c:v>3438</c:v>
                </c:pt>
                <c:pt idx="556">
                  <c:v>3437</c:v>
                </c:pt>
                <c:pt idx="557">
                  <c:v>3436</c:v>
                </c:pt>
                <c:pt idx="558">
                  <c:v>3435</c:v>
                </c:pt>
                <c:pt idx="559">
                  <c:v>3434</c:v>
                </c:pt>
                <c:pt idx="560">
                  <c:v>3433</c:v>
                </c:pt>
                <c:pt idx="561">
                  <c:v>3432</c:v>
                </c:pt>
                <c:pt idx="562">
                  <c:v>3431</c:v>
                </c:pt>
                <c:pt idx="563">
                  <c:v>3430</c:v>
                </c:pt>
                <c:pt idx="564">
                  <c:v>3429</c:v>
                </c:pt>
                <c:pt idx="565">
                  <c:v>3428</c:v>
                </c:pt>
                <c:pt idx="566">
                  <c:v>3427</c:v>
                </c:pt>
                <c:pt idx="567">
                  <c:v>3426</c:v>
                </c:pt>
                <c:pt idx="568">
                  <c:v>3425</c:v>
                </c:pt>
                <c:pt idx="569">
                  <c:v>3424</c:v>
                </c:pt>
                <c:pt idx="570">
                  <c:v>3423</c:v>
                </c:pt>
                <c:pt idx="571">
                  <c:v>3422</c:v>
                </c:pt>
                <c:pt idx="572">
                  <c:v>3421</c:v>
                </c:pt>
                <c:pt idx="573">
                  <c:v>3420</c:v>
                </c:pt>
                <c:pt idx="574">
                  <c:v>3419</c:v>
                </c:pt>
                <c:pt idx="575">
                  <c:v>3418</c:v>
                </c:pt>
                <c:pt idx="576">
                  <c:v>3417</c:v>
                </c:pt>
                <c:pt idx="577">
                  <c:v>3416</c:v>
                </c:pt>
                <c:pt idx="578">
                  <c:v>3415</c:v>
                </c:pt>
                <c:pt idx="579">
                  <c:v>3414</c:v>
                </c:pt>
                <c:pt idx="580">
                  <c:v>3413</c:v>
                </c:pt>
                <c:pt idx="581">
                  <c:v>3412</c:v>
                </c:pt>
                <c:pt idx="582">
                  <c:v>3411</c:v>
                </c:pt>
                <c:pt idx="583">
                  <c:v>3410</c:v>
                </c:pt>
                <c:pt idx="584">
                  <c:v>3409</c:v>
                </c:pt>
                <c:pt idx="585">
                  <c:v>3408</c:v>
                </c:pt>
                <c:pt idx="586">
                  <c:v>3407</c:v>
                </c:pt>
                <c:pt idx="587">
                  <c:v>3406</c:v>
                </c:pt>
                <c:pt idx="588">
                  <c:v>3405</c:v>
                </c:pt>
                <c:pt idx="589">
                  <c:v>3404</c:v>
                </c:pt>
                <c:pt idx="590">
                  <c:v>3403</c:v>
                </c:pt>
                <c:pt idx="591">
                  <c:v>3402</c:v>
                </c:pt>
                <c:pt idx="592">
                  <c:v>3401</c:v>
                </c:pt>
                <c:pt idx="593">
                  <c:v>3400</c:v>
                </c:pt>
                <c:pt idx="594">
                  <c:v>3399</c:v>
                </c:pt>
                <c:pt idx="595">
                  <c:v>3398</c:v>
                </c:pt>
                <c:pt idx="596">
                  <c:v>3397</c:v>
                </c:pt>
                <c:pt idx="597">
                  <c:v>3396</c:v>
                </c:pt>
                <c:pt idx="598">
                  <c:v>3395</c:v>
                </c:pt>
                <c:pt idx="599">
                  <c:v>3394</c:v>
                </c:pt>
                <c:pt idx="600">
                  <c:v>3393</c:v>
                </c:pt>
                <c:pt idx="601">
                  <c:v>3392</c:v>
                </c:pt>
                <c:pt idx="602">
                  <c:v>3391</c:v>
                </c:pt>
                <c:pt idx="603">
                  <c:v>3390</c:v>
                </c:pt>
                <c:pt idx="604">
                  <c:v>3389</c:v>
                </c:pt>
                <c:pt idx="605">
                  <c:v>3388</c:v>
                </c:pt>
                <c:pt idx="606">
                  <c:v>3387</c:v>
                </c:pt>
                <c:pt idx="607">
                  <c:v>3386</c:v>
                </c:pt>
                <c:pt idx="608">
                  <c:v>3385</c:v>
                </c:pt>
                <c:pt idx="609">
                  <c:v>3384</c:v>
                </c:pt>
                <c:pt idx="610">
                  <c:v>3383</c:v>
                </c:pt>
                <c:pt idx="611">
                  <c:v>3382</c:v>
                </c:pt>
                <c:pt idx="612">
                  <c:v>3381</c:v>
                </c:pt>
                <c:pt idx="613">
                  <c:v>3380</c:v>
                </c:pt>
                <c:pt idx="614">
                  <c:v>3379</c:v>
                </c:pt>
                <c:pt idx="615">
                  <c:v>3378</c:v>
                </c:pt>
                <c:pt idx="616">
                  <c:v>3377</c:v>
                </c:pt>
                <c:pt idx="617">
                  <c:v>3376</c:v>
                </c:pt>
                <c:pt idx="618">
                  <c:v>3375</c:v>
                </c:pt>
                <c:pt idx="619">
                  <c:v>3374</c:v>
                </c:pt>
                <c:pt idx="620">
                  <c:v>3373</c:v>
                </c:pt>
                <c:pt idx="621">
                  <c:v>3372</c:v>
                </c:pt>
                <c:pt idx="622">
                  <c:v>3371</c:v>
                </c:pt>
                <c:pt idx="623">
                  <c:v>3370</c:v>
                </c:pt>
                <c:pt idx="624">
                  <c:v>3369</c:v>
                </c:pt>
                <c:pt idx="625">
                  <c:v>3368</c:v>
                </c:pt>
                <c:pt idx="626">
                  <c:v>3367</c:v>
                </c:pt>
                <c:pt idx="627">
                  <c:v>3366</c:v>
                </c:pt>
                <c:pt idx="628">
                  <c:v>3365</c:v>
                </c:pt>
                <c:pt idx="629">
                  <c:v>3364</c:v>
                </c:pt>
                <c:pt idx="630">
                  <c:v>3363</c:v>
                </c:pt>
                <c:pt idx="631">
                  <c:v>3362</c:v>
                </c:pt>
                <c:pt idx="632">
                  <c:v>3361</c:v>
                </c:pt>
                <c:pt idx="633">
                  <c:v>3360</c:v>
                </c:pt>
                <c:pt idx="634">
                  <c:v>3359</c:v>
                </c:pt>
                <c:pt idx="635">
                  <c:v>3358</c:v>
                </c:pt>
                <c:pt idx="636">
                  <c:v>3357</c:v>
                </c:pt>
                <c:pt idx="637">
                  <c:v>3356</c:v>
                </c:pt>
                <c:pt idx="638">
                  <c:v>3355</c:v>
                </c:pt>
                <c:pt idx="639">
                  <c:v>3354</c:v>
                </c:pt>
                <c:pt idx="640">
                  <c:v>3353</c:v>
                </c:pt>
                <c:pt idx="641">
                  <c:v>3352</c:v>
                </c:pt>
                <c:pt idx="642">
                  <c:v>3351</c:v>
                </c:pt>
                <c:pt idx="643">
                  <c:v>3350</c:v>
                </c:pt>
                <c:pt idx="644">
                  <c:v>3349</c:v>
                </c:pt>
                <c:pt idx="645">
                  <c:v>3348</c:v>
                </c:pt>
                <c:pt idx="646">
                  <c:v>3347</c:v>
                </c:pt>
                <c:pt idx="647">
                  <c:v>3346</c:v>
                </c:pt>
                <c:pt idx="648">
                  <c:v>3345</c:v>
                </c:pt>
                <c:pt idx="649">
                  <c:v>3344</c:v>
                </c:pt>
                <c:pt idx="650">
                  <c:v>3343</c:v>
                </c:pt>
                <c:pt idx="651">
                  <c:v>3342</c:v>
                </c:pt>
                <c:pt idx="652">
                  <c:v>3341</c:v>
                </c:pt>
                <c:pt idx="653">
                  <c:v>3340</c:v>
                </c:pt>
                <c:pt idx="654">
                  <c:v>3339</c:v>
                </c:pt>
                <c:pt idx="655">
                  <c:v>3338</c:v>
                </c:pt>
                <c:pt idx="656">
                  <c:v>3337</c:v>
                </c:pt>
                <c:pt idx="657">
                  <c:v>3336</c:v>
                </c:pt>
                <c:pt idx="658">
                  <c:v>3335</c:v>
                </c:pt>
                <c:pt idx="659">
                  <c:v>3334</c:v>
                </c:pt>
                <c:pt idx="660">
                  <c:v>3333</c:v>
                </c:pt>
                <c:pt idx="661">
                  <c:v>3332</c:v>
                </c:pt>
                <c:pt idx="662">
                  <c:v>3331</c:v>
                </c:pt>
                <c:pt idx="663">
                  <c:v>3330</c:v>
                </c:pt>
                <c:pt idx="664">
                  <c:v>3329</c:v>
                </c:pt>
                <c:pt idx="665">
                  <c:v>3328</c:v>
                </c:pt>
                <c:pt idx="666">
                  <c:v>3327</c:v>
                </c:pt>
                <c:pt idx="667">
                  <c:v>3326</c:v>
                </c:pt>
                <c:pt idx="668">
                  <c:v>3325</c:v>
                </c:pt>
                <c:pt idx="669">
                  <c:v>3324</c:v>
                </c:pt>
                <c:pt idx="670">
                  <c:v>3323</c:v>
                </c:pt>
                <c:pt idx="671">
                  <c:v>3322</c:v>
                </c:pt>
                <c:pt idx="672">
                  <c:v>3321</c:v>
                </c:pt>
                <c:pt idx="673">
                  <c:v>3320</c:v>
                </c:pt>
                <c:pt idx="674">
                  <c:v>3319</c:v>
                </c:pt>
                <c:pt idx="675">
                  <c:v>3318</c:v>
                </c:pt>
                <c:pt idx="676">
                  <c:v>3317</c:v>
                </c:pt>
                <c:pt idx="677">
                  <c:v>3316</c:v>
                </c:pt>
                <c:pt idx="678">
                  <c:v>3315</c:v>
                </c:pt>
                <c:pt idx="679">
                  <c:v>3314</c:v>
                </c:pt>
                <c:pt idx="680">
                  <c:v>3313</c:v>
                </c:pt>
                <c:pt idx="681">
                  <c:v>3312</c:v>
                </c:pt>
                <c:pt idx="682">
                  <c:v>3311</c:v>
                </c:pt>
                <c:pt idx="683">
                  <c:v>3310</c:v>
                </c:pt>
                <c:pt idx="684">
                  <c:v>3309</c:v>
                </c:pt>
                <c:pt idx="685">
                  <c:v>3308</c:v>
                </c:pt>
                <c:pt idx="686">
                  <c:v>3307</c:v>
                </c:pt>
                <c:pt idx="687">
                  <c:v>3306</c:v>
                </c:pt>
                <c:pt idx="688">
                  <c:v>3305</c:v>
                </c:pt>
                <c:pt idx="689">
                  <c:v>3304</c:v>
                </c:pt>
                <c:pt idx="690">
                  <c:v>3303</c:v>
                </c:pt>
                <c:pt idx="691">
                  <c:v>3302</c:v>
                </c:pt>
                <c:pt idx="692">
                  <c:v>3301</c:v>
                </c:pt>
                <c:pt idx="693">
                  <c:v>3300</c:v>
                </c:pt>
                <c:pt idx="694">
                  <c:v>3299</c:v>
                </c:pt>
                <c:pt idx="695">
                  <c:v>3298</c:v>
                </c:pt>
                <c:pt idx="696">
                  <c:v>3297</c:v>
                </c:pt>
                <c:pt idx="697">
                  <c:v>3296</c:v>
                </c:pt>
                <c:pt idx="698">
                  <c:v>3295</c:v>
                </c:pt>
                <c:pt idx="699">
                  <c:v>3294</c:v>
                </c:pt>
                <c:pt idx="700">
                  <c:v>3293</c:v>
                </c:pt>
                <c:pt idx="701">
                  <c:v>3292</c:v>
                </c:pt>
                <c:pt idx="702">
                  <c:v>3291</c:v>
                </c:pt>
                <c:pt idx="703">
                  <c:v>3290</c:v>
                </c:pt>
                <c:pt idx="704">
                  <c:v>3289</c:v>
                </c:pt>
                <c:pt idx="705">
                  <c:v>3288</c:v>
                </c:pt>
                <c:pt idx="706">
                  <c:v>3287</c:v>
                </c:pt>
                <c:pt idx="707">
                  <c:v>3286</c:v>
                </c:pt>
                <c:pt idx="708">
                  <c:v>3285</c:v>
                </c:pt>
                <c:pt idx="709">
                  <c:v>3284</c:v>
                </c:pt>
                <c:pt idx="710">
                  <c:v>3283</c:v>
                </c:pt>
                <c:pt idx="711">
                  <c:v>3282</c:v>
                </c:pt>
                <c:pt idx="712">
                  <c:v>3281</c:v>
                </c:pt>
                <c:pt idx="713">
                  <c:v>3280</c:v>
                </c:pt>
                <c:pt idx="714">
                  <c:v>3279</c:v>
                </c:pt>
                <c:pt idx="715">
                  <c:v>3278</c:v>
                </c:pt>
                <c:pt idx="716">
                  <c:v>3277</c:v>
                </c:pt>
                <c:pt idx="717">
                  <c:v>3276</c:v>
                </c:pt>
                <c:pt idx="718">
                  <c:v>3275</c:v>
                </c:pt>
                <c:pt idx="719">
                  <c:v>3274</c:v>
                </c:pt>
                <c:pt idx="720">
                  <c:v>3273</c:v>
                </c:pt>
                <c:pt idx="721">
                  <c:v>3272</c:v>
                </c:pt>
                <c:pt idx="722">
                  <c:v>3271</c:v>
                </c:pt>
                <c:pt idx="723">
                  <c:v>3270</c:v>
                </c:pt>
                <c:pt idx="724">
                  <c:v>3269</c:v>
                </c:pt>
                <c:pt idx="725">
                  <c:v>3268</c:v>
                </c:pt>
                <c:pt idx="726">
                  <c:v>3267</c:v>
                </c:pt>
                <c:pt idx="727">
                  <c:v>3266</c:v>
                </c:pt>
                <c:pt idx="728">
                  <c:v>3265</c:v>
                </c:pt>
                <c:pt idx="729">
                  <c:v>3264</c:v>
                </c:pt>
                <c:pt idx="730">
                  <c:v>3263</c:v>
                </c:pt>
                <c:pt idx="731">
                  <c:v>3262</c:v>
                </c:pt>
                <c:pt idx="732">
                  <c:v>3261</c:v>
                </c:pt>
                <c:pt idx="733">
                  <c:v>3260</c:v>
                </c:pt>
                <c:pt idx="734">
                  <c:v>3259</c:v>
                </c:pt>
                <c:pt idx="735">
                  <c:v>3258</c:v>
                </c:pt>
                <c:pt idx="736">
                  <c:v>3257</c:v>
                </c:pt>
                <c:pt idx="737">
                  <c:v>3256</c:v>
                </c:pt>
                <c:pt idx="738">
                  <c:v>3255</c:v>
                </c:pt>
                <c:pt idx="739">
                  <c:v>3254</c:v>
                </c:pt>
                <c:pt idx="740">
                  <c:v>3253</c:v>
                </c:pt>
                <c:pt idx="741">
                  <c:v>3252</c:v>
                </c:pt>
                <c:pt idx="742">
                  <c:v>3251</c:v>
                </c:pt>
                <c:pt idx="743">
                  <c:v>3250</c:v>
                </c:pt>
                <c:pt idx="744">
                  <c:v>3249</c:v>
                </c:pt>
                <c:pt idx="745">
                  <c:v>3248</c:v>
                </c:pt>
                <c:pt idx="746">
                  <c:v>3247</c:v>
                </c:pt>
                <c:pt idx="747">
                  <c:v>3246</c:v>
                </c:pt>
                <c:pt idx="748">
                  <c:v>3245</c:v>
                </c:pt>
                <c:pt idx="749">
                  <c:v>3244</c:v>
                </c:pt>
                <c:pt idx="750">
                  <c:v>3243</c:v>
                </c:pt>
                <c:pt idx="751">
                  <c:v>3242</c:v>
                </c:pt>
                <c:pt idx="752">
                  <c:v>3241</c:v>
                </c:pt>
                <c:pt idx="753">
                  <c:v>3240</c:v>
                </c:pt>
                <c:pt idx="754">
                  <c:v>3239</c:v>
                </c:pt>
                <c:pt idx="755">
                  <c:v>3238</c:v>
                </c:pt>
                <c:pt idx="756">
                  <c:v>3237</c:v>
                </c:pt>
                <c:pt idx="757">
                  <c:v>3236</c:v>
                </c:pt>
                <c:pt idx="758">
                  <c:v>3235</c:v>
                </c:pt>
                <c:pt idx="759">
                  <c:v>3234</c:v>
                </c:pt>
                <c:pt idx="760">
                  <c:v>3233</c:v>
                </c:pt>
                <c:pt idx="761">
                  <c:v>3232</c:v>
                </c:pt>
                <c:pt idx="762">
                  <c:v>3231</c:v>
                </c:pt>
                <c:pt idx="763">
                  <c:v>3230</c:v>
                </c:pt>
                <c:pt idx="764">
                  <c:v>3229</c:v>
                </c:pt>
                <c:pt idx="765">
                  <c:v>3228</c:v>
                </c:pt>
                <c:pt idx="766">
                  <c:v>3227</c:v>
                </c:pt>
                <c:pt idx="767">
                  <c:v>3226</c:v>
                </c:pt>
                <c:pt idx="768">
                  <c:v>3225</c:v>
                </c:pt>
                <c:pt idx="769">
                  <c:v>3224</c:v>
                </c:pt>
                <c:pt idx="770">
                  <c:v>3223</c:v>
                </c:pt>
                <c:pt idx="771">
                  <c:v>3222</c:v>
                </c:pt>
                <c:pt idx="772">
                  <c:v>3221</c:v>
                </c:pt>
                <c:pt idx="773">
                  <c:v>3220</c:v>
                </c:pt>
                <c:pt idx="774">
                  <c:v>3219</c:v>
                </c:pt>
                <c:pt idx="775">
                  <c:v>3218</c:v>
                </c:pt>
                <c:pt idx="776">
                  <c:v>3217</c:v>
                </c:pt>
                <c:pt idx="777">
                  <c:v>3216</c:v>
                </c:pt>
                <c:pt idx="778">
                  <c:v>3215</c:v>
                </c:pt>
                <c:pt idx="779">
                  <c:v>3214</c:v>
                </c:pt>
                <c:pt idx="780">
                  <c:v>3213</c:v>
                </c:pt>
                <c:pt idx="781">
                  <c:v>3212</c:v>
                </c:pt>
                <c:pt idx="782">
                  <c:v>3211</c:v>
                </c:pt>
                <c:pt idx="783">
                  <c:v>3210</c:v>
                </c:pt>
                <c:pt idx="784">
                  <c:v>3209</c:v>
                </c:pt>
                <c:pt idx="785">
                  <c:v>3208</c:v>
                </c:pt>
                <c:pt idx="786">
                  <c:v>3207</c:v>
                </c:pt>
                <c:pt idx="787">
                  <c:v>3206</c:v>
                </c:pt>
                <c:pt idx="788">
                  <c:v>3205</c:v>
                </c:pt>
                <c:pt idx="789">
                  <c:v>3204</c:v>
                </c:pt>
                <c:pt idx="790">
                  <c:v>3203</c:v>
                </c:pt>
                <c:pt idx="791">
                  <c:v>3202</c:v>
                </c:pt>
                <c:pt idx="792">
                  <c:v>3201</c:v>
                </c:pt>
                <c:pt idx="793">
                  <c:v>3200</c:v>
                </c:pt>
                <c:pt idx="794">
                  <c:v>3199</c:v>
                </c:pt>
                <c:pt idx="795">
                  <c:v>3198</c:v>
                </c:pt>
                <c:pt idx="796">
                  <c:v>3197</c:v>
                </c:pt>
                <c:pt idx="797">
                  <c:v>3196</c:v>
                </c:pt>
                <c:pt idx="798">
                  <c:v>3195</c:v>
                </c:pt>
                <c:pt idx="799">
                  <c:v>3194</c:v>
                </c:pt>
                <c:pt idx="800">
                  <c:v>3193</c:v>
                </c:pt>
                <c:pt idx="801">
                  <c:v>3192</c:v>
                </c:pt>
                <c:pt idx="802">
                  <c:v>3191</c:v>
                </c:pt>
                <c:pt idx="803">
                  <c:v>3190</c:v>
                </c:pt>
                <c:pt idx="804">
                  <c:v>3189</c:v>
                </c:pt>
                <c:pt idx="805">
                  <c:v>3188</c:v>
                </c:pt>
                <c:pt idx="806">
                  <c:v>3187</c:v>
                </c:pt>
                <c:pt idx="807">
                  <c:v>3186</c:v>
                </c:pt>
                <c:pt idx="808">
                  <c:v>3185</c:v>
                </c:pt>
                <c:pt idx="809">
                  <c:v>3184</c:v>
                </c:pt>
                <c:pt idx="810">
                  <c:v>3183</c:v>
                </c:pt>
                <c:pt idx="811">
                  <c:v>3182</c:v>
                </c:pt>
                <c:pt idx="812">
                  <c:v>3181</c:v>
                </c:pt>
                <c:pt idx="813">
                  <c:v>3180</c:v>
                </c:pt>
                <c:pt idx="814">
                  <c:v>3179</c:v>
                </c:pt>
                <c:pt idx="815">
                  <c:v>3178</c:v>
                </c:pt>
                <c:pt idx="816">
                  <c:v>3177</c:v>
                </c:pt>
                <c:pt idx="817">
                  <c:v>3176</c:v>
                </c:pt>
                <c:pt idx="818">
                  <c:v>3175</c:v>
                </c:pt>
                <c:pt idx="819">
                  <c:v>3174</c:v>
                </c:pt>
                <c:pt idx="820">
                  <c:v>3173</c:v>
                </c:pt>
                <c:pt idx="821">
                  <c:v>3172</c:v>
                </c:pt>
                <c:pt idx="822">
                  <c:v>3171</c:v>
                </c:pt>
                <c:pt idx="823">
                  <c:v>3170</c:v>
                </c:pt>
                <c:pt idx="824">
                  <c:v>3169</c:v>
                </c:pt>
                <c:pt idx="825">
                  <c:v>3168</c:v>
                </c:pt>
                <c:pt idx="826">
                  <c:v>3167</c:v>
                </c:pt>
                <c:pt idx="827">
                  <c:v>3166</c:v>
                </c:pt>
                <c:pt idx="828">
                  <c:v>3165</c:v>
                </c:pt>
                <c:pt idx="829">
                  <c:v>3164</c:v>
                </c:pt>
                <c:pt idx="830">
                  <c:v>3163</c:v>
                </c:pt>
                <c:pt idx="831">
                  <c:v>3162</c:v>
                </c:pt>
                <c:pt idx="832">
                  <c:v>3161</c:v>
                </c:pt>
                <c:pt idx="833">
                  <c:v>3160</c:v>
                </c:pt>
                <c:pt idx="834">
                  <c:v>3159</c:v>
                </c:pt>
                <c:pt idx="835">
                  <c:v>3158</c:v>
                </c:pt>
                <c:pt idx="836">
                  <c:v>3157</c:v>
                </c:pt>
                <c:pt idx="837">
                  <c:v>3156</c:v>
                </c:pt>
                <c:pt idx="838">
                  <c:v>3155</c:v>
                </c:pt>
                <c:pt idx="839">
                  <c:v>3154</c:v>
                </c:pt>
                <c:pt idx="840">
                  <c:v>3153</c:v>
                </c:pt>
                <c:pt idx="841">
                  <c:v>3152</c:v>
                </c:pt>
                <c:pt idx="842">
                  <c:v>3151</c:v>
                </c:pt>
                <c:pt idx="843">
                  <c:v>3150</c:v>
                </c:pt>
                <c:pt idx="844">
                  <c:v>3149</c:v>
                </c:pt>
                <c:pt idx="845">
                  <c:v>3148</c:v>
                </c:pt>
                <c:pt idx="846">
                  <c:v>3147</c:v>
                </c:pt>
                <c:pt idx="847">
                  <c:v>3146</c:v>
                </c:pt>
                <c:pt idx="848">
                  <c:v>3145</c:v>
                </c:pt>
                <c:pt idx="849">
                  <c:v>3144</c:v>
                </c:pt>
                <c:pt idx="850">
                  <c:v>3143</c:v>
                </c:pt>
                <c:pt idx="851">
                  <c:v>3142</c:v>
                </c:pt>
                <c:pt idx="852">
                  <c:v>3141</c:v>
                </c:pt>
                <c:pt idx="853">
                  <c:v>3140</c:v>
                </c:pt>
                <c:pt idx="854">
                  <c:v>3139</c:v>
                </c:pt>
                <c:pt idx="855">
                  <c:v>3138</c:v>
                </c:pt>
                <c:pt idx="856">
                  <c:v>3137</c:v>
                </c:pt>
                <c:pt idx="857">
                  <c:v>3136</c:v>
                </c:pt>
                <c:pt idx="858">
                  <c:v>3135</c:v>
                </c:pt>
                <c:pt idx="859">
                  <c:v>3134</c:v>
                </c:pt>
                <c:pt idx="860">
                  <c:v>3133</c:v>
                </c:pt>
                <c:pt idx="861">
                  <c:v>3132</c:v>
                </c:pt>
                <c:pt idx="862">
                  <c:v>3131</c:v>
                </c:pt>
                <c:pt idx="863">
                  <c:v>3130</c:v>
                </c:pt>
                <c:pt idx="864">
                  <c:v>3129</c:v>
                </c:pt>
                <c:pt idx="865">
                  <c:v>3128</c:v>
                </c:pt>
                <c:pt idx="866">
                  <c:v>3127</c:v>
                </c:pt>
                <c:pt idx="867">
                  <c:v>3126</c:v>
                </c:pt>
                <c:pt idx="868">
                  <c:v>3125</c:v>
                </c:pt>
                <c:pt idx="869">
                  <c:v>3124</c:v>
                </c:pt>
                <c:pt idx="870">
                  <c:v>3123</c:v>
                </c:pt>
                <c:pt idx="871">
                  <c:v>3122</c:v>
                </c:pt>
                <c:pt idx="872">
                  <c:v>3121</c:v>
                </c:pt>
                <c:pt idx="873">
                  <c:v>3120</c:v>
                </c:pt>
                <c:pt idx="874">
                  <c:v>3119</c:v>
                </c:pt>
                <c:pt idx="875">
                  <c:v>3118</c:v>
                </c:pt>
                <c:pt idx="876">
                  <c:v>3117</c:v>
                </c:pt>
                <c:pt idx="877">
                  <c:v>3116</c:v>
                </c:pt>
                <c:pt idx="878">
                  <c:v>3115</c:v>
                </c:pt>
                <c:pt idx="879">
                  <c:v>3114</c:v>
                </c:pt>
                <c:pt idx="880">
                  <c:v>3113</c:v>
                </c:pt>
                <c:pt idx="881">
                  <c:v>3112</c:v>
                </c:pt>
                <c:pt idx="882">
                  <c:v>3111</c:v>
                </c:pt>
                <c:pt idx="883">
                  <c:v>3110</c:v>
                </c:pt>
                <c:pt idx="884">
                  <c:v>3109</c:v>
                </c:pt>
                <c:pt idx="885">
                  <c:v>3108</c:v>
                </c:pt>
                <c:pt idx="886">
                  <c:v>3107</c:v>
                </c:pt>
                <c:pt idx="887">
                  <c:v>3106</c:v>
                </c:pt>
                <c:pt idx="888">
                  <c:v>3105</c:v>
                </c:pt>
                <c:pt idx="889">
                  <c:v>3104</c:v>
                </c:pt>
                <c:pt idx="890">
                  <c:v>3103</c:v>
                </c:pt>
                <c:pt idx="891">
                  <c:v>3102</c:v>
                </c:pt>
                <c:pt idx="892">
                  <c:v>3101</c:v>
                </c:pt>
                <c:pt idx="893">
                  <c:v>3100</c:v>
                </c:pt>
                <c:pt idx="894">
                  <c:v>3099</c:v>
                </c:pt>
                <c:pt idx="895">
                  <c:v>3098</c:v>
                </c:pt>
                <c:pt idx="896">
                  <c:v>3097</c:v>
                </c:pt>
                <c:pt idx="897">
                  <c:v>3096</c:v>
                </c:pt>
                <c:pt idx="898">
                  <c:v>3095</c:v>
                </c:pt>
                <c:pt idx="899">
                  <c:v>3094</c:v>
                </c:pt>
                <c:pt idx="900">
                  <c:v>3093</c:v>
                </c:pt>
                <c:pt idx="901">
                  <c:v>3092</c:v>
                </c:pt>
                <c:pt idx="902">
                  <c:v>3091</c:v>
                </c:pt>
                <c:pt idx="903">
                  <c:v>3090</c:v>
                </c:pt>
                <c:pt idx="904">
                  <c:v>3089</c:v>
                </c:pt>
                <c:pt idx="905">
                  <c:v>3088</c:v>
                </c:pt>
                <c:pt idx="906">
                  <c:v>3087</c:v>
                </c:pt>
                <c:pt idx="907">
                  <c:v>3086</c:v>
                </c:pt>
                <c:pt idx="908">
                  <c:v>3085</c:v>
                </c:pt>
                <c:pt idx="909">
                  <c:v>3084</c:v>
                </c:pt>
                <c:pt idx="910">
                  <c:v>3083</c:v>
                </c:pt>
                <c:pt idx="911">
                  <c:v>3082</c:v>
                </c:pt>
                <c:pt idx="912">
                  <c:v>3081</c:v>
                </c:pt>
                <c:pt idx="913">
                  <c:v>3080</c:v>
                </c:pt>
                <c:pt idx="914">
                  <c:v>3079</c:v>
                </c:pt>
                <c:pt idx="915">
                  <c:v>3078</c:v>
                </c:pt>
                <c:pt idx="916">
                  <c:v>3077</c:v>
                </c:pt>
                <c:pt idx="917">
                  <c:v>3076</c:v>
                </c:pt>
                <c:pt idx="918">
                  <c:v>3075</c:v>
                </c:pt>
                <c:pt idx="919">
                  <c:v>3074</c:v>
                </c:pt>
                <c:pt idx="920">
                  <c:v>3073</c:v>
                </c:pt>
                <c:pt idx="921">
                  <c:v>3072</c:v>
                </c:pt>
                <c:pt idx="922">
                  <c:v>3071</c:v>
                </c:pt>
                <c:pt idx="923">
                  <c:v>3070</c:v>
                </c:pt>
                <c:pt idx="924">
                  <c:v>3069</c:v>
                </c:pt>
                <c:pt idx="925">
                  <c:v>3068</c:v>
                </c:pt>
                <c:pt idx="926">
                  <c:v>3067</c:v>
                </c:pt>
                <c:pt idx="927">
                  <c:v>3066</c:v>
                </c:pt>
                <c:pt idx="928">
                  <c:v>3065</c:v>
                </c:pt>
                <c:pt idx="929">
                  <c:v>3064</c:v>
                </c:pt>
                <c:pt idx="930">
                  <c:v>3063</c:v>
                </c:pt>
                <c:pt idx="931">
                  <c:v>3062</c:v>
                </c:pt>
                <c:pt idx="932">
                  <c:v>3061</c:v>
                </c:pt>
                <c:pt idx="933">
                  <c:v>3060</c:v>
                </c:pt>
                <c:pt idx="934">
                  <c:v>3059</c:v>
                </c:pt>
                <c:pt idx="935">
                  <c:v>3058</c:v>
                </c:pt>
                <c:pt idx="936">
                  <c:v>3057</c:v>
                </c:pt>
                <c:pt idx="937">
                  <c:v>3056</c:v>
                </c:pt>
                <c:pt idx="938">
                  <c:v>3055</c:v>
                </c:pt>
                <c:pt idx="939">
                  <c:v>3054</c:v>
                </c:pt>
                <c:pt idx="940">
                  <c:v>3053</c:v>
                </c:pt>
                <c:pt idx="941">
                  <c:v>3052</c:v>
                </c:pt>
                <c:pt idx="942">
                  <c:v>3051</c:v>
                </c:pt>
                <c:pt idx="943">
                  <c:v>3050</c:v>
                </c:pt>
                <c:pt idx="944">
                  <c:v>3049</c:v>
                </c:pt>
                <c:pt idx="945">
                  <c:v>3048</c:v>
                </c:pt>
                <c:pt idx="946">
                  <c:v>3047</c:v>
                </c:pt>
                <c:pt idx="947">
                  <c:v>3046</c:v>
                </c:pt>
                <c:pt idx="948">
                  <c:v>3045</c:v>
                </c:pt>
                <c:pt idx="949">
                  <c:v>3044</c:v>
                </c:pt>
                <c:pt idx="950">
                  <c:v>3043</c:v>
                </c:pt>
                <c:pt idx="951">
                  <c:v>3042</c:v>
                </c:pt>
                <c:pt idx="952">
                  <c:v>3041</c:v>
                </c:pt>
                <c:pt idx="953">
                  <c:v>3040</c:v>
                </c:pt>
                <c:pt idx="954">
                  <c:v>3039</c:v>
                </c:pt>
                <c:pt idx="955">
                  <c:v>3038</c:v>
                </c:pt>
                <c:pt idx="956">
                  <c:v>3037</c:v>
                </c:pt>
                <c:pt idx="957">
                  <c:v>3036</c:v>
                </c:pt>
                <c:pt idx="958">
                  <c:v>3035</c:v>
                </c:pt>
                <c:pt idx="959">
                  <c:v>3034</c:v>
                </c:pt>
                <c:pt idx="960">
                  <c:v>3033</c:v>
                </c:pt>
                <c:pt idx="961">
                  <c:v>3032</c:v>
                </c:pt>
                <c:pt idx="962">
                  <c:v>3031</c:v>
                </c:pt>
                <c:pt idx="963">
                  <c:v>3030</c:v>
                </c:pt>
                <c:pt idx="964">
                  <c:v>3029</c:v>
                </c:pt>
                <c:pt idx="965">
                  <c:v>3028</c:v>
                </c:pt>
                <c:pt idx="966">
                  <c:v>3027</c:v>
                </c:pt>
                <c:pt idx="967">
                  <c:v>3026</c:v>
                </c:pt>
                <c:pt idx="968">
                  <c:v>3025</c:v>
                </c:pt>
                <c:pt idx="969">
                  <c:v>3024</c:v>
                </c:pt>
                <c:pt idx="970">
                  <c:v>3023</c:v>
                </c:pt>
                <c:pt idx="971">
                  <c:v>3022</c:v>
                </c:pt>
                <c:pt idx="972">
                  <c:v>3021</c:v>
                </c:pt>
                <c:pt idx="973">
                  <c:v>3020</c:v>
                </c:pt>
                <c:pt idx="974">
                  <c:v>3019</c:v>
                </c:pt>
                <c:pt idx="975">
                  <c:v>3018</c:v>
                </c:pt>
                <c:pt idx="976">
                  <c:v>3017</c:v>
                </c:pt>
                <c:pt idx="977">
                  <c:v>3016</c:v>
                </c:pt>
                <c:pt idx="978">
                  <c:v>3015</c:v>
                </c:pt>
                <c:pt idx="979">
                  <c:v>3014</c:v>
                </c:pt>
                <c:pt idx="980">
                  <c:v>3013</c:v>
                </c:pt>
                <c:pt idx="981">
                  <c:v>3012</c:v>
                </c:pt>
                <c:pt idx="982">
                  <c:v>3011</c:v>
                </c:pt>
                <c:pt idx="983">
                  <c:v>3010</c:v>
                </c:pt>
                <c:pt idx="984">
                  <c:v>3009</c:v>
                </c:pt>
                <c:pt idx="985">
                  <c:v>3008</c:v>
                </c:pt>
                <c:pt idx="986">
                  <c:v>3007</c:v>
                </c:pt>
                <c:pt idx="987">
                  <c:v>3006</c:v>
                </c:pt>
                <c:pt idx="988">
                  <c:v>3005</c:v>
                </c:pt>
                <c:pt idx="989">
                  <c:v>3004</c:v>
                </c:pt>
                <c:pt idx="990">
                  <c:v>3003</c:v>
                </c:pt>
                <c:pt idx="991">
                  <c:v>3002</c:v>
                </c:pt>
                <c:pt idx="992">
                  <c:v>3001</c:v>
                </c:pt>
                <c:pt idx="993">
                  <c:v>3000</c:v>
                </c:pt>
                <c:pt idx="994">
                  <c:v>2999</c:v>
                </c:pt>
                <c:pt idx="995">
                  <c:v>2998</c:v>
                </c:pt>
                <c:pt idx="996">
                  <c:v>2997</c:v>
                </c:pt>
                <c:pt idx="997">
                  <c:v>2996</c:v>
                </c:pt>
                <c:pt idx="998">
                  <c:v>2995</c:v>
                </c:pt>
                <c:pt idx="999">
                  <c:v>2994</c:v>
                </c:pt>
                <c:pt idx="1000">
                  <c:v>2993</c:v>
                </c:pt>
                <c:pt idx="1001">
                  <c:v>2992</c:v>
                </c:pt>
                <c:pt idx="1002">
                  <c:v>2991</c:v>
                </c:pt>
                <c:pt idx="1003">
                  <c:v>2990</c:v>
                </c:pt>
                <c:pt idx="1004">
                  <c:v>2989</c:v>
                </c:pt>
                <c:pt idx="1005">
                  <c:v>2988</c:v>
                </c:pt>
                <c:pt idx="1006">
                  <c:v>2987</c:v>
                </c:pt>
                <c:pt idx="1007">
                  <c:v>2986</c:v>
                </c:pt>
                <c:pt idx="1008">
                  <c:v>2985</c:v>
                </c:pt>
                <c:pt idx="1009">
                  <c:v>2984</c:v>
                </c:pt>
                <c:pt idx="1010">
                  <c:v>2983</c:v>
                </c:pt>
                <c:pt idx="1011">
                  <c:v>2982</c:v>
                </c:pt>
                <c:pt idx="1012">
                  <c:v>2981</c:v>
                </c:pt>
                <c:pt idx="1013">
                  <c:v>2980</c:v>
                </c:pt>
                <c:pt idx="1014">
                  <c:v>2979</c:v>
                </c:pt>
                <c:pt idx="1015">
                  <c:v>2978</c:v>
                </c:pt>
                <c:pt idx="1016">
                  <c:v>2977</c:v>
                </c:pt>
                <c:pt idx="1017">
                  <c:v>2976</c:v>
                </c:pt>
                <c:pt idx="1018">
                  <c:v>2975</c:v>
                </c:pt>
                <c:pt idx="1019">
                  <c:v>2974</c:v>
                </c:pt>
                <c:pt idx="1020">
                  <c:v>2973</c:v>
                </c:pt>
                <c:pt idx="1021">
                  <c:v>2972</c:v>
                </c:pt>
                <c:pt idx="1022">
                  <c:v>2971</c:v>
                </c:pt>
                <c:pt idx="1023">
                  <c:v>2970</c:v>
                </c:pt>
                <c:pt idx="1024">
                  <c:v>2969</c:v>
                </c:pt>
                <c:pt idx="1025">
                  <c:v>2968</c:v>
                </c:pt>
                <c:pt idx="1026">
                  <c:v>2967</c:v>
                </c:pt>
                <c:pt idx="1027">
                  <c:v>2966</c:v>
                </c:pt>
                <c:pt idx="1028">
                  <c:v>2965</c:v>
                </c:pt>
                <c:pt idx="1029">
                  <c:v>2964</c:v>
                </c:pt>
                <c:pt idx="1030">
                  <c:v>2963</c:v>
                </c:pt>
                <c:pt idx="1031">
                  <c:v>2962</c:v>
                </c:pt>
                <c:pt idx="1032">
                  <c:v>2961</c:v>
                </c:pt>
                <c:pt idx="1033">
                  <c:v>2960</c:v>
                </c:pt>
                <c:pt idx="1034">
                  <c:v>2959</c:v>
                </c:pt>
                <c:pt idx="1035">
                  <c:v>2958</c:v>
                </c:pt>
                <c:pt idx="1036">
                  <c:v>2957</c:v>
                </c:pt>
                <c:pt idx="1037">
                  <c:v>2956</c:v>
                </c:pt>
                <c:pt idx="1038">
                  <c:v>2955</c:v>
                </c:pt>
                <c:pt idx="1039">
                  <c:v>2954</c:v>
                </c:pt>
                <c:pt idx="1040">
                  <c:v>2953</c:v>
                </c:pt>
                <c:pt idx="1041">
                  <c:v>2952</c:v>
                </c:pt>
                <c:pt idx="1042">
                  <c:v>2951</c:v>
                </c:pt>
                <c:pt idx="1043">
                  <c:v>2950</c:v>
                </c:pt>
                <c:pt idx="1044">
                  <c:v>2949</c:v>
                </c:pt>
                <c:pt idx="1045">
                  <c:v>2948</c:v>
                </c:pt>
                <c:pt idx="1046">
                  <c:v>2947</c:v>
                </c:pt>
                <c:pt idx="1047">
                  <c:v>2946</c:v>
                </c:pt>
                <c:pt idx="1048">
                  <c:v>2945</c:v>
                </c:pt>
                <c:pt idx="1049">
                  <c:v>2944</c:v>
                </c:pt>
                <c:pt idx="1050">
                  <c:v>2943</c:v>
                </c:pt>
                <c:pt idx="1051">
                  <c:v>2942</c:v>
                </c:pt>
                <c:pt idx="1052">
                  <c:v>2941</c:v>
                </c:pt>
                <c:pt idx="1053">
                  <c:v>2940</c:v>
                </c:pt>
                <c:pt idx="1054">
                  <c:v>2939</c:v>
                </c:pt>
                <c:pt idx="1055">
                  <c:v>2938</c:v>
                </c:pt>
                <c:pt idx="1056">
                  <c:v>2937</c:v>
                </c:pt>
                <c:pt idx="1057">
                  <c:v>2936</c:v>
                </c:pt>
                <c:pt idx="1058">
                  <c:v>2935</c:v>
                </c:pt>
                <c:pt idx="1059">
                  <c:v>2934</c:v>
                </c:pt>
                <c:pt idx="1060">
                  <c:v>2933</c:v>
                </c:pt>
                <c:pt idx="1061">
                  <c:v>2932</c:v>
                </c:pt>
                <c:pt idx="1062">
                  <c:v>2931</c:v>
                </c:pt>
                <c:pt idx="1063">
                  <c:v>2930</c:v>
                </c:pt>
                <c:pt idx="1064">
                  <c:v>2929</c:v>
                </c:pt>
                <c:pt idx="1065">
                  <c:v>2928</c:v>
                </c:pt>
                <c:pt idx="1066">
                  <c:v>2927</c:v>
                </c:pt>
                <c:pt idx="1067">
                  <c:v>2926</c:v>
                </c:pt>
                <c:pt idx="1068">
                  <c:v>2925</c:v>
                </c:pt>
                <c:pt idx="1069">
                  <c:v>2924</c:v>
                </c:pt>
                <c:pt idx="1070">
                  <c:v>2923</c:v>
                </c:pt>
                <c:pt idx="1071">
                  <c:v>2922</c:v>
                </c:pt>
                <c:pt idx="1072">
                  <c:v>2921</c:v>
                </c:pt>
                <c:pt idx="1073">
                  <c:v>2920</c:v>
                </c:pt>
                <c:pt idx="1074">
                  <c:v>2919</c:v>
                </c:pt>
                <c:pt idx="1075">
                  <c:v>2918</c:v>
                </c:pt>
                <c:pt idx="1076">
                  <c:v>2917</c:v>
                </c:pt>
                <c:pt idx="1077">
                  <c:v>2916</c:v>
                </c:pt>
                <c:pt idx="1078">
                  <c:v>2915</c:v>
                </c:pt>
                <c:pt idx="1079">
                  <c:v>2914</c:v>
                </c:pt>
                <c:pt idx="1080">
                  <c:v>2913</c:v>
                </c:pt>
                <c:pt idx="1081">
                  <c:v>2912</c:v>
                </c:pt>
                <c:pt idx="1082">
                  <c:v>2911</c:v>
                </c:pt>
                <c:pt idx="1083">
                  <c:v>2910</c:v>
                </c:pt>
                <c:pt idx="1084">
                  <c:v>2909</c:v>
                </c:pt>
                <c:pt idx="1085">
                  <c:v>2908</c:v>
                </c:pt>
                <c:pt idx="1086">
                  <c:v>2907</c:v>
                </c:pt>
                <c:pt idx="1087">
                  <c:v>2906</c:v>
                </c:pt>
                <c:pt idx="1088">
                  <c:v>2905</c:v>
                </c:pt>
                <c:pt idx="1089">
                  <c:v>2904</c:v>
                </c:pt>
                <c:pt idx="1090">
                  <c:v>2903</c:v>
                </c:pt>
                <c:pt idx="1091">
                  <c:v>2902</c:v>
                </c:pt>
                <c:pt idx="1092">
                  <c:v>2901</c:v>
                </c:pt>
                <c:pt idx="1093">
                  <c:v>2900</c:v>
                </c:pt>
                <c:pt idx="1094">
                  <c:v>2899</c:v>
                </c:pt>
                <c:pt idx="1095">
                  <c:v>2898</c:v>
                </c:pt>
                <c:pt idx="1096">
                  <c:v>2897</c:v>
                </c:pt>
                <c:pt idx="1097">
                  <c:v>2896</c:v>
                </c:pt>
                <c:pt idx="1098">
                  <c:v>2895</c:v>
                </c:pt>
                <c:pt idx="1099">
                  <c:v>2894</c:v>
                </c:pt>
                <c:pt idx="1100">
                  <c:v>2893</c:v>
                </c:pt>
                <c:pt idx="1101">
                  <c:v>2892</c:v>
                </c:pt>
                <c:pt idx="1102">
                  <c:v>2891</c:v>
                </c:pt>
                <c:pt idx="1103">
                  <c:v>2890</c:v>
                </c:pt>
                <c:pt idx="1104">
                  <c:v>2889</c:v>
                </c:pt>
                <c:pt idx="1105">
                  <c:v>2888</c:v>
                </c:pt>
                <c:pt idx="1106">
                  <c:v>2887</c:v>
                </c:pt>
                <c:pt idx="1107">
                  <c:v>2886</c:v>
                </c:pt>
                <c:pt idx="1108">
                  <c:v>2885</c:v>
                </c:pt>
                <c:pt idx="1109">
                  <c:v>2884</c:v>
                </c:pt>
                <c:pt idx="1110">
                  <c:v>2883</c:v>
                </c:pt>
                <c:pt idx="1111">
                  <c:v>2882</c:v>
                </c:pt>
                <c:pt idx="1112">
                  <c:v>2881</c:v>
                </c:pt>
                <c:pt idx="1113">
                  <c:v>2880</c:v>
                </c:pt>
                <c:pt idx="1114">
                  <c:v>2879</c:v>
                </c:pt>
                <c:pt idx="1115">
                  <c:v>2878</c:v>
                </c:pt>
                <c:pt idx="1116">
                  <c:v>2877</c:v>
                </c:pt>
                <c:pt idx="1117">
                  <c:v>2876</c:v>
                </c:pt>
                <c:pt idx="1118">
                  <c:v>2875</c:v>
                </c:pt>
                <c:pt idx="1119">
                  <c:v>2874</c:v>
                </c:pt>
                <c:pt idx="1120">
                  <c:v>2873</c:v>
                </c:pt>
                <c:pt idx="1121">
                  <c:v>2872</c:v>
                </c:pt>
                <c:pt idx="1122">
                  <c:v>2871</c:v>
                </c:pt>
                <c:pt idx="1123">
                  <c:v>2870</c:v>
                </c:pt>
                <c:pt idx="1124">
                  <c:v>2869</c:v>
                </c:pt>
                <c:pt idx="1125">
                  <c:v>2868</c:v>
                </c:pt>
                <c:pt idx="1126">
                  <c:v>2867</c:v>
                </c:pt>
                <c:pt idx="1127">
                  <c:v>2866</c:v>
                </c:pt>
                <c:pt idx="1128">
                  <c:v>2865</c:v>
                </c:pt>
                <c:pt idx="1129">
                  <c:v>2864</c:v>
                </c:pt>
                <c:pt idx="1130">
                  <c:v>2863</c:v>
                </c:pt>
                <c:pt idx="1131">
                  <c:v>2862</c:v>
                </c:pt>
                <c:pt idx="1132">
                  <c:v>2861</c:v>
                </c:pt>
                <c:pt idx="1133">
                  <c:v>2860</c:v>
                </c:pt>
                <c:pt idx="1134">
                  <c:v>2859</c:v>
                </c:pt>
                <c:pt idx="1135">
                  <c:v>2858</c:v>
                </c:pt>
                <c:pt idx="1136">
                  <c:v>2857</c:v>
                </c:pt>
                <c:pt idx="1137">
                  <c:v>2856</c:v>
                </c:pt>
                <c:pt idx="1138">
                  <c:v>2855</c:v>
                </c:pt>
                <c:pt idx="1139">
                  <c:v>2854</c:v>
                </c:pt>
                <c:pt idx="1140">
                  <c:v>2853</c:v>
                </c:pt>
                <c:pt idx="1141">
                  <c:v>2852</c:v>
                </c:pt>
                <c:pt idx="1142">
                  <c:v>2851</c:v>
                </c:pt>
                <c:pt idx="1143">
                  <c:v>2850</c:v>
                </c:pt>
                <c:pt idx="1144">
                  <c:v>2849</c:v>
                </c:pt>
                <c:pt idx="1145">
                  <c:v>2848</c:v>
                </c:pt>
                <c:pt idx="1146">
                  <c:v>2847</c:v>
                </c:pt>
                <c:pt idx="1147">
                  <c:v>2846</c:v>
                </c:pt>
                <c:pt idx="1148">
                  <c:v>2845</c:v>
                </c:pt>
                <c:pt idx="1149">
                  <c:v>2844</c:v>
                </c:pt>
                <c:pt idx="1150">
                  <c:v>2843</c:v>
                </c:pt>
                <c:pt idx="1151">
                  <c:v>2842</c:v>
                </c:pt>
                <c:pt idx="1152">
                  <c:v>2841</c:v>
                </c:pt>
                <c:pt idx="1153">
                  <c:v>2840</c:v>
                </c:pt>
                <c:pt idx="1154">
                  <c:v>2839</c:v>
                </c:pt>
                <c:pt idx="1155">
                  <c:v>2838</c:v>
                </c:pt>
                <c:pt idx="1156">
                  <c:v>2837</c:v>
                </c:pt>
                <c:pt idx="1157">
                  <c:v>2836</c:v>
                </c:pt>
                <c:pt idx="1158">
                  <c:v>2835</c:v>
                </c:pt>
                <c:pt idx="1159">
                  <c:v>2834</c:v>
                </c:pt>
                <c:pt idx="1160">
                  <c:v>2833</c:v>
                </c:pt>
                <c:pt idx="1161">
                  <c:v>2832</c:v>
                </c:pt>
                <c:pt idx="1162">
                  <c:v>2831</c:v>
                </c:pt>
                <c:pt idx="1163">
                  <c:v>2830</c:v>
                </c:pt>
                <c:pt idx="1164">
                  <c:v>2829</c:v>
                </c:pt>
                <c:pt idx="1165">
                  <c:v>2828</c:v>
                </c:pt>
                <c:pt idx="1166">
                  <c:v>2827</c:v>
                </c:pt>
                <c:pt idx="1167">
                  <c:v>2826</c:v>
                </c:pt>
                <c:pt idx="1168">
                  <c:v>2825</c:v>
                </c:pt>
                <c:pt idx="1169">
                  <c:v>2824</c:v>
                </c:pt>
                <c:pt idx="1170">
                  <c:v>2823</c:v>
                </c:pt>
                <c:pt idx="1171">
                  <c:v>2822</c:v>
                </c:pt>
                <c:pt idx="1172">
                  <c:v>2821</c:v>
                </c:pt>
                <c:pt idx="1173">
                  <c:v>2820</c:v>
                </c:pt>
                <c:pt idx="1174">
                  <c:v>2819</c:v>
                </c:pt>
                <c:pt idx="1175">
                  <c:v>2818</c:v>
                </c:pt>
                <c:pt idx="1176">
                  <c:v>2817</c:v>
                </c:pt>
                <c:pt idx="1177">
                  <c:v>2816</c:v>
                </c:pt>
                <c:pt idx="1178">
                  <c:v>2815</c:v>
                </c:pt>
                <c:pt idx="1179">
                  <c:v>2814</c:v>
                </c:pt>
                <c:pt idx="1180">
                  <c:v>2813</c:v>
                </c:pt>
                <c:pt idx="1181">
                  <c:v>2812</c:v>
                </c:pt>
                <c:pt idx="1182">
                  <c:v>2811</c:v>
                </c:pt>
                <c:pt idx="1183">
                  <c:v>2810</c:v>
                </c:pt>
                <c:pt idx="1184">
                  <c:v>2809</c:v>
                </c:pt>
                <c:pt idx="1185">
                  <c:v>2808</c:v>
                </c:pt>
                <c:pt idx="1186">
                  <c:v>2807</c:v>
                </c:pt>
                <c:pt idx="1187">
                  <c:v>2806</c:v>
                </c:pt>
                <c:pt idx="1188">
                  <c:v>2805</c:v>
                </c:pt>
                <c:pt idx="1189">
                  <c:v>2804</c:v>
                </c:pt>
                <c:pt idx="1190">
                  <c:v>2803</c:v>
                </c:pt>
                <c:pt idx="1191">
                  <c:v>2802</c:v>
                </c:pt>
                <c:pt idx="1192">
                  <c:v>2801</c:v>
                </c:pt>
                <c:pt idx="1193">
                  <c:v>2800</c:v>
                </c:pt>
                <c:pt idx="1194">
                  <c:v>2799</c:v>
                </c:pt>
                <c:pt idx="1195">
                  <c:v>2798</c:v>
                </c:pt>
                <c:pt idx="1196">
                  <c:v>2797</c:v>
                </c:pt>
                <c:pt idx="1197">
                  <c:v>2796</c:v>
                </c:pt>
                <c:pt idx="1198">
                  <c:v>2795</c:v>
                </c:pt>
                <c:pt idx="1199">
                  <c:v>2794</c:v>
                </c:pt>
                <c:pt idx="1200">
                  <c:v>2793</c:v>
                </c:pt>
                <c:pt idx="1201">
                  <c:v>2792</c:v>
                </c:pt>
                <c:pt idx="1202">
                  <c:v>2791</c:v>
                </c:pt>
                <c:pt idx="1203">
                  <c:v>2790</c:v>
                </c:pt>
                <c:pt idx="1204">
                  <c:v>2789</c:v>
                </c:pt>
                <c:pt idx="1205">
                  <c:v>2788</c:v>
                </c:pt>
                <c:pt idx="1206">
                  <c:v>2787</c:v>
                </c:pt>
                <c:pt idx="1207">
                  <c:v>2786</c:v>
                </c:pt>
                <c:pt idx="1208">
                  <c:v>2785</c:v>
                </c:pt>
                <c:pt idx="1209">
                  <c:v>2784</c:v>
                </c:pt>
                <c:pt idx="1210">
                  <c:v>2783</c:v>
                </c:pt>
                <c:pt idx="1211">
                  <c:v>2782</c:v>
                </c:pt>
                <c:pt idx="1212">
                  <c:v>2781</c:v>
                </c:pt>
                <c:pt idx="1213">
                  <c:v>2780</c:v>
                </c:pt>
                <c:pt idx="1214">
                  <c:v>2779</c:v>
                </c:pt>
                <c:pt idx="1215">
                  <c:v>2778</c:v>
                </c:pt>
                <c:pt idx="1216">
                  <c:v>2777</c:v>
                </c:pt>
                <c:pt idx="1217">
                  <c:v>2776</c:v>
                </c:pt>
                <c:pt idx="1218">
                  <c:v>2775</c:v>
                </c:pt>
                <c:pt idx="1219">
                  <c:v>2774</c:v>
                </c:pt>
                <c:pt idx="1220">
                  <c:v>2773</c:v>
                </c:pt>
                <c:pt idx="1221">
                  <c:v>2772</c:v>
                </c:pt>
                <c:pt idx="1222">
                  <c:v>2771</c:v>
                </c:pt>
                <c:pt idx="1223">
                  <c:v>2770</c:v>
                </c:pt>
                <c:pt idx="1224">
                  <c:v>2769</c:v>
                </c:pt>
                <c:pt idx="1225">
                  <c:v>2768</c:v>
                </c:pt>
                <c:pt idx="1226">
                  <c:v>2767</c:v>
                </c:pt>
                <c:pt idx="1227">
                  <c:v>2766</c:v>
                </c:pt>
                <c:pt idx="1228">
                  <c:v>2765</c:v>
                </c:pt>
                <c:pt idx="1229">
                  <c:v>2764</c:v>
                </c:pt>
                <c:pt idx="1230">
                  <c:v>2763</c:v>
                </c:pt>
                <c:pt idx="1231">
                  <c:v>2762</c:v>
                </c:pt>
                <c:pt idx="1232">
                  <c:v>2761</c:v>
                </c:pt>
                <c:pt idx="1233">
                  <c:v>2760</c:v>
                </c:pt>
                <c:pt idx="1234">
                  <c:v>2759</c:v>
                </c:pt>
                <c:pt idx="1235">
                  <c:v>2758</c:v>
                </c:pt>
                <c:pt idx="1236">
                  <c:v>2757</c:v>
                </c:pt>
                <c:pt idx="1237">
                  <c:v>2756</c:v>
                </c:pt>
                <c:pt idx="1238">
                  <c:v>2755</c:v>
                </c:pt>
                <c:pt idx="1239">
                  <c:v>2754</c:v>
                </c:pt>
                <c:pt idx="1240">
                  <c:v>2753</c:v>
                </c:pt>
                <c:pt idx="1241">
                  <c:v>2752</c:v>
                </c:pt>
                <c:pt idx="1242">
                  <c:v>2751</c:v>
                </c:pt>
                <c:pt idx="1243">
                  <c:v>2750</c:v>
                </c:pt>
                <c:pt idx="1244">
                  <c:v>2749</c:v>
                </c:pt>
                <c:pt idx="1245">
                  <c:v>2748</c:v>
                </c:pt>
                <c:pt idx="1246">
                  <c:v>2747</c:v>
                </c:pt>
                <c:pt idx="1247">
                  <c:v>2746</c:v>
                </c:pt>
                <c:pt idx="1248">
                  <c:v>2745</c:v>
                </c:pt>
                <c:pt idx="1249">
                  <c:v>2744</c:v>
                </c:pt>
                <c:pt idx="1250">
                  <c:v>2743</c:v>
                </c:pt>
                <c:pt idx="1251">
                  <c:v>2742</c:v>
                </c:pt>
                <c:pt idx="1252">
                  <c:v>2741</c:v>
                </c:pt>
                <c:pt idx="1253">
                  <c:v>2740</c:v>
                </c:pt>
                <c:pt idx="1254">
                  <c:v>2739</c:v>
                </c:pt>
                <c:pt idx="1255">
                  <c:v>2738</c:v>
                </c:pt>
                <c:pt idx="1256">
                  <c:v>2737</c:v>
                </c:pt>
                <c:pt idx="1257">
                  <c:v>2736</c:v>
                </c:pt>
                <c:pt idx="1258">
                  <c:v>2735</c:v>
                </c:pt>
                <c:pt idx="1259">
                  <c:v>2734</c:v>
                </c:pt>
                <c:pt idx="1260">
                  <c:v>2733</c:v>
                </c:pt>
                <c:pt idx="1261">
                  <c:v>2732</c:v>
                </c:pt>
                <c:pt idx="1262">
                  <c:v>2731</c:v>
                </c:pt>
                <c:pt idx="1263">
                  <c:v>2730</c:v>
                </c:pt>
                <c:pt idx="1264">
                  <c:v>2729</c:v>
                </c:pt>
                <c:pt idx="1265">
                  <c:v>2728</c:v>
                </c:pt>
                <c:pt idx="1266">
                  <c:v>2727</c:v>
                </c:pt>
                <c:pt idx="1267">
                  <c:v>2726</c:v>
                </c:pt>
                <c:pt idx="1268">
                  <c:v>2725</c:v>
                </c:pt>
                <c:pt idx="1269">
                  <c:v>2724</c:v>
                </c:pt>
                <c:pt idx="1270">
                  <c:v>2723</c:v>
                </c:pt>
                <c:pt idx="1271">
                  <c:v>2722</c:v>
                </c:pt>
                <c:pt idx="1272">
                  <c:v>2721</c:v>
                </c:pt>
                <c:pt idx="1273">
                  <c:v>2720</c:v>
                </c:pt>
                <c:pt idx="1274">
                  <c:v>2719</c:v>
                </c:pt>
                <c:pt idx="1275">
                  <c:v>2718</c:v>
                </c:pt>
                <c:pt idx="1276">
                  <c:v>2717</c:v>
                </c:pt>
                <c:pt idx="1277">
                  <c:v>2716</c:v>
                </c:pt>
                <c:pt idx="1278">
                  <c:v>2715</c:v>
                </c:pt>
                <c:pt idx="1279">
                  <c:v>2714</c:v>
                </c:pt>
                <c:pt idx="1280">
                  <c:v>2713</c:v>
                </c:pt>
                <c:pt idx="1281">
                  <c:v>2712</c:v>
                </c:pt>
                <c:pt idx="1282">
                  <c:v>2711</c:v>
                </c:pt>
                <c:pt idx="1283">
                  <c:v>2710</c:v>
                </c:pt>
                <c:pt idx="1284">
                  <c:v>2709</c:v>
                </c:pt>
                <c:pt idx="1285">
                  <c:v>2708</c:v>
                </c:pt>
                <c:pt idx="1286">
                  <c:v>2707</c:v>
                </c:pt>
                <c:pt idx="1287">
                  <c:v>2706</c:v>
                </c:pt>
                <c:pt idx="1288">
                  <c:v>2705</c:v>
                </c:pt>
                <c:pt idx="1289">
                  <c:v>2704</c:v>
                </c:pt>
                <c:pt idx="1290">
                  <c:v>2703</c:v>
                </c:pt>
                <c:pt idx="1291">
                  <c:v>2702</c:v>
                </c:pt>
                <c:pt idx="1292">
                  <c:v>2701</c:v>
                </c:pt>
                <c:pt idx="1293">
                  <c:v>2700</c:v>
                </c:pt>
                <c:pt idx="1294">
                  <c:v>2699</c:v>
                </c:pt>
                <c:pt idx="1295">
                  <c:v>2698</c:v>
                </c:pt>
                <c:pt idx="1296">
                  <c:v>2697</c:v>
                </c:pt>
                <c:pt idx="1297">
                  <c:v>2696</c:v>
                </c:pt>
                <c:pt idx="1298">
                  <c:v>2695</c:v>
                </c:pt>
                <c:pt idx="1299">
                  <c:v>2694</c:v>
                </c:pt>
                <c:pt idx="1300">
                  <c:v>2693</c:v>
                </c:pt>
                <c:pt idx="1301">
                  <c:v>2692</c:v>
                </c:pt>
                <c:pt idx="1302">
                  <c:v>2691</c:v>
                </c:pt>
                <c:pt idx="1303">
                  <c:v>2690</c:v>
                </c:pt>
                <c:pt idx="1304">
                  <c:v>2689</c:v>
                </c:pt>
                <c:pt idx="1305">
                  <c:v>2688</c:v>
                </c:pt>
                <c:pt idx="1306">
                  <c:v>2687</c:v>
                </c:pt>
                <c:pt idx="1307">
                  <c:v>2686</c:v>
                </c:pt>
                <c:pt idx="1308">
                  <c:v>2685</c:v>
                </c:pt>
                <c:pt idx="1309">
                  <c:v>2684</c:v>
                </c:pt>
                <c:pt idx="1310">
                  <c:v>2683</c:v>
                </c:pt>
                <c:pt idx="1311">
                  <c:v>2682</c:v>
                </c:pt>
                <c:pt idx="1312">
                  <c:v>2681</c:v>
                </c:pt>
                <c:pt idx="1313">
                  <c:v>2680</c:v>
                </c:pt>
                <c:pt idx="1314">
                  <c:v>2679</c:v>
                </c:pt>
                <c:pt idx="1315">
                  <c:v>2678</c:v>
                </c:pt>
                <c:pt idx="1316">
                  <c:v>2677</c:v>
                </c:pt>
                <c:pt idx="1317">
                  <c:v>2676</c:v>
                </c:pt>
                <c:pt idx="1318">
                  <c:v>2675</c:v>
                </c:pt>
                <c:pt idx="1319">
                  <c:v>2674</c:v>
                </c:pt>
                <c:pt idx="1320">
                  <c:v>2673</c:v>
                </c:pt>
                <c:pt idx="1321">
                  <c:v>2672</c:v>
                </c:pt>
                <c:pt idx="1322">
                  <c:v>2671</c:v>
                </c:pt>
                <c:pt idx="1323">
                  <c:v>2670</c:v>
                </c:pt>
                <c:pt idx="1324">
                  <c:v>2669</c:v>
                </c:pt>
                <c:pt idx="1325">
                  <c:v>2668</c:v>
                </c:pt>
                <c:pt idx="1326">
                  <c:v>2667</c:v>
                </c:pt>
                <c:pt idx="1327">
                  <c:v>2666</c:v>
                </c:pt>
                <c:pt idx="1328">
                  <c:v>2665</c:v>
                </c:pt>
                <c:pt idx="1329">
                  <c:v>2664</c:v>
                </c:pt>
                <c:pt idx="1330">
                  <c:v>2663</c:v>
                </c:pt>
                <c:pt idx="1331">
                  <c:v>2662</c:v>
                </c:pt>
                <c:pt idx="1332">
                  <c:v>2661</c:v>
                </c:pt>
                <c:pt idx="1333">
                  <c:v>2660</c:v>
                </c:pt>
                <c:pt idx="1334">
                  <c:v>2659</c:v>
                </c:pt>
                <c:pt idx="1335">
                  <c:v>2658</c:v>
                </c:pt>
                <c:pt idx="1336">
                  <c:v>2657</c:v>
                </c:pt>
                <c:pt idx="1337">
                  <c:v>2656</c:v>
                </c:pt>
                <c:pt idx="1338">
                  <c:v>2655</c:v>
                </c:pt>
                <c:pt idx="1339">
                  <c:v>2654</c:v>
                </c:pt>
                <c:pt idx="1340">
                  <c:v>2653</c:v>
                </c:pt>
                <c:pt idx="1341">
                  <c:v>2652</c:v>
                </c:pt>
                <c:pt idx="1342">
                  <c:v>2651</c:v>
                </c:pt>
                <c:pt idx="1343">
                  <c:v>2650</c:v>
                </c:pt>
                <c:pt idx="1344">
                  <c:v>2649</c:v>
                </c:pt>
                <c:pt idx="1345">
                  <c:v>2648</c:v>
                </c:pt>
                <c:pt idx="1346">
                  <c:v>2647</c:v>
                </c:pt>
                <c:pt idx="1347">
                  <c:v>2646</c:v>
                </c:pt>
                <c:pt idx="1348">
                  <c:v>2645</c:v>
                </c:pt>
                <c:pt idx="1349">
                  <c:v>2644</c:v>
                </c:pt>
                <c:pt idx="1350">
                  <c:v>2643</c:v>
                </c:pt>
                <c:pt idx="1351">
                  <c:v>2642</c:v>
                </c:pt>
                <c:pt idx="1352">
                  <c:v>2641</c:v>
                </c:pt>
                <c:pt idx="1353">
                  <c:v>2640</c:v>
                </c:pt>
                <c:pt idx="1354">
                  <c:v>2639</c:v>
                </c:pt>
                <c:pt idx="1355">
                  <c:v>2638</c:v>
                </c:pt>
                <c:pt idx="1356">
                  <c:v>2637</c:v>
                </c:pt>
                <c:pt idx="1357">
                  <c:v>2636</c:v>
                </c:pt>
                <c:pt idx="1358">
                  <c:v>2635</c:v>
                </c:pt>
                <c:pt idx="1359">
                  <c:v>2634</c:v>
                </c:pt>
                <c:pt idx="1360">
                  <c:v>2633</c:v>
                </c:pt>
                <c:pt idx="1361">
                  <c:v>2632</c:v>
                </c:pt>
                <c:pt idx="1362">
                  <c:v>2631</c:v>
                </c:pt>
                <c:pt idx="1363">
                  <c:v>2630</c:v>
                </c:pt>
                <c:pt idx="1364">
                  <c:v>2629</c:v>
                </c:pt>
                <c:pt idx="1365">
                  <c:v>2628</c:v>
                </c:pt>
                <c:pt idx="1366">
                  <c:v>2627</c:v>
                </c:pt>
                <c:pt idx="1367">
                  <c:v>2626</c:v>
                </c:pt>
                <c:pt idx="1368">
                  <c:v>2625</c:v>
                </c:pt>
                <c:pt idx="1369">
                  <c:v>2624</c:v>
                </c:pt>
                <c:pt idx="1370">
                  <c:v>2623</c:v>
                </c:pt>
                <c:pt idx="1371">
                  <c:v>2622</c:v>
                </c:pt>
                <c:pt idx="1372">
                  <c:v>2621</c:v>
                </c:pt>
                <c:pt idx="1373">
                  <c:v>2620</c:v>
                </c:pt>
                <c:pt idx="1374">
                  <c:v>2619</c:v>
                </c:pt>
                <c:pt idx="1375">
                  <c:v>2618</c:v>
                </c:pt>
                <c:pt idx="1376">
                  <c:v>2617</c:v>
                </c:pt>
                <c:pt idx="1377">
                  <c:v>2616</c:v>
                </c:pt>
                <c:pt idx="1378">
                  <c:v>2615</c:v>
                </c:pt>
                <c:pt idx="1379">
                  <c:v>2614</c:v>
                </c:pt>
                <c:pt idx="1380">
                  <c:v>2613</c:v>
                </c:pt>
                <c:pt idx="1381">
                  <c:v>2612</c:v>
                </c:pt>
                <c:pt idx="1382">
                  <c:v>2611</c:v>
                </c:pt>
                <c:pt idx="1383">
                  <c:v>2610</c:v>
                </c:pt>
                <c:pt idx="1384">
                  <c:v>2609</c:v>
                </c:pt>
                <c:pt idx="1385">
                  <c:v>2608</c:v>
                </c:pt>
                <c:pt idx="1386">
                  <c:v>2607</c:v>
                </c:pt>
                <c:pt idx="1387">
                  <c:v>2606</c:v>
                </c:pt>
                <c:pt idx="1388">
                  <c:v>2605</c:v>
                </c:pt>
                <c:pt idx="1389">
                  <c:v>2604</c:v>
                </c:pt>
                <c:pt idx="1390">
                  <c:v>2603</c:v>
                </c:pt>
                <c:pt idx="1391">
                  <c:v>2602</c:v>
                </c:pt>
                <c:pt idx="1392">
                  <c:v>2601</c:v>
                </c:pt>
                <c:pt idx="1393">
                  <c:v>2600</c:v>
                </c:pt>
                <c:pt idx="1394">
                  <c:v>2599</c:v>
                </c:pt>
                <c:pt idx="1395">
                  <c:v>2598</c:v>
                </c:pt>
                <c:pt idx="1396">
                  <c:v>2597</c:v>
                </c:pt>
                <c:pt idx="1397">
                  <c:v>2596</c:v>
                </c:pt>
                <c:pt idx="1398">
                  <c:v>2595</c:v>
                </c:pt>
                <c:pt idx="1399">
                  <c:v>2594</c:v>
                </c:pt>
                <c:pt idx="1400">
                  <c:v>2593</c:v>
                </c:pt>
                <c:pt idx="1401">
                  <c:v>2592</c:v>
                </c:pt>
                <c:pt idx="1402">
                  <c:v>2591</c:v>
                </c:pt>
                <c:pt idx="1403">
                  <c:v>2590</c:v>
                </c:pt>
                <c:pt idx="1404">
                  <c:v>2589</c:v>
                </c:pt>
                <c:pt idx="1405">
                  <c:v>2588</c:v>
                </c:pt>
                <c:pt idx="1406">
                  <c:v>2587</c:v>
                </c:pt>
                <c:pt idx="1407">
                  <c:v>2586</c:v>
                </c:pt>
                <c:pt idx="1408">
                  <c:v>2585</c:v>
                </c:pt>
                <c:pt idx="1409">
                  <c:v>2584</c:v>
                </c:pt>
                <c:pt idx="1410">
                  <c:v>2583</c:v>
                </c:pt>
                <c:pt idx="1411">
                  <c:v>2582</c:v>
                </c:pt>
                <c:pt idx="1412">
                  <c:v>2581</c:v>
                </c:pt>
                <c:pt idx="1413">
                  <c:v>2580</c:v>
                </c:pt>
                <c:pt idx="1414">
                  <c:v>2579</c:v>
                </c:pt>
                <c:pt idx="1415">
                  <c:v>2578</c:v>
                </c:pt>
                <c:pt idx="1416">
                  <c:v>2577</c:v>
                </c:pt>
                <c:pt idx="1417">
                  <c:v>2576</c:v>
                </c:pt>
                <c:pt idx="1418">
                  <c:v>2575</c:v>
                </c:pt>
                <c:pt idx="1419">
                  <c:v>2574</c:v>
                </c:pt>
                <c:pt idx="1420">
                  <c:v>2573</c:v>
                </c:pt>
                <c:pt idx="1421">
                  <c:v>2572</c:v>
                </c:pt>
                <c:pt idx="1422">
                  <c:v>2571</c:v>
                </c:pt>
                <c:pt idx="1423">
                  <c:v>2570</c:v>
                </c:pt>
                <c:pt idx="1424">
                  <c:v>2569</c:v>
                </c:pt>
                <c:pt idx="1425">
                  <c:v>2568</c:v>
                </c:pt>
                <c:pt idx="1426">
                  <c:v>2567</c:v>
                </c:pt>
                <c:pt idx="1427">
                  <c:v>2566</c:v>
                </c:pt>
                <c:pt idx="1428">
                  <c:v>2565</c:v>
                </c:pt>
                <c:pt idx="1429">
                  <c:v>2564</c:v>
                </c:pt>
                <c:pt idx="1430">
                  <c:v>2563</c:v>
                </c:pt>
                <c:pt idx="1431">
                  <c:v>2562</c:v>
                </c:pt>
                <c:pt idx="1432">
                  <c:v>2561</c:v>
                </c:pt>
                <c:pt idx="1433">
                  <c:v>2560</c:v>
                </c:pt>
                <c:pt idx="1434">
                  <c:v>2559</c:v>
                </c:pt>
                <c:pt idx="1435">
                  <c:v>2558</c:v>
                </c:pt>
                <c:pt idx="1436">
                  <c:v>2557</c:v>
                </c:pt>
                <c:pt idx="1437">
                  <c:v>2556</c:v>
                </c:pt>
                <c:pt idx="1438">
                  <c:v>2555</c:v>
                </c:pt>
                <c:pt idx="1439">
                  <c:v>2554</c:v>
                </c:pt>
                <c:pt idx="1440">
                  <c:v>2553</c:v>
                </c:pt>
                <c:pt idx="1441">
                  <c:v>2552</c:v>
                </c:pt>
                <c:pt idx="1442">
                  <c:v>2551</c:v>
                </c:pt>
                <c:pt idx="1443">
                  <c:v>2550</c:v>
                </c:pt>
                <c:pt idx="1444">
                  <c:v>2549</c:v>
                </c:pt>
                <c:pt idx="1445">
                  <c:v>2548</c:v>
                </c:pt>
                <c:pt idx="1446">
                  <c:v>2547</c:v>
                </c:pt>
                <c:pt idx="1447">
                  <c:v>2546</c:v>
                </c:pt>
                <c:pt idx="1448">
                  <c:v>2545</c:v>
                </c:pt>
                <c:pt idx="1449">
                  <c:v>2544</c:v>
                </c:pt>
                <c:pt idx="1450">
                  <c:v>2543</c:v>
                </c:pt>
                <c:pt idx="1451">
                  <c:v>2542</c:v>
                </c:pt>
                <c:pt idx="1452">
                  <c:v>2541</c:v>
                </c:pt>
                <c:pt idx="1453">
                  <c:v>2540</c:v>
                </c:pt>
                <c:pt idx="1454">
                  <c:v>2539</c:v>
                </c:pt>
                <c:pt idx="1455">
                  <c:v>2538</c:v>
                </c:pt>
                <c:pt idx="1456">
                  <c:v>2537</c:v>
                </c:pt>
                <c:pt idx="1457">
                  <c:v>2536</c:v>
                </c:pt>
                <c:pt idx="1458">
                  <c:v>2535</c:v>
                </c:pt>
                <c:pt idx="1459">
                  <c:v>2534</c:v>
                </c:pt>
                <c:pt idx="1460">
                  <c:v>2533</c:v>
                </c:pt>
                <c:pt idx="1461">
                  <c:v>2532</c:v>
                </c:pt>
                <c:pt idx="1462">
                  <c:v>2531</c:v>
                </c:pt>
                <c:pt idx="1463">
                  <c:v>2530</c:v>
                </c:pt>
                <c:pt idx="1464">
                  <c:v>2529</c:v>
                </c:pt>
                <c:pt idx="1465">
                  <c:v>2528</c:v>
                </c:pt>
                <c:pt idx="1466">
                  <c:v>2527</c:v>
                </c:pt>
                <c:pt idx="1467">
                  <c:v>2526</c:v>
                </c:pt>
                <c:pt idx="1468">
                  <c:v>2525</c:v>
                </c:pt>
                <c:pt idx="1469">
                  <c:v>2524</c:v>
                </c:pt>
                <c:pt idx="1470">
                  <c:v>2523</c:v>
                </c:pt>
                <c:pt idx="1471">
                  <c:v>2522</c:v>
                </c:pt>
                <c:pt idx="1472">
                  <c:v>2521</c:v>
                </c:pt>
                <c:pt idx="1473">
                  <c:v>2520</c:v>
                </c:pt>
                <c:pt idx="1474">
                  <c:v>2519</c:v>
                </c:pt>
                <c:pt idx="1475">
                  <c:v>2518</c:v>
                </c:pt>
                <c:pt idx="1476">
                  <c:v>2517</c:v>
                </c:pt>
                <c:pt idx="1477">
                  <c:v>2516</c:v>
                </c:pt>
                <c:pt idx="1478">
                  <c:v>2515</c:v>
                </c:pt>
                <c:pt idx="1479">
                  <c:v>2514</c:v>
                </c:pt>
                <c:pt idx="1480">
                  <c:v>2513</c:v>
                </c:pt>
                <c:pt idx="1481">
                  <c:v>2512</c:v>
                </c:pt>
                <c:pt idx="1482">
                  <c:v>2511</c:v>
                </c:pt>
                <c:pt idx="1483">
                  <c:v>2510</c:v>
                </c:pt>
                <c:pt idx="1484">
                  <c:v>2509</c:v>
                </c:pt>
                <c:pt idx="1485">
                  <c:v>2508</c:v>
                </c:pt>
                <c:pt idx="1486">
                  <c:v>2507</c:v>
                </c:pt>
                <c:pt idx="1487">
                  <c:v>2506</c:v>
                </c:pt>
                <c:pt idx="1488">
                  <c:v>2505</c:v>
                </c:pt>
                <c:pt idx="1489">
                  <c:v>2504</c:v>
                </c:pt>
                <c:pt idx="1490">
                  <c:v>2503</c:v>
                </c:pt>
                <c:pt idx="1491">
                  <c:v>2502</c:v>
                </c:pt>
                <c:pt idx="1492">
                  <c:v>2501</c:v>
                </c:pt>
                <c:pt idx="1493">
                  <c:v>2500</c:v>
                </c:pt>
                <c:pt idx="1494">
                  <c:v>2499</c:v>
                </c:pt>
                <c:pt idx="1495">
                  <c:v>2498</c:v>
                </c:pt>
                <c:pt idx="1496">
                  <c:v>2497</c:v>
                </c:pt>
                <c:pt idx="1497">
                  <c:v>2496</c:v>
                </c:pt>
                <c:pt idx="1498">
                  <c:v>2495</c:v>
                </c:pt>
                <c:pt idx="1499">
                  <c:v>2494</c:v>
                </c:pt>
                <c:pt idx="1500">
                  <c:v>2493</c:v>
                </c:pt>
                <c:pt idx="1501">
                  <c:v>2492</c:v>
                </c:pt>
                <c:pt idx="1502">
                  <c:v>2491</c:v>
                </c:pt>
                <c:pt idx="1503">
                  <c:v>2490</c:v>
                </c:pt>
                <c:pt idx="1504">
                  <c:v>2489</c:v>
                </c:pt>
                <c:pt idx="1505">
                  <c:v>2488</c:v>
                </c:pt>
                <c:pt idx="1506">
                  <c:v>2487</c:v>
                </c:pt>
                <c:pt idx="1507">
                  <c:v>2486</c:v>
                </c:pt>
                <c:pt idx="1508">
                  <c:v>2485</c:v>
                </c:pt>
                <c:pt idx="1509">
                  <c:v>2484</c:v>
                </c:pt>
                <c:pt idx="1510">
                  <c:v>2483</c:v>
                </c:pt>
                <c:pt idx="1511">
                  <c:v>2482</c:v>
                </c:pt>
                <c:pt idx="1512">
                  <c:v>2481</c:v>
                </c:pt>
                <c:pt idx="1513">
                  <c:v>2480</c:v>
                </c:pt>
                <c:pt idx="1514">
                  <c:v>2479</c:v>
                </c:pt>
                <c:pt idx="1515">
                  <c:v>2478</c:v>
                </c:pt>
                <c:pt idx="1516">
                  <c:v>2477</c:v>
                </c:pt>
                <c:pt idx="1517">
                  <c:v>2476</c:v>
                </c:pt>
                <c:pt idx="1518">
                  <c:v>2475</c:v>
                </c:pt>
                <c:pt idx="1519">
                  <c:v>2474</c:v>
                </c:pt>
                <c:pt idx="1520">
                  <c:v>2473</c:v>
                </c:pt>
                <c:pt idx="1521">
                  <c:v>2472</c:v>
                </c:pt>
                <c:pt idx="1522">
                  <c:v>2471</c:v>
                </c:pt>
                <c:pt idx="1523">
                  <c:v>2470</c:v>
                </c:pt>
                <c:pt idx="1524">
                  <c:v>2469</c:v>
                </c:pt>
                <c:pt idx="1525">
                  <c:v>2468</c:v>
                </c:pt>
                <c:pt idx="1526">
                  <c:v>2467</c:v>
                </c:pt>
                <c:pt idx="1527">
                  <c:v>2466</c:v>
                </c:pt>
                <c:pt idx="1528">
                  <c:v>2465</c:v>
                </c:pt>
                <c:pt idx="1529">
                  <c:v>2464</c:v>
                </c:pt>
                <c:pt idx="1530">
                  <c:v>2463</c:v>
                </c:pt>
                <c:pt idx="1531">
                  <c:v>2462</c:v>
                </c:pt>
                <c:pt idx="1532">
                  <c:v>2461</c:v>
                </c:pt>
                <c:pt idx="1533">
                  <c:v>2460</c:v>
                </c:pt>
                <c:pt idx="1534">
                  <c:v>2459</c:v>
                </c:pt>
                <c:pt idx="1535">
                  <c:v>2458</c:v>
                </c:pt>
                <c:pt idx="1536">
                  <c:v>2457</c:v>
                </c:pt>
                <c:pt idx="1537">
                  <c:v>2456</c:v>
                </c:pt>
                <c:pt idx="1538">
                  <c:v>2455</c:v>
                </c:pt>
                <c:pt idx="1539">
                  <c:v>2454</c:v>
                </c:pt>
                <c:pt idx="1540">
                  <c:v>2453</c:v>
                </c:pt>
                <c:pt idx="1541">
                  <c:v>2452</c:v>
                </c:pt>
                <c:pt idx="1542">
                  <c:v>2451</c:v>
                </c:pt>
                <c:pt idx="1543">
                  <c:v>2450</c:v>
                </c:pt>
                <c:pt idx="1544">
                  <c:v>2449</c:v>
                </c:pt>
                <c:pt idx="1545">
                  <c:v>2448</c:v>
                </c:pt>
                <c:pt idx="1546">
                  <c:v>2447</c:v>
                </c:pt>
                <c:pt idx="1547">
                  <c:v>2446</c:v>
                </c:pt>
                <c:pt idx="1548">
                  <c:v>2445</c:v>
                </c:pt>
                <c:pt idx="1549">
                  <c:v>2444</c:v>
                </c:pt>
                <c:pt idx="1550">
                  <c:v>2443</c:v>
                </c:pt>
                <c:pt idx="1551">
                  <c:v>2442</c:v>
                </c:pt>
                <c:pt idx="1552">
                  <c:v>2441</c:v>
                </c:pt>
                <c:pt idx="1553">
                  <c:v>2440</c:v>
                </c:pt>
                <c:pt idx="1554">
                  <c:v>2439</c:v>
                </c:pt>
                <c:pt idx="1555">
                  <c:v>2438</c:v>
                </c:pt>
                <c:pt idx="1556">
                  <c:v>2437</c:v>
                </c:pt>
                <c:pt idx="1557">
                  <c:v>2436</c:v>
                </c:pt>
                <c:pt idx="1558">
                  <c:v>2435</c:v>
                </c:pt>
                <c:pt idx="1559">
                  <c:v>2434</c:v>
                </c:pt>
                <c:pt idx="1560">
                  <c:v>2433</c:v>
                </c:pt>
                <c:pt idx="1561">
                  <c:v>2432</c:v>
                </c:pt>
                <c:pt idx="1562">
                  <c:v>2431</c:v>
                </c:pt>
                <c:pt idx="1563">
                  <c:v>2430</c:v>
                </c:pt>
                <c:pt idx="1564">
                  <c:v>2429</c:v>
                </c:pt>
                <c:pt idx="1565">
                  <c:v>2428</c:v>
                </c:pt>
                <c:pt idx="1566">
                  <c:v>2427</c:v>
                </c:pt>
                <c:pt idx="1567">
                  <c:v>2426</c:v>
                </c:pt>
                <c:pt idx="1568">
                  <c:v>2425</c:v>
                </c:pt>
                <c:pt idx="1569">
                  <c:v>2424</c:v>
                </c:pt>
                <c:pt idx="1570">
                  <c:v>2423</c:v>
                </c:pt>
                <c:pt idx="1571">
                  <c:v>2422</c:v>
                </c:pt>
                <c:pt idx="1572">
                  <c:v>2421</c:v>
                </c:pt>
                <c:pt idx="1573">
                  <c:v>2420</c:v>
                </c:pt>
                <c:pt idx="1574">
                  <c:v>2419</c:v>
                </c:pt>
                <c:pt idx="1575">
                  <c:v>2418</c:v>
                </c:pt>
                <c:pt idx="1576">
                  <c:v>2417</c:v>
                </c:pt>
                <c:pt idx="1577">
                  <c:v>2416</c:v>
                </c:pt>
                <c:pt idx="1578">
                  <c:v>2415</c:v>
                </c:pt>
                <c:pt idx="1579">
                  <c:v>2414</c:v>
                </c:pt>
                <c:pt idx="1580">
                  <c:v>2413</c:v>
                </c:pt>
                <c:pt idx="1581">
                  <c:v>2412</c:v>
                </c:pt>
                <c:pt idx="1582">
                  <c:v>2411</c:v>
                </c:pt>
                <c:pt idx="1583">
                  <c:v>2410</c:v>
                </c:pt>
                <c:pt idx="1584">
                  <c:v>2409</c:v>
                </c:pt>
                <c:pt idx="1585">
                  <c:v>2408</c:v>
                </c:pt>
                <c:pt idx="1586">
                  <c:v>2407</c:v>
                </c:pt>
                <c:pt idx="1587">
                  <c:v>2406</c:v>
                </c:pt>
                <c:pt idx="1588">
                  <c:v>2405</c:v>
                </c:pt>
                <c:pt idx="1589">
                  <c:v>2404</c:v>
                </c:pt>
                <c:pt idx="1590">
                  <c:v>2403</c:v>
                </c:pt>
                <c:pt idx="1591">
                  <c:v>2402</c:v>
                </c:pt>
                <c:pt idx="1592">
                  <c:v>2401</c:v>
                </c:pt>
                <c:pt idx="1593">
                  <c:v>2400</c:v>
                </c:pt>
                <c:pt idx="1594">
                  <c:v>2399</c:v>
                </c:pt>
                <c:pt idx="1595">
                  <c:v>2398</c:v>
                </c:pt>
                <c:pt idx="1596">
                  <c:v>2397</c:v>
                </c:pt>
                <c:pt idx="1597">
                  <c:v>2396</c:v>
                </c:pt>
                <c:pt idx="1598">
                  <c:v>2395</c:v>
                </c:pt>
                <c:pt idx="1599">
                  <c:v>2394</c:v>
                </c:pt>
                <c:pt idx="1600">
                  <c:v>2393</c:v>
                </c:pt>
                <c:pt idx="1601">
                  <c:v>2392</c:v>
                </c:pt>
                <c:pt idx="1602">
                  <c:v>2391</c:v>
                </c:pt>
                <c:pt idx="1603">
                  <c:v>2390</c:v>
                </c:pt>
                <c:pt idx="1604">
                  <c:v>2389</c:v>
                </c:pt>
                <c:pt idx="1605">
                  <c:v>2388</c:v>
                </c:pt>
                <c:pt idx="1606">
                  <c:v>2387</c:v>
                </c:pt>
                <c:pt idx="1607">
                  <c:v>2386</c:v>
                </c:pt>
                <c:pt idx="1608">
                  <c:v>2385</c:v>
                </c:pt>
                <c:pt idx="1609">
                  <c:v>2384</c:v>
                </c:pt>
                <c:pt idx="1610">
                  <c:v>2383</c:v>
                </c:pt>
                <c:pt idx="1611">
                  <c:v>2382</c:v>
                </c:pt>
                <c:pt idx="1612">
                  <c:v>2381</c:v>
                </c:pt>
                <c:pt idx="1613">
                  <c:v>2380</c:v>
                </c:pt>
                <c:pt idx="1614">
                  <c:v>2379</c:v>
                </c:pt>
                <c:pt idx="1615">
                  <c:v>2378</c:v>
                </c:pt>
                <c:pt idx="1616">
                  <c:v>2377</c:v>
                </c:pt>
                <c:pt idx="1617">
                  <c:v>2376</c:v>
                </c:pt>
                <c:pt idx="1618">
                  <c:v>2375</c:v>
                </c:pt>
                <c:pt idx="1619">
                  <c:v>2374</c:v>
                </c:pt>
                <c:pt idx="1620">
                  <c:v>2373</c:v>
                </c:pt>
                <c:pt idx="1621">
                  <c:v>2372</c:v>
                </c:pt>
                <c:pt idx="1622">
                  <c:v>2371</c:v>
                </c:pt>
                <c:pt idx="1623">
                  <c:v>2370</c:v>
                </c:pt>
                <c:pt idx="1624">
                  <c:v>2369</c:v>
                </c:pt>
                <c:pt idx="1625">
                  <c:v>2368</c:v>
                </c:pt>
                <c:pt idx="1626">
                  <c:v>2367</c:v>
                </c:pt>
                <c:pt idx="1627">
                  <c:v>2366</c:v>
                </c:pt>
                <c:pt idx="1628">
                  <c:v>2365</c:v>
                </c:pt>
                <c:pt idx="1629">
                  <c:v>2364</c:v>
                </c:pt>
                <c:pt idx="1630">
                  <c:v>2363</c:v>
                </c:pt>
                <c:pt idx="1631">
                  <c:v>2362</c:v>
                </c:pt>
                <c:pt idx="1632">
                  <c:v>2361</c:v>
                </c:pt>
                <c:pt idx="1633">
                  <c:v>2360</c:v>
                </c:pt>
                <c:pt idx="1634">
                  <c:v>2359</c:v>
                </c:pt>
                <c:pt idx="1635">
                  <c:v>2358</c:v>
                </c:pt>
                <c:pt idx="1636">
                  <c:v>2357</c:v>
                </c:pt>
                <c:pt idx="1637">
                  <c:v>2356</c:v>
                </c:pt>
                <c:pt idx="1638">
                  <c:v>2355</c:v>
                </c:pt>
                <c:pt idx="1639">
                  <c:v>2354</c:v>
                </c:pt>
                <c:pt idx="1640">
                  <c:v>2353</c:v>
                </c:pt>
                <c:pt idx="1641">
                  <c:v>2352</c:v>
                </c:pt>
                <c:pt idx="1642">
                  <c:v>2351</c:v>
                </c:pt>
                <c:pt idx="1643">
                  <c:v>2350</c:v>
                </c:pt>
                <c:pt idx="1644">
                  <c:v>2349</c:v>
                </c:pt>
                <c:pt idx="1645">
                  <c:v>2348</c:v>
                </c:pt>
                <c:pt idx="1646">
                  <c:v>2347</c:v>
                </c:pt>
                <c:pt idx="1647">
                  <c:v>2346</c:v>
                </c:pt>
                <c:pt idx="1648">
                  <c:v>2345</c:v>
                </c:pt>
                <c:pt idx="1649">
                  <c:v>2344</c:v>
                </c:pt>
                <c:pt idx="1650">
                  <c:v>2343</c:v>
                </c:pt>
                <c:pt idx="1651">
                  <c:v>2342</c:v>
                </c:pt>
                <c:pt idx="1652">
                  <c:v>2341</c:v>
                </c:pt>
                <c:pt idx="1653">
                  <c:v>2340</c:v>
                </c:pt>
                <c:pt idx="1654">
                  <c:v>2339</c:v>
                </c:pt>
                <c:pt idx="1655">
                  <c:v>2338</c:v>
                </c:pt>
                <c:pt idx="1656">
                  <c:v>2337</c:v>
                </c:pt>
                <c:pt idx="1657">
                  <c:v>2336</c:v>
                </c:pt>
                <c:pt idx="1658">
                  <c:v>2335</c:v>
                </c:pt>
                <c:pt idx="1659">
                  <c:v>2334</c:v>
                </c:pt>
                <c:pt idx="1660">
                  <c:v>2333</c:v>
                </c:pt>
                <c:pt idx="1661">
                  <c:v>2332</c:v>
                </c:pt>
                <c:pt idx="1662">
                  <c:v>2331</c:v>
                </c:pt>
                <c:pt idx="1663">
                  <c:v>2330</c:v>
                </c:pt>
                <c:pt idx="1664">
                  <c:v>2329</c:v>
                </c:pt>
                <c:pt idx="1665">
                  <c:v>2328</c:v>
                </c:pt>
                <c:pt idx="1666">
                  <c:v>2327</c:v>
                </c:pt>
                <c:pt idx="1667">
                  <c:v>2326</c:v>
                </c:pt>
                <c:pt idx="1668">
                  <c:v>2325</c:v>
                </c:pt>
                <c:pt idx="1669">
                  <c:v>2324</c:v>
                </c:pt>
                <c:pt idx="1670">
                  <c:v>2323</c:v>
                </c:pt>
                <c:pt idx="1671">
                  <c:v>2322</c:v>
                </c:pt>
                <c:pt idx="1672">
                  <c:v>2321</c:v>
                </c:pt>
                <c:pt idx="1673">
                  <c:v>2320</c:v>
                </c:pt>
                <c:pt idx="1674">
                  <c:v>2319</c:v>
                </c:pt>
                <c:pt idx="1675">
                  <c:v>2318</c:v>
                </c:pt>
                <c:pt idx="1676">
                  <c:v>2317</c:v>
                </c:pt>
                <c:pt idx="1677">
                  <c:v>2316</c:v>
                </c:pt>
                <c:pt idx="1678">
                  <c:v>2315</c:v>
                </c:pt>
                <c:pt idx="1679">
                  <c:v>2314</c:v>
                </c:pt>
                <c:pt idx="1680">
                  <c:v>2313</c:v>
                </c:pt>
                <c:pt idx="1681">
                  <c:v>2312</c:v>
                </c:pt>
                <c:pt idx="1682">
                  <c:v>2311</c:v>
                </c:pt>
                <c:pt idx="1683">
                  <c:v>2310</c:v>
                </c:pt>
                <c:pt idx="1684">
                  <c:v>2309</c:v>
                </c:pt>
                <c:pt idx="1685">
                  <c:v>2308</c:v>
                </c:pt>
                <c:pt idx="1686">
                  <c:v>2307</c:v>
                </c:pt>
                <c:pt idx="1687">
                  <c:v>2306</c:v>
                </c:pt>
                <c:pt idx="1688">
                  <c:v>2305</c:v>
                </c:pt>
                <c:pt idx="1689">
                  <c:v>2304</c:v>
                </c:pt>
                <c:pt idx="1690">
                  <c:v>2303</c:v>
                </c:pt>
                <c:pt idx="1691">
                  <c:v>2302</c:v>
                </c:pt>
                <c:pt idx="1692">
                  <c:v>2301</c:v>
                </c:pt>
                <c:pt idx="1693">
                  <c:v>2300</c:v>
                </c:pt>
                <c:pt idx="1694">
                  <c:v>2299</c:v>
                </c:pt>
                <c:pt idx="1695">
                  <c:v>2298</c:v>
                </c:pt>
                <c:pt idx="1696">
                  <c:v>2297</c:v>
                </c:pt>
                <c:pt idx="1697">
                  <c:v>2296</c:v>
                </c:pt>
                <c:pt idx="1698">
                  <c:v>2295</c:v>
                </c:pt>
                <c:pt idx="1699">
                  <c:v>2294</c:v>
                </c:pt>
                <c:pt idx="1700">
                  <c:v>2293</c:v>
                </c:pt>
                <c:pt idx="1701">
                  <c:v>2292</c:v>
                </c:pt>
                <c:pt idx="1702">
                  <c:v>2291</c:v>
                </c:pt>
                <c:pt idx="1703">
                  <c:v>2290</c:v>
                </c:pt>
                <c:pt idx="1704">
                  <c:v>2289</c:v>
                </c:pt>
                <c:pt idx="1705">
                  <c:v>2288</c:v>
                </c:pt>
                <c:pt idx="1706">
                  <c:v>2287</c:v>
                </c:pt>
                <c:pt idx="1707">
                  <c:v>2286</c:v>
                </c:pt>
                <c:pt idx="1708">
                  <c:v>2285</c:v>
                </c:pt>
                <c:pt idx="1709">
                  <c:v>2284</c:v>
                </c:pt>
                <c:pt idx="1710">
                  <c:v>2283</c:v>
                </c:pt>
                <c:pt idx="1711">
                  <c:v>2282</c:v>
                </c:pt>
                <c:pt idx="1712">
                  <c:v>2281</c:v>
                </c:pt>
                <c:pt idx="1713">
                  <c:v>2280</c:v>
                </c:pt>
                <c:pt idx="1714">
                  <c:v>2279</c:v>
                </c:pt>
                <c:pt idx="1715">
                  <c:v>2278</c:v>
                </c:pt>
                <c:pt idx="1716">
                  <c:v>2277</c:v>
                </c:pt>
                <c:pt idx="1717">
                  <c:v>2276</c:v>
                </c:pt>
                <c:pt idx="1718">
                  <c:v>2275</c:v>
                </c:pt>
                <c:pt idx="1719">
                  <c:v>2274</c:v>
                </c:pt>
                <c:pt idx="1720">
                  <c:v>2273</c:v>
                </c:pt>
                <c:pt idx="1721">
                  <c:v>2272</c:v>
                </c:pt>
                <c:pt idx="1722">
                  <c:v>2271</c:v>
                </c:pt>
                <c:pt idx="1723">
                  <c:v>2270</c:v>
                </c:pt>
                <c:pt idx="1724">
                  <c:v>2269</c:v>
                </c:pt>
                <c:pt idx="1725">
                  <c:v>2268</c:v>
                </c:pt>
                <c:pt idx="1726">
                  <c:v>2267</c:v>
                </c:pt>
                <c:pt idx="1727">
                  <c:v>2266</c:v>
                </c:pt>
                <c:pt idx="1728">
                  <c:v>2265</c:v>
                </c:pt>
                <c:pt idx="1729">
                  <c:v>2264</c:v>
                </c:pt>
                <c:pt idx="1730">
                  <c:v>2263</c:v>
                </c:pt>
                <c:pt idx="1731">
                  <c:v>2262</c:v>
                </c:pt>
                <c:pt idx="1732">
                  <c:v>2261</c:v>
                </c:pt>
                <c:pt idx="1733">
                  <c:v>2260</c:v>
                </c:pt>
                <c:pt idx="1734">
                  <c:v>2259</c:v>
                </c:pt>
                <c:pt idx="1735">
                  <c:v>2258</c:v>
                </c:pt>
                <c:pt idx="1736">
                  <c:v>2257</c:v>
                </c:pt>
                <c:pt idx="1737">
                  <c:v>2256</c:v>
                </c:pt>
                <c:pt idx="1738">
                  <c:v>2255</c:v>
                </c:pt>
                <c:pt idx="1739">
                  <c:v>2254</c:v>
                </c:pt>
                <c:pt idx="1740">
                  <c:v>2253</c:v>
                </c:pt>
                <c:pt idx="1741">
                  <c:v>2252</c:v>
                </c:pt>
                <c:pt idx="1742">
                  <c:v>2251</c:v>
                </c:pt>
                <c:pt idx="1743">
                  <c:v>2250</c:v>
                </c:pt>
                <c:pt idx="1744">
                  <c:v>2249</c:v>
                </c:pt>
                <c:pt idx="1745">
                  <c:v>2248</c:v>
                </c:pt>
                <c:pt idx="1746">
                  <c:v>2247</c:v>
                </c:pt>
                <c:pt idx="1747">
                  <c:v>2246</c:v>
                </c:pt>
                <c:pt idx="1748">
                  <c:v>2245</c:v>
                </c:pt>
                <c:pt idx="1749">
                  <c:v>2244</c:v>
                </c:pt>
                <c:pt idx="1750">
                  <c:v>2243</c:v>
                </c:pt>
                <c:pt idx="1751">
                  <c:v>2242</c:v>
                </c:pt>
                <c:pt idx="1752">
                  <c:v>2241</c:v>
                </c:pt>
                <c:pt idx="1753">
                  <c:v>2240</c:v>
                </c:pt>
                <c:pt idx="1754">
                  <c:v>2239</c:v>
                </c:pt>
                <c:pt idx="1755">
                  <c:v>2238</c:v>
                </c:pt>
                <c:pt idx="1756">
                  <c:v>2237</c:v>
                </c:pt>
                <c:pt idx="1757">
                  <c:v>2236</c:v>
                </c:pt>
                <c:pt idx="1758">
                  <c:v>2235</c:v>
                </c:pt>
                <c:pt idx="1759">
                  <c:v>2234</c:v>
                </c:pt>
                <c:pt idx="1760">
                  <c:v>2233</c:v>
                </c:pt>
                <c:pt idx="1761">
                  <c:v>2232</c:v>
                </c:pt>
                <c:pt idx="1762">
                  <c:v>2231</c:v>
                </c:pt>
                <c:pt idx="1763">
                  <c:v>2230</c:v>
                </c:pt>
                <c:pt idx="1764">
                  <c:v>2229</c:v>
                </c:pt>
                <c:pt idx="1765">
                  <c:v>2228</c:v>
                </c:pt>
                <c:pt idx="1766">
                  <c:v>2227</c:v>
                </c:pt>
                <c:pt idx="1767">
                  <c:v>2226</c:v>
                </c:pt>
                <c:pt idx="1768">
                  <c:v>2225</c:v>
                </c:pt>
                <c:pt idx="1769">
                  <c:v>2224</c:v>
                </c:pt>
                <c:pt idx="1770">
                  <c:v>2223</c:v>
                </c:pt>
                <c:pt idx="1771">
                  <c:v>2222</c:v>
                </c:pt>
                <c:pt idx="1772">
                  <c:v>2221</c:v>
                </c:pt>
                <c:pt idx="1773">
                  <c:v>2220</c:v>
                </c:pt>
                <c:pt idx="1774">
                  <c:v>2219</c:v>
                </c:pt>
                <c:pt idx="1775">
                  <c:v>2218</c:v>
                </c:pt>
                <c:pt idx="1776">
                  <c:v>2217</c:v>
                </c:pt>
                <c:pt idx="1777">
                  <c:v>2216</c:v>
                </c:pt>
                <c:pt idx="1778">
                  <c:v>2215</c:v>
                </c:pt>
                <c:pt idx="1779">
                  <c:v>2214</c:v>
                </c:pt>
                <c:pt idx="1780">
                  <c:v>2213</c:v>
                </c:pt>
                <c:pt idx="1781">
                  <c:v>2212</c:v>
                </c:pt>
                <c:pt idx="1782">
                  <c:v>2211</c:v>
                </c:pt>
                <c:pt idx="1783">
                  <c:v>2210</c:v>
                </c:pt>
                <c:pt idx="1784">
                  <c:v>2209</c:v>
                </c:pt>
                <c:pt idx="1785">
                  <c:v>2208</c:v>
                </c:pt>
                <c:pt idx="1786">
                  <c:v>2207</c:v>
                </c:pt>
                <c:pt idx="1787">
                  <c:v>2206</c:v>
                </c:pt>
                <c:pt idx="1788">
                  <c:v>2205</c:v>
                </c:pt>
                <c:pt idx="1789">
                  <c:v>2204</c:v>
                </c:pt>
                <c:pt idx="1790">
                  <c:v>2203</c:v>
                </c:pt>
                <c:pt idx="1791">
                  <c:v>2202</c:v>
                </c:pt>
                <c:pt idx="1792">
                  <c:v>2201</c:v>
                </c:pt>
                <c:pt idx="1793">
                  <c:v>2200</c:v>
                </c:pt>
                <c:pt idx="1794">
                  <c:v>2199</c:v>
                </c:pt>
                <c:pt idx="1795">
                  <c:v>2198</c:v>
                </c:pt>
                <c:pt idx="1796">
                  <c:v>2197</c:v>
                </c:pt>
                <c:pt idx="1797">
                  <c:v>2196</c:v>
                </c:pt>
                <c:pt idx="1798">
                  <c:v>2195</c:v>
                </c:pt>
                <c:pt idx="1799">
                  <c:v>2194</c:v>
                </c:pt>
                <c:pt idx="1800">
                  <c:v>2193</c:v>
                </c:pt>
                <c:pt idx="1801">
                  <c:v>2192</c:v>
                </c:pt>
                <c:pt idx="1802">
                  <c:v>2191</c:v>
                </c:pt>
                <c:pt idx="1803">
                  <c:v>2190</c:v>
                </c:pt>
                <c:pt idx="1804">
                  <c:v>2189</c:v>
                </c:pt>
                <c:pt idx="1805">
                  <c:v>2188</c:v>
                </c:pt>
                <c:pt idx="1806">
                  <c:v>2187</c:v>
                </c:pt>
                <c:pt idx="1807">
                  <c:v>2186</c:v>
                </c:pt>
                <c:pt idx="1808">
                  <c:v>2185</c:v>
                </c:pt>
                <c:pt idx="1809">
                  <c:v>2184</c:v>
                </c:pt>
                <c:pt idx="1810">
                  <c:v>2183</c:v>
                </c:pt>
                <c:pt idx="1811">
                  <c:v>2182</c:v>
                </c:pt>
                <c:pt idx="1812">
                  <c:v>2181</c:v>
                </c:pt>
                <c:pt idx="1813">
                  <c:v>2180</c:v>
                </c:pt>
                <c:pt idx="1814">
                  <c:v>2179</c:v>
                </c:pt>
                <c:pt idx="1815">
                  <c:v>2178</c:v>
                </c:pt>
                <c:pt idx="1816">
                  <c:v>2177</c:v>
                </c:pt>
                <c:pt idx="1817">
                  <c:v>2176</c:v>
                </c:pt>
                <c:pt idx="1818">
                  <c:v>2175</c:v>
                </c:pt>
                <c:pt idx="1819">
                  <c:v>2174</c:v>
                </c:pt>
                <c:pt idx="1820">
                  <c:v>2173</c:v>
                </c:pt>
                <c:pt idx="1821">
                  <c:v>2172</c:v>
                </c:pt>
                <c:pt idx="1822">
                  <c:v>2171</c:v>
                </c:pt>
                <c:pt idx="1823">
                  <c:v>2170</c:v>
                </c:pt>
                <c:pt idx="1824">
                  <c:v>2169</c:v>
                </c:pt>
                <c:pt idx="1825">
                  <c:v>2168</c:v>
                </c:pt>
                <c:pt idx="1826">
                  <c:v>2167</c:v>
                </c:pt>
                <c:pt idx="1827">
                  <c:v>2166</c:v>
                </c:pt>
                <c:pt idx="1828">
                  <c:v>2165</c:v>
                </c:pt>
                <c:pt idx="1829">
                  <c:v>2164</c:v>
                </c:pt>
                <c:pt idx="1830">
                  <c:v>2163</c:v>
                </c:pt>
                <c:pt idx="1831">
                  <c:v>2162</c:v>
                </c:pt>
                <c:pt idx="1832">
                  <c:v>2161</c:v>
                </c:pt>
                <c:pt idx="1833">
                  <c:v>2160</c:v>
                </c:pt>
                <c:pt idx="1834">
                  <c:v>2159</c:v>
                </c:pt>
                <c:pt idx="1835">
                  <c:v>2158</c:v>
                </c:pt>
                <c:pt idx="1836">
                  <c:v>2157</c:v>
                </c:pt>
                <c:pt idx="1837">
                  <c:v>2156</c:v>
                </c:pt>
                <c:pt idx="1838">
                  <c:v>2155</c:v>
                </c:pt>
                <c:pt idx="1839">
                  <c:v>2154</c:v>
                </c:pt>
                <c:pt idx="1840">
                  <c:v>2153</c:v>
                </c:pt>
                <c:pt idx="1841">
                  <c:v>2152</c:v>
                </c:pt>
                <c:pt idx="1842">
                  <c:v>2151</c:v>
                </c:pt>
                <c:pt idx="1843">
                  <c:v>2150</c:v>
                </c:pt>
                <c:pt idx="1844">
                  <c:v>2149</c:v>
                </c:pt>
                <c:pt idx="1845">
                  <c:v>2148</c:v>
                </c:pt>
                <c:pt idx="1846">
                  <c:v>2147</c:v>
                </c:pt>
                <c:pt idx="1847">
                  <c:v>2146</c:v>
                </c:pt>
                <c:pt idx="1848">
                  <c:v>2145</c:v>
                </c:pt>
                <c:pt idx="1849">
                  <c:v>2144</c:v>
                </c:pt>
                <c:pt idx="1850">
                  <c:v>2143</c:v>
                </c:pt>
                <c:pt idx="1851">
                  <c:v>2142</c:v>
                </c:pt>
                <c:pt idx="1852">
                  <c:v>2141</c:v>
                </c:pt>
                <c:pt idx="1853">
                  <c:v>2140</c:v>
                </c:pt>
                <c:pt idx="1854">
                  <c:v>2139</c:v>
                </c:pt>
                <c:pt idx="1855">
                  <c:v>2138</c:v>
                </c:pt>
                <c:pt idx="1856">
                  <c:v>2137</c:v>
                </c:pt>
                <c:pt idx="1857">
                  <c:v>2136</c:v>
                </c:pt>
                <c:pt idx="1858">
                  <c:v>2135</c:v>
                </c:pt>
                <c:pt idx="1859">
                  <c:v>2134</c:v>
                </c:pt>
                <c:pt idx="1860">
                  <c:v>2133</c:v>
                </c:pt>
                <c:pt idx="1861">
                  <c:v>2132</c:v>
                </c:pt>
                <c:pt idx="1862">
                  <c:v>2131</c:v>
                </c:pt>
                <c:pt idx="1863">
                  <c:v>2130</c:v>
                </c:pt>
                <c:pt idx="1864">
                  <c:v>2129</c:v>
                </c:pt>
                <c:pt idx="1865">
                  <c:v>2128</c:v>
                </c:pt>
                <c:pt idx="1866">
                  <c:v>2127</c:v>
                </c:pt>
                <c:pt idx="1867">
                  <c:v>2126</c:v>
                </c:pt>
                <c:pt idx="1868">
                  <c:v>2125</c:v>
                </c:pt>
                <c:pt idx="1869">
                  <c:v>2124</c:v>
                </c:pt>
                <c:pt idx="1870">
                  <c:v>2123</c:v>
                </c:pt>
                <c:pt idx="1871">
                  <c:v>2122</c:v>
                </c:pt>
                <c:pt idx="1872">
                  <c:v>2121</c:v>
                </c:pt>
                <c:pt idx="1873">
                  <c:v>2120</c:v>
                </c:pt>
                <c:pt idx="1874">
                  <c:v>2119</c:v>
                </c:pt>
                <c:pt idx="1875">
                  <c:v>2118</c:v>
                </c:pt>
                <c:pt idx="1876">
                  <c:v>2117</c:v>
                </c:pt>
                <c:pt idx="1877">
                  <c:v>2116</c:v>
                </c:pt>
                <c:pt idx="1878">
                  <c:v>2115</c:v>
                </c:pt>
                <c:pt idx="1879">
                  <c:v>2114</c:v>
                </c:pt>
                <c:pt idx="1880">
                  <c:v>2113</c:v>
                </c:pt>
                <c:pt idx="1881">
                  <c:v>2112</c:v>
                </c:pt>
                <c:pt idx="1882">
                  <c:v>2111</c:v>
                </c:pt>
                <c:pt idx="1883">
                  <c:v>2110</c:v>
                </c:pt>
                <c:pt idx="1884">
                  <c:v>2109</c:v>
                </c:pt>
                <c:pt idx="1885">
                  <c:v>2108</c:v>
                </c:pt>
                <c:pt idx="1886">
                  <c:v>2107</c:v>
                </c:pt>
                <c:pt idx="1887">
                  <c:v>2106</c:v>
                </c:pt>
                <c:pt idx="1888">
                  <c:v>2105</c:v>
                </c:pt>
                <c:pt idx="1889">
                  <c:v>2104</c:v>
                </c:pt>
                <c:pt idx="1890">
                  <c:v>2103</c:v>
                </c:pt>
                <c:pt idx="1891">
                  <c:v>2102</c:v>
                </c:pt>
                <c:pt idx="1892">
                  <c:v>2101</c:v>
                </c:pt>
                <c:pt idx="1893">
                  <c:v>2100</c:v>
                </c:pt>
                <c:pt idx="1894">
                  <c:v>2099</c:v>
                </c:pt>
                <c:pt idx="1895">
                  <c:v>2098</c:v>
                </c:pt>
                <c:pt idx="1896">
                  <c:v>2097</c:v>
                </c:pt>
                <c:pt idx="1897">
                  <c:v>2096</c:v>
                </c:pt>
                <c:pt idx="1898">
                  <c:v>2095</c:v>
                </c:pt>
                <c:pt idx="1899">
                  <c:v>2094</c:v>
                </c:pt>
                <c:pt idx="1900">
                  <c:v>2093</c:v>
                </c:pt>
                <c:pt idx="1901">
                  <c:v>2092</c:v>
                </c:pt>
                <c:pt idx="1902">
                  <c:v>2091</c:v>
                </c:pt>
                <c:pt idx="1903">
                  <c:v>2090</c:v>
                </c:pt>
                <c:pt idx="1904">
                  <c:v>2089</c:v>
                </c:pt>
                <c:pt idx="1905">
                  <c:v>2088</c:v>
                </c:pt>
                <c:pt idx="1906">
                  <c:v>2087</c:v>
                </c:pt>
                <c:pt idx="1907">
                  <c:v>2086</c:v>
                </c:pt>
                <c:pt idx="1908">
                  <c:v>2085</c:v>
                </c:pt>
                <c:pt idx="1909">
                  <c:v>2084</c:v>
                </c:pt>
                <c:pt idx="1910">
                  <c:v>2083</c:v>
                </c:pt>
                <c:pt idx="1911">
                  <c:v>2082</c:v>
                </c:pt>
                <c:pt idx="1912">
                  <c:v>2081</c:v>
                </c:pt>
                <c:pt idx="1913">
                  <c:v>2080</c:v>
                </c:pt>
                <c:pt idx="1914">
                  <c:v>2079</c:v>
                </c:pt>
                <c:pt idx="1915">
                  <c:v>2078</c:v>
                </c:pt>
                <c:pt idx="1916">
                  <c:v>2077</c:v>
                </c:pt>
                <c:pt idx="1917">
                  <c:v>2076</c:v>
                </c:pt>
                <c:pt idx="1918">
                  <c:v>2075</c:v>
                </c:pt>
                <c:pt idx="1919">
                  <c:v>2074</c:v>
                </c:pt>
                <c:pt idx="1920">
                  <c:v>2073</c:v>
                </c:pt>
                <c:pt idx="1921">
                  <c:v>2072</c:v>
                </c:pt>
                <c:pt idx="1922">
                  <c:v>2071</c:v>
                </c:pt>
                <c:pt idx="1923">
                  <c:v>2070</c:v>
                </c:pt>
                <c:pt idx="1924">
                  <c:v>2069</c:v>
                </c:pt>
                <c:pt idx="1925">
                  <c:v>2068</c:v>
                </c:pt>
                <c:pt idx="1926">
                  <c:v>2067</c:v>
                </c:pt>
                <c:pt idx="1927">
                  <c:v>2066</c:v>
                </c:pt>
                <c:pt idx="1928">
                  <c:v>2065</c:v>
                </c:pt>
                <c:pt idx="1929">
                  <c:v>2064</c:v>
                </c:pt>
                <c:pt idx="1930">
                  <c:v>2063</c:v>
                </c:pt>
                <c:pt idx="1931">
                  <c:v>2062</c:v>
                </c:pt>
                <c:pt idx="1932">
                  <c:v>2061</c:v>
                </c:pt>
                <c:pt idx="1933">
                  <c:v>2060</c:v>
                </c:pt>
                <c:pt idx="1934">
                  <c:v>2059</c:v>
                </c:pt>
                <c:pt idx="1935">
                  <c:v>2058</c:v>
                </c:pt>
                <c:pt idx="1936">
                  <c:v>2057</c:v>
                </c:pt>
                <c:pt idx="1937">
                  <c:v>2056</c:v>
                </c:pt>
                <c:pt idx="1938">
                  <c:v>2055</c:v>
                </c:pt>
                <c:pt idx="1939">
                  <c:v>2054</c:v>
                </c:pt>
                <c:pt idx="1940">
                  <c:v>2053</c:v>
                </c:pt>
                <c:pt idx="1941">
                  <c:v>2052</c:v>
                </c:pt>
                <c:pt idx="1942">
                  <c:v>2051</c:v>
                </c:pt>
                <c:pt idx="1943">
                  <c:v>2050</c:v>
                </c:pt>
                <c:pt idx="1944">
                  <c:v>2049</c:v>
                </c:pt>
                <c:pt idx="1945">
                  <c:v>2048</c:v>
                </c:pt>
                <c:pt idx="1946">
                  <c:v>2047</c:v>
                </c:pt>
                <c:pt idx="1947">
                  <c:v>2046</c:v>
                </c:pt>
                <c:pt idx="1948">
                  <c:v>2045</c:v>
                </c:pt>
                <c:pt idx="1949">
                  <c:v>2044</c:v>
                </c:pt>
                <c:pt idx="1950">
                  <c:v>2043</c:v>
                </c:pt>
                <c:pt idx="1951">
                  <c:v>2042</c:v>
                </c:pt>
                <c:pt idx="1952">
                  <c:v>2041</c:v>
                </c:pt>
                <c:pt idx="1953">
                  <c:v>2040</c:v>
                </c:pt>
                <c:pt idx="1954">
                  <c:v>2039</c:v>
                </c:pt>
                <c:pt idx="1955">
                  <c:v>2038</c:v>
                </c:pt>
                <c:pt idx="1956">
                  <c:v>2037</c:v>
                </c:pt>
                <c:pt idx="1957">
                  <c:v>2036</c:v>
                </c:pt>
                <c:pt idx="1958">
                  <c:v>2035</c:v>
                </c:pt>
                <c:pt idx="1959">
                  <c:v>2034</c:v>
                </c:pt>
                <c:pt idx="1960">
                  <c:v>2033</c:v>
                </c:pt>
                <c:pt idx="1961">
                  <c:v>2032</c:v>
                </c:pt>
                <c:pt idx="1962">
                  <c:v>2031</c:v>
                </c:pt>
                <c:pt idx="1963">
                  <c:v>2030</c:v>
                </c:pt>
                <c:pt idx="1964">
                  <c:v>2029</c:v>
                </c:pt>
                <c:pt idx="1965">
                  <c:v>2028</c:v>
                </c:pt>
                <c:pt idx="1966">
                  <c:v>2027</c:v>
                </c:pt>
                <c:pt idx="1967">
                  <c:v>2026</c:v>
                </c:pt>
                <c:pt idx="1968">
                  <c:v>2025</c:v>
                </c:pt>
                <c:pt idx="1969">
                  <c:v>2024</c:v>
                </c:pt>
                <c:pt idx="1970">
                  <c:v>2023</c:v>
                </c:pt>
                <c:pt idx="1971">
                  <c:v>2022</c:v>
                </c:pt>
                <c:pt idx="1972">
                  <c:v>2021</c:v>
                </c:pt>
                <c:pt idx="1973">
                  <c:v>2020</c:v>
                </c:pt>
                <c:pt idx="1974">
                  <c:v>2019</c:v>
                </c:pt>
                <c:pt idx="1975">
                  <c:v>2018</c:v>
                </c:pt>
                <c:pt idx="1976">
                  <c:v>2017</c:v>
                </c:pt>
                <c:pt idx="1977">
                  <c:v>2016</c:v>
                </c:pt>
                <c:pt idx="1978">
                  <c:v>2015</c:v>
                </c:pt>
                <c:pt idx="1979">
                  <c:v>2014</c:v>
                </c:pt>
                <c:pt idx="1980">
                  <c:v>2013</c:v>
                </c:pt>
                <c:pt idx="1981">
                  <c:v>2012</c:v>
                </c:pt>
                <c:pt idx="1982">
                  <c:v>2011</c:v>
                </c:pt>
                <c:pt idx="1983">
                  <c:v>2010</c:v>
                </c:pt>
                <c:pt idx="1984">
                  <c:v>2009</c:v>
                </c:pt>
                <c:pt idx="1985">
                  <c:v>2008</c:v>
                </c:pt>
                <c:pt idx="1986">
                  <c:v>2007</c:v>
                </c:pt>
                <c:pt idx="1987">
                  <c:v>2006</c:v>
                </c:pt>
                <c:pt idx="1988">
                  <c:v>2005</c:v>
                </c:pt>
                <c:pt idx="1989">
                  <c:v>2004</c:v>
                </c:pt>
                <c:pt idx="1990">
                  <c:v>2003</c:v>
                </c:pt>
                <c:pt idx="1991">
                  <c:v>2002</c:v>
                </c:pt>
                <c:pt idx="1992">
                  <c:v>2001</c:v>
                </c:pt>
                <c:pt idx="1993">
                  <c:v>2000</c:v>
                </c:pt>
                <c:pt idx="1994">
                  <c:v>1999</c:v>
                </c:pt>
                <c:pt idx="1995">
                  <c:v>1998</c:v>
                </c:pt>
                <c:pt idx="1996">
                  <c:v>1997</c:v>
                </c:pt>
                <c:pt idx="1997">
                  <c:v>1996</c:v>
                </c:pt>
                <c:pt idx="1998">
                  <c:v>1995</c:v>
                </c:pt>
                <c:pt idx="1999">
                  <c:v>1994</c:v>
                </c:pt>
                <c:pt idx="2000">
                  <c:v>1993</c:v>
                </c:pt>
                <c:pt idx="2001">
                  <c:v>1992</c:v>
                </c:pt>
                <c:pt idx="2002">
                  <c:v>1991</c:v>
                </c:pt>
                <c:pt idx="2003">
                  <c:v>1990</c:v>
                </c:pt>
                <c:pt idx="2004">
                  <c:v>1989</c:v>
                </c:pt>
                <c:pt idx="2005">
                  <c:v>1988</c:v>
                </c:pt>
                <c:pt idx="2006">
                  <c:v>1987</c:v>
                </c:pt>
                <c:pt idx="2007">
                  <c:v>1986</c:v>
                </c:pt>
                <c:pt idx="2008">
                  <c:v>1985</c:v>
                </c:pt>
                <c:pt idx="2009">
                  <c:v>1984</c:v>
                </c:pt>
                <c:pt idx="2010">
                  <c:v>1983</c:v>
                </c:pt>
                <c:pt idx="2011">
                  <c:v>1982</c:v>
                </c:pt>
                <c:pt idx="2012">
                  <c:v>1981</c:v>
                </c:pt>
                <c:pt idx="2013">
                  <c:v>1980</c:v>
                </c:pt>
                <c:pt idx="2014">
                  <c:v>1979</c:v>
                </c:pt>
                <c:pt idx="2015">
                  <c:v>1978</c:v>
                </c:pt>
                <c:pt idx="2016">
                  <c:v>1977</c:v>
                </c:pt>
                <c:pt idx="2017">
                  <c:v>1976</c:v>
                </c:pt>
                <c:pt idx="2018">
                  <c:v>1975</c:v>
                </c:pt>
                <c:pt idx="2019">
                  <c:v>1974</c:v>
                </c:pt>
                <c:pt idx="2020">
                  <c:v>1973</c:v>
                </c:pt>
                <c:pt idx="2021">
                  <c:v>1972</c:v>
                </c:pt>
                <c:pt idx="2022">
                  <c:v>1971</c:v>
                </c:pt>
                <c:pt idx="2023">
                  <c:v>1970</c:v>
                </c:pt>
                <c:pt idx="2024">
                  <c:v>1969</c:v>
                </c:pt>
                <c:pt idx="2025">
                  <c:v>1968</c:v>
                </c:pt>
                <c:pt idx="2026">
                  <c:v>1967</c:v>
                </c:pt>
                <c:pt idx="2027">
                  <c:v>1966</c:v>
                </c:pt>
                <c:pt idx="2028">
                  <c:v>1965</c:v>
                </c:pt>
                <c:pt idx="2029">
                  <c:v>1964</c:v>
                </c:pt>
                <c:pt idx="2030">
                  <c:v>1963</c:v>
                </c:pt>
                <c:pt idx="2031">
                  <c:v>1962</c:v>
                </c:pt>
                <c:pt idx="2032">
                  <c:v>1961</c:v>
                </c:pt>
                <c:pt idx="2033">
                  <c:v>1960</c:v>
                </c:pt>
                <c:pt idx="2034">
                  <c:v>1959</c:v>
                </c:pt>
                <c:pt idx="2035">
                  <c:v>1958</c:v>
                </c:pt>
                <c:pt idx="2036">
                  <c:v>1957</c:v>
                </c:pt>
                <c:pt idx="2037">
                  <c:v>1956</c:v>
                </c:pt>
                <c:pt idx="2038">
                  <c:v>1955</c:v>
                </c:pt>
                <c:pt idx="2039">
                  <c:v>1954</c:v>
                </c:pt>
                <c:pt idx="2040">
                  <c:v>1953</c:v>
                </c:pt>
                <c:pt idx="2041">
                  <c:v>1952</c:v>
                </c:pt>
                <c:pt idx="2042">
                  <c:v>1951</c:v>
                </c:pt>
                <c:pt idx="2043">
                  <c:v>1950</c:v>
                </c:pt>
                <c:pt idx="2044">
                  <c:v>1949</c:v>
                </c:pt>
                <c:pt idx="2045">
                  <c:v>1948</c:v>
                </c:pt>
                <c:pt idx="2046">
                  <c:v>1947</c:v>
                </c:pt>
                <c:pt idx="2047">
                  <c:v>1946</c:v>
                </c:pt>
                <c:pt idx="2048">
                  <c:v>1945</c:v>
                </c:pt>
                <c:pt idx="2049">
                  <c:v>1944</c:v>
                </c:pt>
                <c:pt idx="2050">
                  <c:v>1943</c:v>
                </c:pt>
                <c:pt idx="2051">
                  <c:v>1942</c:v>
                </c:pt>
                <c:pt idx="2052">
                  <c:v>1941</c:v>
                </c:pt>
                <c:pt idx="2053">
                  <c:v>1940</c:v>
                </c:pt>
                <c:pt idx="2054">
                  <c:v>1939</c:v>
                </c:pt>
                <c:pt idx="2055">
                  <c:v>1938</c:v>
                </c:pt>
                <c:pt idx="2056">
                  <c:v>1937</c:v>
                </c:pt>
                <c:pt idx="2057">
                  <c:v>1936</c:v>
                </c:pt>
                <c:pt idx="2058">
                  <c:v>1935</c:v>
                </c:pt>
                <c:pt idx="2059">
                  <c:v>1934</c:v>
                </c:pt>
                <c:pt idx="2060">
                  <c:v>1933</c:v>
                </c:pt>
                <c:pt idx="2061">
                  <c:v>1932</c:v>
                </c:pt>
                <c:pt idx="2062">
                  <c:v>1931</c:v>
                </c:pt>
                <c:pt idx="2063">
                  <c:v>1930</c:v>
                </c:pt>
                <c:pt idx="2064">
                  <c:v>1929</c:v>
                </c:pt>
                <c:pt idx="2065">
                  <c:v>1928</c:v>
                </c:pt>
                <c:pt idx="2066">
                  <c:v>1927</c:v>
                </c:pt>
                <c:pt idx="2067">
                  <c:v>1926</c:v>
                </c:pt>
                <c:pt idx="2068">
                  <c:v>1925</c:v>
                </c:pt>
                <c:pt idx="2069">
                  <c:v>1924</c:v>
                </c:pt>
                <c:pt idx="2070">
                  <c:v>1923</c:v>
                </c:pt>
                <c:pt idx="2071">
                  <c:v>1922</c:v>
                </c:pt>
                <c:pt idx="2072">
                  <c:v>1921</c:v>
                </c:pt>
                <c:pt idx="2073">
                  <c:v>1920</c:v>
                </c:pt>
                <c:pt idx="2074">
                  <c:v>1919</c:v>
                </c:pt>
                <c:pt idx="2075">
                  <c:v>1918</c:v>
                </c:pt>
                <c:pt idx="2076">
                  <c:v>1917</c:v>
                </c:pt>
                <c:pt idx="2077">
                  <c:v>1916</c:v>
                </c:pt>
                <c:pt idx="2078">
                  <c:v>1915</c:v>
                </c:pt>
                <c:pt idx="2079">
                  <c:v>1914</c:v>
                </c:pt>
                <c:pt idx="2080">
                  <c:v>1913</c:v>
                </c:pt>
                <c:pt idx="2081">
                  <c:v>1912</c:v>
                </c:pt>
                <c:pt idx="2082">
                  <c:v>1911</c:v>
                </c:pt>
                <c:pt idx="2083">
                  <c:v>1910</c:v>
                </c:pt>
                <c:pt idx="2084">
                  <c:v>1909</c:v>
                </c:pt>
                <c:pt idx="2085">
                  <c:v>1908</c:v>
                </c:pt>
                <c:pt idx="2086">
                  <c:v>1907</c:v>
                </c:pt>
                <c:pt idx="2087">
                  <c:v>1906</c:v>
                </c:pt>
                <c:pt idx="2088">
                  <c:v>1905</c:v>
                </c:pt>
                <c:pt idx="2089">
                  <c:v>1904</c:v>
                </c:pt>
                <c:pt idx="2090">
                  <c:v>1903</c:v>
                </c:pt>
                <c:pt idx="2091">
                  <c:v>1902</c:v>
                </c:pt>
                <c:pt idx="2092">
                  <c:v>1901</c:v>
                </c:pt>
                <c:pt idx="2093">
                  <c:v>1900</c:v>
                </c:pt>
                <c:pt idx="2094">
                  <c:v>1899</c:v>
                </c:pt>
                <c:pt idx="2095">
                  <c:v>1898</c:v>
                </c:pt>
                <c:pt idx="2096">
                  <c:v>1897</c:v>
                </c:pt>
                <c:pt idx="2097">
                  <c:v>1896</c:v>
                </c:pt>
                <c:pt idx="2098">
                  <c:v>1895</c:v>
                </c:pt>
                <c:pt idx="2099">
                  <c:v>1894</c:v>
                </c:pt>
                <c:pt idx="2100">
                  <c:v>1893</c:v>
                </c:pt>
                <c:pt idx="2101">
                  <c:v>1892</c:v>
                </c:pt>
                <c:pt idx="2102">
                  <c:v>1891</c:v>
                </c:pt>
                <c:pt idx="2103">
                  <c:v>1890</c:v>
                </c:pt>
                <c:pt idx="2104">
                  <c:v>1889</c:v>
                </c:pt>
                <c:pt idx="2105">
                  <c:v>1888</c:v>
                </c:pt>
                <c:pt idx="2106">
                  <c:v>1887</c:v>
                </c:pt>
                <c:pt idx="2107">
                  <c:v>1886</c:v>
                </c:pt>
                <c:pt idx="2108">
                  <c:v>1885</c:v>
                </c:pt>
                <c:pt idx="2109">
                  <c:v>1884</c:v>
                </c:pt>
                <c:pt idx="2110">
                  <c:v>1883</c:v>
                </c:pt>
                <c:pt idx="2111">
                  <c:v>1882</c:v>
                </c:pt>
                <c:pt idx="2112">
                  <c:v>1881</c:v>
                </c:pt>
                <c:pt idx="2113">
                  <c:v>1880</c:v>
                </c:pt>
                <c:pt idx="2114">
                  <c:v>1879</c:v>
                </c:pt>
                <c:pt idx="2115">
                  <c:v>1878</c:v>
                </c:pt>
                <c:pt idx="2116">
                  <c:v>1877</c:v>
                </c:pt>
                <c:pt idx="2117">
                  <c:v>1876</c:v>
                </c:pt>
                <c:pt idx="2118">
                  <c:v>1875</c:v>
                </c:pt>
                <c:pt idx="2119">
                  <c:v>1874</c:v>
                </c:pt>
                <c:pt idx="2120">
                  <c:v>1873</c:v>
                </c:pt>
                <c:pt idx="2121">
                  <c:v>1872</c:v>
                </c:pt>
                <c:pt idx="2122">
                  <c:v>1871</c:v>
                </c:pt>
                <c:pt idx="2123">
                  <c:v>1870</c:v>
                </c:pt>
                <c:pt idx="2124">
                  <c:v>1869</c:v>
                </c:pt>
                <c:pt idx="2125">
                  <c:v>1868</c:v>
                </c:pt>
                <c:pt idx="2126">
                  <c:v>1867</c:v>
                </c:pt>
                <c:pt idx="2127">
                  <c:v>1866</c:v>
                </c:pt>
                <c:pt idx="2128">
                  <c:v>1865</c:v>
                </c:pt>
                <c:pt idx="2129">
                  <c:v>1864</c:v>
                </c:pt>
                <c:pt idx="2130">
                  <c:v>1863</c:v>
                </c:pt>
                <c:pt idx="2131">
                  <c:v>1862</c:v>
                </c:pt>
                <c:pt idx="2132">
                  <c:v>1861</c:v>
                </c:pt>
                <c:pt idx="2133">
                  <c:v>1860</c:v>
                </c:pt>
                <c:pt idx="2134">
                  <c:v>1859</c:v>
                </c:pt>
                <c:pt idx="2135">
                  <c:v>1858</c:v>
                </c:pt>
                <c:pt idx="2136">
                  <c:v>1857</c:v>
                </c:pt>
                <c:pt idx="2137">
                  <c:v>1856</c:v>
                </c:pt>
                <c:pt idx="2138">
                  <c:v>1855</c:v>
                </c:pt>
                <c:pt idx="2139">
                  <c:v>1854</c:v>
                </c:pt>
                <c:pt idx="2140">
                  <c:v>1853</c:v>
                </c:pt>
                <c:pt idx="2141">
                  <c:v>1852</c:v>
                </c:pt>
                <c:pt idx="2142">
                  <c:v>1851</c:v>
                </c:pt>
                <c:pt idx="2143">
                  <c:v>1850</c:v>
                </c:pt>
                <c:pt idx="2144">
                  <c:v>1849</c:v>
                </c:pt>
                <c:pt idx="2145">
                  <c:v>1848</c:v>
                </c:pt>
                <c:pt idx="2146">
                  <c:v>1847</c:v>
                </c:pt>
                <c:pt idx="2147">
                  <c:v>1846</c:v>
                </c:pt>
                <c:pt idx="2148">
                  <c:v>1845</c:v>
                </c:pt>
                <c:pt idx="2149">
                  <c:v>1844</c:v>
                </c:pt>
                <c:pt idx="2150">
                  <c:v>1843</c:v>
                </c:pt>
                <c:pt idx="2151">
                  <c:v>1842</c:v>
                </c:pt>
                <c:pt idx="2152">
                  <c:v>1841</c:v>
                </c:pt>
                <c:pt idx="2153">
                  <c:v>1840</c:v>
                </c:pt>
                <c:pt idx="2154">
                  <c:v>1839</c:v>
                </c:pt>
                <c:pt idx="2155">
                  <c:v>1838</c:v>
                </c:pt>
                <c:pt idx="2156">
                  <c:v>1837</c:v>
                </c:pt>
                <c:pt idx="2157">
                  <c:v>1836</c:v>
                </c:pt>
                <c:pt idx="2158">
                  <c:v>1835</c:v>
                </c:pt>
                <c:pt idx="2159">
                  <c:v>1834</c:v>
                </c:pt>
                <c:pt idx="2160">
                  <c:v>1833</c:v>
                </c:pt>
                <c:pt idx="2161">
                  <c:v>1832</c:v>
                </c:pt>
                <c:pt idx="2162">
                  <c:v>1831</c:v>
                </c:pt>
                <c:pt idx="2163">
                  <c:v>1830</c:v>
                </c:pt>
                <c:pt idx="2164">
                  <c:v>1829</c:v>
                </c:pt>
                <c:pt idx="2165">
                  <c:v>1828</c:v>
                </c:pt>
                <c:pt idx="2166">
                  <c:v>1827</c:v>
                </c:pt>
                <c:pt idx="2167">
                  <c:v>1826</c:v>
                </c:pt>
                <c:pt idx="2168">
                  <c:v>1825</c:v>
                </c:pt>
                <c:pt idx="2169">
                  <c:v>1824</c:v>
                </c:pt>
                <c:pt idx="2170">
                  <c:v>1823</c:v>
                </c:pt>
                <c:pt idx="2171">
                  <c:v>1822</c:v>
                </c:pt>
                <c:pt idx="2172">
                  <c:v>1821</c:v>
                </c:pt>
                <c:pt idx="2173">
                  <c:v>1820</c:v>
                </c:pt>
                <c:pt idx="2174">
                  <c:v>1819</c:v>
                </c:pt>
                <c:pt idx="2175">
                  <c:v>1818</c:v>
                </c:pt>
                <c:pt idx="2176">
                  <c:v>1817</c:v>
                </c:pt>
                <c:pt idx="2177">
                  <c:v>1816</c:v>
                </c:pt>
                <c:pt idx="2178">
                  <c:v>1815</c:v>
                </c:pt>
                <c:pt idx="2179">
                  <c:v>1814</c:v>
                </c:pt>
                <c:pt idx="2180">
                  <c:v>1813</c:v>
                </c:pt>
                <c:pt idx="2181">
                  <c:v>1812</c:v>
                </c:pt>
                <c:pt idx="2182">
                  <c:v>1811</c:v>
                </c:pt>
                <c:pt idx="2183">
                  <c:v>1810</c:v>
                </c:pt>
                <c:pt idx="2184">
                  <c:v>1809</c:v>
                </c:pt>
                <c:pt idx="2185">
                  <c:v>1808</c:v>
                </c:pt>
                <c:pt idx="2186">
                  <c:v>1807</c:v>
                </c:pt>
                <c:pt idx="2187">
                  <c:v>1806</c:v>
                </c:pt>
                <c:pt idx="2188">
                  <c:v>1805</c:v>
                </c:pt>
                <c:pt idx="2189">
                  <c:v>1804</c:v>
                </c:pt>
                <c:pt idx="2190">
                  <c:v>1803</c:v>
                </c:pt>
                <c:pt idx="2191">
                  <c:v>1802</c:v>
                </c:pt>
                <c:pt idx="2192">
                  <c:v>1801</c:v>
                </c:pt>
                <c:pt idx="2193">
                  <c:v>1800</c:v>
                </c:pt>
                <c:pt idx="2194">
                  <c:v>1799</c:v>
                </c:pt>
                <c:pt idx="2195">
                  <c:v>1798</c:v>
                </c:pt>
                <c:pt idx="2196">
                  <c:v>1797</c:v>
                </c:pt>
                <c:pt idx="2197">
                  <c:v>1796</c:v>
                </c:pt>
                <c:pt idx="2198">
                  <c:v>1795</c:v>
                </c:pt>
                <c:pt idx="2199">
                  <c:v>1794</c:v>
                </c:pt>
                <c:pt idx="2200">
                  <c:v>1793</c:v>
                </c:pt>
                <c:pt idx="2201">
                  <c:v>1792</c:v>
                </c:pt>
                <c:pt idx="2202">
                  <c:v>1791</c:v>
                </c:pt>
                <c:pt idx="2203">
                  <c:v>1790</c:v>
                </c:pt>
                <c:pt idx="2204">
                  <c:v>1789</c:v>
                </c:pt>
                <c:pt idx="2205">
                  <c:v>1788</c:v>
                </c:pt>
                <c:pt idx="2206">
                  <c:v>1787</c:v>
                </c:pt>
                <c:pt idx="2207">
                  <c:v>1786</c:v>
                </c:pt>
                <c:pt idx="2208">
                  <c:v>1785</c:v>
                </c:pt>
                <c:pt idx="2209">
                  <c:v>1784</c:v>
                </c:pt>
                <c:pt idx="2210">
                  <c:v>1783</c:v>
                </c:pt>
                <c:pt idx="2211">
                  <c:v>1782</c:v>
                </c:pt>
                <c:pt idx="2212">
                  <c:v>1781</c:v>
                </c:pt>
                <c:pt idx="2213">
                  <c:v>1780</c:v>
                </c:pt>
                <c:pt idx="2214">
                  <c:v>1779</c:v>
                </c:pt>
                <c:pt idx="2215">
                  <c:v>1778</c:v>
                </c:pt>
                <c:pt idx="2216">
                  <c:v>1777</c:v>
                </c:pt>
                <c:pt idx="2217">
                  <c:v>1776</c:v>
                </c:pt>
                <c:pt idx="2218">
                  <c:v>1775</c:v>
                </c:pt>
                <c:pt idx="2219">
                  <c:v>1774</c:v>
                </c:pt>
                <c:pt idx="2220">
                  <c:v>1773</c:v>
                </c:pt>
                <c:pt idx="2221">
                  <c:v>1772</c:v>
                </c:pt>
                <c:pt idx="2222">
                  <c:v>1771</c:v>
                </c:pt>
                <c:pt idx="2223">
                  <c:v>1770</c:v>
                </c:pt>
                <c:pt idx="2224">
                  <c:v>1769</c:v>
                </c:pt>
                <c:pt idx="2225">
                  <c:v>1768</c:v>
                </c:pt>
                <c:pt idx="2226">
                  <c:v>1767</c:v>
                </c:pt>
                <c:pt idx="2227">
                  <c:v>1766</c:v>
                </c:pt>
                <c:pt idx="2228">
                  <c:v>1765</c:v>
                </c:pt>
                <c:pt idx="2229">
                  <c:v>1764</c:v>
                </c:pt>
                <c:pt idx="2230">
                  <c:v>1763</c:v>
                </c:pt>
                <c:pt idx="2231">
                  <c:v>1762</c:v>
                </c:pt>
                <c:pt idx="2232">
                  <c:v>1761</c:v>
                </c:pt>
                <c:pt idx="2233">
                  <c:v>1760</c:v>
                </c:pt>
                <c:pt idx="2234">
                  <c:v>1759</c:v>
                </c:pt>
                <c:pt idx="2235">
                  <c:v>1758</c:v>
                </c:pt>
                <c:pt idx="2236">
                  <c:v>1757</c:v>
                </c:pt>
                <c:pt idx="2237">
                  <c:v>1756</c:v>
                </c:pt>
                <c:pt idx="2238">
                  <c:v>1755</c:v>
                </c:pt>
                <c:pt idx="2239">
                  <c:v>1754</c:v>
                </c:pt>
                <c:pt idx="2240">
                  <c:v>1753</c:v>
                </c:pt>
                <c:pt idx="2241">
                  <c:v>1752</c:v>
                </c:pt>
                <c:pt idx="2242">
                  <c:v>1751</c:v>
                </c:pt>
                <c:pt idx="2243">
                  <c:v>1750</c:v>
                </c:pt>
                <c:pt idx="2244">
                  <c:v>1749</c:v>
                </c:pt>
                <c:pt idx="2245">
                  <c:v>1748</c:v>
                </c:pt>
                <c:pt idx="2246">
                  <c:v>1747</c:v>
                </c:pt>
                <c:pt idx="2247">
                  <c:v>1746</c:v>
                </c:pt>
                <c:pt idx="2248">
                  <c:v>1745</c:v>
                </c:pt>
                <c:pt idx="2249">
                  <c:v>1744</c:v>
                </c:pt>
                <c:pt idx="2250">
                  <c:v>1743</c:v>
                </c:pt>
                <c:pt idx="2251">
                  <c:v>1742</c:v>
                </c:pt>
                <c:pt idx="2252">
                  <c:v>1741</c:v>
                </c:pt>
                <c:pt idx="2253">
                  <c:v>1740</c:v>
                </c:pt>
                <c:pt idx="2254">
                  <c:v>1739</c:v>
                </c:pt>
                <c:pt idx="2255">
                  <c:v>1738</c:v>
                </c:pt>
                <c:pt idx="2256">
                  <c:v>1737</c:v>
                </c:pt>
                <c:pt idx="2257">
                  <c:v>1736</c:v>
                </c:pt>
                <c:pt idx="2258">
                  <c:v>1735</c:v>
                </c:pt>
                <c:pt idx="2259">
                  <c:v>1734</c:v>
                </c:pt>
                <c:pt idx="2260">
                  <c:v>1733</c:v>
                </c:pt>
                <c:pt idx="2261">
                  <c:v>1732</c:v>
                </c:pt>
                <c:pt idx="2262">
                  <c:v>1731</c:v>
                </c:pt>
                <c:pt idx="2263">
                  <c:v>1730</c:v>
                </c:pt>
                <c:pt idx="2264">
                  <c:v>1729</c:v>
                </c:pt>
                <c:pt idx="2265">
                  <c:v>1728</c:v>
                </c:pt>
                <c:pt idx="2266">
                  <c:v>1727</c:v>
                </c:pt>
                <c:pt idx="2267">
                  <c:v>1726</c:v>
                </c:pt>
                <c:pt idx="2268">
                  <c:v>1725</c:v>
                </c:pt>
                <c:pt idx="2269">
                  <c:v>1724</c:v>
                </c:pt>
                <c:pt idx="2270">
                  <c:v>1723</c:v>
                </c:pt>
                <c:pt idx="2271">
                  <c:v>1722</c:v>
                </c:pt>
                <c:pt idx="2272">
                  <c:v>1721</c:v>
                </c:pt>
                <c:pt idx="2273">
                  <c:v>1720</c:v>
                </c:pt>
                <c:pt idx="2274">
                  <c:v>1719</c:v>
                </c:pt>
                <c:pt idx="2275">
                  <c:v>1718</c:v>
                </c:pt>
                <c:pt idx="2276">
                  <c:v>1717</c:v>
                </c:pt>
                <c:pt idx="2277">
                  <c:v>1716</c:v>
                </c:pt>
                <c:pt idx="2278">
                  <c:v>1715</c:v>
                </c:pt>
                <c:pt idx="2279">
                  <c:v>1714</c:v>
                </c:pt>
                <c:pt idx="2280">
                  <c:v>1713</c:v>
                </c:pt>
                <c:pt idx="2281">
                  <c:v>1712</c:v>
                </c:pt>
                <c:pt idx="2282">
                  <c:v>1711</c:v>
                </c:pt>
                <c:pt idx="2283">
                  <c:v>1710</c:v>
                </c:pt>
                <c:pt idx="2284">
                  <c:v>1709</c:v>
                </c:pt>
                <c:pt idx="2285">
                  <c:v>1708</c:v>
                </c:pt>
                <c:pt idx="2286">
                  <c:v>1707</c:v>
                </c:pt>
                <c:pt idx="2287">
                  <c:v>1706</c:v>
                </c:pt>
                <c:pt idx="2288">
                  <c:v>1705</c:v>
                </c:pt>
                <c:pt idx="2289">
                  <c:v>1704</c:v>
                </c:pt>
                <c:pt idx="2290">
                  <c:v>1703</c:v>
                </c:pt>
                <c:pt idx="2291">
                  <c:v>1702</c:v>
                </c:pt>
                <c:pt idx="2292">
                  <c:v>1701</c:v>
                </c:pt>
                <c:pt idx="2293">
                  <c:v>1700</c:v>
                </c:pt>
                <c:pt idx="2294">
                  <c:v>1699</c:v>
                </c:pt>
                <c:pt idx="2295">
                  <c:v>1698</c:v>
                </c:pt>
                <c:pt idx="2296">
                  <c:v>1697</c:v>
                </c:pt>
                <c:pt idx="2297">
                  <c:v>1696</c:v>
                </c:pt>
                <c:pt idx="2298">
                  <c:v>1695</c:v>
                </c:pt>
                <c:pt idx="2299">
                  <c:v>1694</c:v>
                </c:pt>
                <c:pt idx="2300">
                  <c:v>1693</c:v>
                </c:pt>
                <c:pt idx="2301">
                  <c:v>1692</c:v>
                </c:pt>
                <c:pt idx="2302">
                  <c:v>1691</c:v>
                </c:pt>
                <c:pt idx="2303">
                  <c:v>1690</c:v>
                </c:pt>
                <c:pt idx="2304">
                  <c:v>1689</c:v>
                </c:pt>
                <c:pt idx="2305">
                  <c:v>1688</c:v>
                </c:pt>
                <c:pt idx="2306">
                  <c:v>1687</c:v>
                </c:pt>
                <c:pt idx="2307">
                  <c:v>1686</c:v>
                </c:pt>
                <c:pt idx="2308">
                  <c:v>1685</c:v>
                </c:pt>
                <c:pt idx="2309">
                  <c:v>1684</c:v>
                </c:pt>
                <c:pt idx="2310">
                  <c:v>1683</c:v>
                </c:pt>
                <c:pt idx="2311">
                  <c:v>1682</c:v>
                </c:pt>
                <c:pt idx="2312">
                  <c:v>1681</c:v>
                </c:pt>
                <c:pt idx="2313">
                  <c:v>1680</c:v>
                </c:pt>
                <c:pt idx="2314">
                  <c:v>1679</c:v>
                </c:pt>
                <c:pt idx="2315">
                  <c:v>1678</c:v>
                </c:pt>
                <c:pt idx="2316">
                  <c:v>1677</c:v>
                </c:pt>
                <c:pt idx="2317">
                  <c:v>1676</c:v>
                </c:pt>
                <c:pt idx="2318">
                  <c:v>1675</c:v>
                </c:pt>
                <c:pt idx="2319">
                  <c:v>1674</c:v>
                </c:pt>
                <c:pt idx="2320">
                  <c:v>1673</c:v>
                </c:pt>
                <c:pt idx="2321">
                  <c:v>1672</c:v>
                </c:pt>
                <c:pt idx="2322">
                  <c:v>1671</c:v>
                </c:pt>
                <c:pt idx="2323">
                  <c:v>1670</c:v>
                </c:pt>
                <c:pt idx="2324">
                  <c:v>1669</c:v>
                </c:pt>
                <c:pt idx="2325">
                  <c:v>1668</c:v>
                </c:pt>
                <c:pt idx="2326">
                  <c:v>1667</c:v>
                </c:pt>
                <c:pt idx="2327">
                  <c:v>1666</c:v>
                </c:pt>
                <c:pt idx="2328">
                  <c:v>1665</c:v>
                </c:pt>
                <c:pt idx="2329">
                  <c:v>1664</c:v>
                </c:pt>
                <c:pt idx="2330">
                  <c:v>1663</c:v>
                </c:pt>
                <c:pt idx="2331">
                  <c:v>1662</c:v>
                </c:pt>
                <c:pt idx="2332">
                  <c:v>1661</c:v>
                </c:pt>
                <c:pt idx="2333">
                  <c:v>1660</c:v>
                </c:pt>
                <c:pt idx="2334">
                  <c:v>1659</c:v>
                </c:pt>
                <c:pt idx="2335">
                  <c:v>1658</c:v>
                </c:pt>
                <c:pt idx="2336">
                  <c:v>1657</c:v>
                </c:pt>
                <c:pt idx="2337">
                  <c:v>1656</c:v>
                </c:pt>
                <c:pt idx="2338">
                  <c:v>1655</c:v>
                </c:pt>
                <c:pt idx="2339">
                  <c:v>1654</c:v>
                </c:pt>
                <c:pt idx="2340">
                  <c:v>1653</c:v>
                </c:pt>
                <c:pt idx="2341">
                  <c:v>1652</c:v>
                </c:pt>
                <c:pt idx="2342">
                  <c:v>1651</c:v>
                </c:pt>
                <c:pt idx="2343">
                  <c:v>1650</c:v>
                </c:pt>
                <c:pt idx="2344">
                  <c:v>1649</c:v>
                </c:pt>
                <c:pt idx="2345">
                  <c:v>1648</c:v>
                </c:pt>
                <c:pt idx="2346">
                  <c:v>1647</c:v>
                </c:pt>
                <c:pt idx="2347">
                  <c:v>1646</c:v>
                </c:pt>
                <c:pt idx="2348">
                  <c:v>1645</c:v>
                </c:pt>
                <c:pt idx="2349">
                  <c:v>1644</c:v>
                </c:pt>
                <c:pt idx="2350">
                  <c:v>1643</c:v>
                </c:pt>
                <c:pt idx="2351">
                  <c:v>1642</c:v>
                </c:pt>
                <c:pt idx="2352">
                  <c:v>1641</c:v>
                </c:pt>
                <c:pt idx="2353">
                  <c:v>1640</c:v>
                </c:pt>
                <c:pt idx="2354">
                  <c:v>1639</c:v>
                </c:pt>
                <c:pt idx="2355">
                  <c:v>1638</c:v>
                </c:pt>
                <c:pt idx="2356">
                  <c:v>1637</c:v>
                </c:pt>
                <c:pt idx="2357">
                  <c:v>1636</c:v>
                </c:pt>
                <c:pt idx="2358">
                  <c:v>1635</c:v>
                </c:pt>
                <c:pt idx="2359">
                  <c:v>1634</c:v>
                </c:pt>
                <c:pt idx="2360">
                  <c:v>1633</c:v>
                </c:pt>
                <c:pt idx="2361">
                  <c:v>1632</c:v>
                </c:pt>
                <c:pt idx="2362">
                  <c:v>1631</c:v>
                </c:pt>
                <c:pt idx="2363">
                  <c:v>1630</c:v>
                </c:pt>
                <c:pt idx="2364">
                  <c:v>1629</c:v>
                </c:pt>
                <c:pt idx="2365">
                  <c:v>1628</c:v>
                </c:pt>
                <c:pt idx="2366">
                  <c:v>1627</c:v>
                </c:pt>
                <c:pt idx="2367">
                  <c:v>1626</c:v>
                </c:pt>
                <c:pt idx="2368">
                  <c:v>1625</c:v>
                </c:pt>
                <c:pt idx="2369">
                  <c:v>1624</c:v>
                </c:pt>
                <c:pt idx="2370">
                  <c:v>1623</c:v>
                </c:pt>
                <c:pt idx="2371">
                  <c:v>1622</c:v>
                </c:pt>
                <c:pt idx="2372">
                  <c:v>1621</c:v>
                </c:pt>
                <c:pt idx="2373">
                  <c:v>1620</c:v>
                </c:pt>
                <c:pt idx="2374">
                  <c:v>1619</c:v>
                </c:pt>
                <c:pt idx="2375">
                  <c:v>1618</c:v>
                </c:pt>
                <c:pt idx="2376">
                  <c:v>1617</c:v>
                </c:pt>
                <c:pt idx="2377">
                  <c:v>1616</c:v>
                </c:pt>
                <c:pt idx="2378">
                  <c:v>1615</c:v>
                </c:pt>
                <c:pt idx="2379">
                  <c:v>1614</c:v>
                </c:pt>
                <c:pt idx="2380">
                  <c:v>1613</c:v>
                </c:pt>
                <c:pt idx="2381">
                  <c:v>1612</c:v>
                </c:pt>
                <c:pt idx="2382">
                  <c:v>1611</c:v>
                </c:pt>
                <c:pt idx="2383">
                  <c:v>1610</c:v>
                </c:pt>
                <c:pt idx="2384">
                  <c:v>1609</c:v>
                </c:pt>
                <c:pt idx="2385">
                  <c:v>1608</c:v>
                </c:pt>
                <c:pt idx="2386">
                  <c:v>1607</c:v>
                </c:pt>
                <c:pt idx="2387">
                  <c:v>1606</c:v>
                </c:pt>
                <c:pt idx="2388">
                  <c:v>1605</c:v>
                </c:pt>
                <c:pt idx="2389">
                  <c:v>1604</c:v>
                </c:pt>
                <c:pt idx="2390">
                  <c:v>1603</c:v>
                </c:pt>
                <c:pt idx="2391">
                  <c:v>1602</c:v>
                </c:pt>
                <c:pt idx="2392">
                  <c:v>1601</c:v>
                </c:pt>
                <c:pt idx="2393">
                  <c:v>1600</c:v>
                </c:pt>
                <c:pt idx="2394">
                  <c:v>1599</c:v>
                </c:pt>
                <c:pt idx="2395">
                  <c:v>1598</c:v>
                </c:pt>
                <c:pt idx="2396">
                  <c:v>1597</c:v>
                </c:pt>
                <c:pt idx="2397">
                  <c:v>1596</c:v>
                </c:pt>
                <c:pt idx="2398">
                  <c:v>1595</c:v>
                </c:pt>
                <c:pt idx="2399">
                  <c:v>1594</c:v>
                </c:pt>
                <c:pt idx="2400">
                  <c:v>1593</c:v>
                </c:pt>
                <c:pt idx="2401">
                  <c:v>1592</c:v>
                </c:pt>
                <c:pt idx="2402">
                  <c:v>1591</c:v>
                </c:pt>
                <c:pt idx="2403">
                  <c:v>1590</c:v>
                </c:pt>
                <c:pt idx="2404">
                  <c:v>1589</c:v>
                </c:pt>
                <c:pt idx="2405">
                  <c:v>1588</c:v>
                </c:pt>
                <c:pt idx="2406">
                  <c:v>1587</c:v>
                </c:pt>
                <c:pt idx="2407">
                  <c:v>1586</c:v>
                </c:pt>
                <c:pt idx="2408">
                  <c:v>1585</c:v>
                </c:pt>
                <c:pt idx="2409">
                  <c:v>1584</c:v>
                </c:pt>
                <c:pt idx="2410">
                  <c:v>1583</c:v>
                </c:pt>
                <c:pt idx="2411">
                  <c:v>1582</c:v>
                </c:pt>
                <c:pt idx="2412">
                  <c:v>1581</c:v>
                </c:pt>
                <c:pt idx="2413">
                  <c:v>1580</c:v>
                </c:pt>
                <c:pt idx="2414">
                  <c:v>1579</c:v>
                </c:pt>
                <c:pt idx="2415">
                  <c:v>1578</c:v>
                </c:pt>
                <c:pt idx="2416">
                  <c:v>1577</c:v>
                </c:pt>
                <c:pt idx="2417">
                  <c:v>1576</c:v>
                </c:pt>
                <c:pt idx="2418">
                  <c:v>1575</c:v>
                </c:pt>
                <c:pt idx="2419">
                  <c:v>1574</c:v>
                </c:pt>
                <c:pt idx="2420">
                  <c:v>1573</c:v>
                </c:pt>
                <c:pt idx="2421">
                  <c:v>1572</c:v>
                </c:pt>
                <c:pt idx="2422">
                  <c:v>1571</c:v>
                </c:pt>
                <c:pt idx="2423">
                  <c:v>1570</c:v>
                </c:pt>
                <c:pt idx="2424">
                  <c:v>1569</c:v>
                </c:pt>
                <c:pt idx="2425">
                  <c:v>1568</c:v>
                </c:pt>
                <c:pt idx="2426">
                  <c:v>1567</c:v>
                </c:pt>
                <c:pt idx="2427">
                  <c:v>1566</c:v>
                </c:pt>
                <c:pt idx="2428">
                  <c:v>1565</c:v>
                </c:pt>
                <c:pt idx="2429">
                  <c:v>1564</c:v>
                </c:pt>
                <c:pt idx="2430">
                  <c:v>1563</c:v>
                </c:pt>
                <c:pt idx="2431">
                  <c:v>1562</c:v>
                </c:pt>
                <c:pt idx="2432">
                  <c:v>1561</c:v>
                </c:pt>
                <c:pt idx="2433">
                  <c:v>1560</c:v>
                </c:pt>
                <c:pt idx="2434">
                  <c:v>1559</c:v>
                </c:pt>
                <c:pt idx="2435">
                  <c:v>1558</c:v>
                </c:pt>
                <c:pt idx="2436">
                  <c:v>1557</c:v>
                </c:pt>
                <c:pt idx="2437">
                  <c:v>1556</c:v>
                </c:pt>
                <c:pt idx="2438">
                  <c:v>1555</c:v>
                </c:pt>
                <c:pt idx="2439">
                  <c:v>1554</c:v>
                </c:pt>
                <c:pt idx="2440">
                  <c:v>1553</c:v>
                </c:pt>
                <c:pt idx="2441">
                  <c:v>1552</c:v>
                </c:pt>
                <c:pt idx="2442">
                  <c:v>1551</c:v>
                </c:pt>
                <c:pt idx="2443">
                  <c:v>1550</c:v>
                </c:pt>
                <c:pt idx="2444">
                  <c:v>1549</c:v>
                </c:pt>
                <c:pt idx="2445">
                  <c:v>1548</c:v>
                </c:pt>
                <c:pt idx="2446">
                  <c:v>1547</c:v>
                </c:pt>
                <c:pt idx="2447">
                  <c:v>1546</c:v>
                </c:pt>
                <c:pt idx="2448">
                  <c:v>1545</c:v>
                </c:pt>
                <c:pt idx="2449">
                  <c:v>1544</c:v>
                </c:pt>
                <c:pt idx="2450">
                  <c:v>1543</c:v>
                </c:pt>
                <c:pt idx="2451">
                  <c:v>1542</c:v>
                </c:pt>
                <c:pt idx="2452">
                  <c:v>1541</c:v>
                </c:pt>
                <c:pt idx="2453">
                  <c:v>1540</c:v>
                </c:pt>
                <c:pt idx="2454">
                  <c:v>1539</c:v>
                </c:pt>
                <c:pt idx="2455">
                  <c:v>1538</c:v>
                </c:pt>
                <c:pt idx="2456">
                  <c:v>1537</c:v>
                </c:pt>
                <c:pt idx="2457">
                  <c:v>1536</c:v>
                </c:pt>
                <c:pt idx="2458">
                  <c:v>1535</c:v>
                </c:pt>
                <c:pt idx="2459">
                  <c:v>1534</c:v>
                </c:pt>
                <c:pt idx="2460">
                  <c:v>1533</c:v>
                </c:pt>
                <c:pt idx="2461">
                  <c:v>1532</c:v>
                </c:pt>
                <c:pt idx="2462">
                  <c:v>1531</c:v>
                </c:pt>
                <c:pt idx="2463">
                  <c:v>1530</c:v>
                </c:pt>
                <c:pt idx="2464">
                  <c:v>1529</c:v>
                </c:pt>
                <c:pt idx="2465">
                  <c:v>1528</c:v>
                </c:pt>
                <c:pt idx="2466">
                  <c:v>1527</c:v>
                </c:pt>
                <c:pt idx="2467">
                  <c:v>1526</c:v>
                </c:pt>
                <c:pt idx="2468">
                  <c:v>1525</c:v>
                </c:pt>
                <c:pt idx="2469">
                  <c:v>1524</c:v>
                </c:pt>
                <c:pt idx="2470">
                  <c:v>1523</c:v>
                </c:pt>
                <c:pt idx="2471">
                  <c:v>1522</c:v>
                </c:pt>
                <c:pt idx="2472">
                  <c:v>1521</c:v>
                </c:pt>
                <c:pt idx="2473">
                  <c:v>1520</c:v>
                </c:pt>
                <c:pt idx="2474">
                  <c:v>1519</c:v>
                </c:pt>
                <c:pt idx="2475">
                  <c:v>1518</c:v>
                </c:pt>
                <c:pt idx="2476">
                  <c:v>1517</c:v>
                </c:pt>
                <c:pt idx="2477">
                  <c:v>1516</c:v>
                </c:pt>
                <c:pt idx="2478">
                  <c:v>1515</c:v>
                </c:pt>
                <c:pt idx="2479">
                  <c:v>1514</c:v>
                </c:pt>
                <c:pt idx="2480">
                  <c:v>1513</c:v>
                </c:pt>
                <c:pt idx="2481">
                  <c:v>1512</c:v>
                </c:pt>
                <c:pt idx="2482">
                  <c:v>1511</c:v>
                </c:pt>
                <c:pt idx="2483">
                  <c:v>1510</c:v>
                </c:pt>
                <c:pt idx="2484">
                  <c:v>1509</c:v>
                </c:pt>
                <c:pt idx="2485">
                  <c:v>1508</c:v>
                </c:pt>
                <c:pt idx="2486">
                  <c:v>1507</c:v>
                </c:pt>
                <c:pt idx="2487">
                  <c:v>1506</c:v>
                </c:pt>
                <c:pt idx="2488">
                  <c:v>1505</c:v>
                </c:pt>
                <c:pt idx="2489">
                  <c:v>1504</c:v>
                </c:pt>
                <c:pt idx="2490">
                  <c:v>1503</c:v>
                </c:pt>
                <c:pt idx="2491">
                  <c:v>1502</c:v>
                </c:pt>
                <c:pt idx="2492">
                  <c:v>1501</c:v>
                </c:pt>
                <c:pt idx="2493">
                  <c:v>1500</c:v>
                </c:pt>
                <c:pt idx="2494">
                  <c:v>1499</c:v>
                </c:pt>
                <c:pt idx="2495">
                  <c:v>1498</c:v>
                </c:pt>
                <c:pt idx="2496">
                  <c:v>1497</c:v>
                </c:pt>
                <c:pt idx="2497">
                  <c:v>1496</c:v>
                </c:pt>
                <c:pt idx="2498">
                  <c:v>1495</c:v>
                </c:pt>
                <c:pt idx="2499">
                  <c:v>1494</c:v>
                </c:pt>
                <c:pt idx="2500">
                  <c:v>1493</c:v>
                </c:pt>
                <c:pt idx="2501">
                  <c:v>1492</c:v>
                </c:pt>
                <c:pt idx="2502">
                  <c:v>1491</c:v>
                </c:pt>
                <c:pt idx="2503">
                  <c:v>1490</c:v>
                </c:pt>
                <c:pt idx="2504">
                  <c:v>1489</c:v>
                </c:pt>
                <c:pt idx="2505">
                  <c:v>1488</c:v>
                </c:pt>
                <c:pt idx="2506">
                  <c:v>1487</c:v>
                </c:pt>
                <c:pt idx="2507">
                  <c:v>1486</c:v>
                </c:pt>
                <c:pt idx="2508">
                  <c:v>1485</c:v>
                </c:pt>
                <c:pt idx="2509">
                  <c:v>1484</c:v>
                </c:pt>
                <c:pt idx="2510">
                  <c:v>1483</c:v>
                </c:pt>
                <c:pt idx="2511">
                  <c:v>1482</c:v>
                </c:pt>
                <c:pt idx="2512">
                  <c:v>1481</c:v>
                </c:pt>
                <c:pt idx="2513">
                  <c:v>1480</c:v>
                </c:pt>
                <c:pt idx="2514">
                  <c:v>1479</c:v>
                </c:pt>
                <c:pt idx="2515">
                  <c:v>1478</c:v>
                </c:pt>
                <c:pt idx="2516">
                  <c:v>1477</c:v>
                </c:pt>
                <c:pt idx="2517">
                  <c:v>1476</c:v>
                </c:pt>
                <c:pt idx="2518">
                  <c:v>1475</c:v>
                </c:pt>
                <c:pt idx="2519">
                  <c:v>1474</c:v>
                </c:pt>
                <c:pt idx="2520">
                  <c:v>1473</c:v>
                </c:pt>
                <c:pt idx="2521">
                  <c:v>1472</c:v>
                </c:pt>
                <c:pt idx="2522">
                  <c:v>1471</c:v>
                </c:pt>
                <c:pt idx="2523">
                  <c:v>1470</c:v>
                </c:pt>
                <c:pt idx="2524">
                  <c:v>1469</c:v>
                </c:pt>
                <c:pt idx="2525">
                  <c:v>1468</c:v>
                </c:pt>
                <c:pt idx="2526">
                  <c:v>1467</c:v>
                </c:pt>
                <c:pt idx="2527">
                  <c:v>1466</c:v>
                </c:pt>
                <c:pt idx="2528">
                  <c:v>1465</c:v>
                </c:pt>
                <c:pt idx="2529">
                  <c:v>1464</c:v>
                </c:pt>
                <c:pt idx="2530">
                  <c:v>1463</c:v>
                </c:pt>
                <c:pt idx="2531">
                  <c:v>1462</c:v>
                </c:pt>
                <c:pt idx="2532">
                  <c:v>1461</c:v>
                </c:pt>
                <c:pt idx="2533">
                  <c:v>1460</c:v>
                </c:pt>
                <c:pt idx="2534">
                  <c:v>1459</c:v>
                </c:pt>
                <c:pt idx="2535">
                  <c:v>1458</c:v>
                </c:pt>
                <c:pt idx="2536">
                  <c:v>1457</c:v>
                </c:pt>
                <c:pt idx="2537">
                  <c:v>1456</c:v>
                </c:pt>
                <c:pt idx="2538">
                  <c:v>1455</c:v>
                </c:pt>
                <c:pt idx="2539">
                  <c:v>1454</c:v>
                </c:pt>
                <c:pt idx="2540">
                  <c:v>1453</c:v>
                </c:pt>
                <c:pt idx="2541">
                  <c:v>1452</c:v>
                </c:pt>
                <c:pt idx="2542">
                  <c:v>1451</c:v>
                </c:pt>
                <c:pt idx="2543">
                  <c:v>1450</c:v>
                </c:pt>
                <c:pt idx="2544">
                  <c:v>1449</c:v>
                </c:pt>
                <c:pt idx="2545">
                  <c:v>1448</c:v>
                </c:pt>
                <c:pt idx="2546">
                  <c:v>1447</c:v>
                </c:pt>
                <c:pt idx="2547">
                  <c:v>1446</c:v>
                </c:pt>
                <c:pt idx="2548">
                  <c:v>1445</c:v>
                </c:pt>
                <c:pt idx="2549">
                  <c:v>1444</c:v>
                </c:pt>
                <c:pt idx="2550">
                  <c:v>1443</c:v>
                </c:pt>
                <c:pt idx="2551">
                  <c:v>1442</c:v>
                </c:pt>
                <c:pt idx="2552">
                  <c:v>1441</c:v>
                </c:pt>
                <c:pt idx="2553">
                  <c:v>1440</c:v>
                </c:pt>
                <c:pt idx="2554">
                  <c:v>1439</c:v>
                </c:pt>
                <c:pt idx="2555">
                  <c:v>1438</c:v>
                </c:pt>
                <c:pt idx="2556">
                  <c:v>1437</c:v>
                </c:pt>
                <c:pt idx="2557">
                  <c:v>1436</c:v>
                </c:pt>
                <c:pt idx="2558">
                  <c:v>1435</c:v>
                </c:pt>
                <c:pt idx="2559">
                  <c:v>1434</c:v>
                </c:pt>
                <c:pt idx="2560">
                  <c:v>1433</c:v>
                </c:pt>
                <c:pt idx="2561">
                  <c:v>1432</c:v>
                </c:pt>
                <c:pt idx="2562">
                  <c:v>1431</c:v>
                </c:pt>
                <c:pt idx="2563">
                  <c:v>1430</c:v>
                </c:pt>
                <c:pt idx="2564">
                  <c:v>1429</c:v>
                </c:pt>
                <c:pt idx="2565">
                  <c:v>1428</c:v>
                </c:pt>
                <c:pt idx="2566">
                  <c:v>1427</c:v>
                </c:pt>
                <c:pt idx="2567">
                  <c:v>1426</c:v>
                </c:pt>
                <c:pt idx="2568">
                  <c:v>1425</c:v>
                </c:pt>
                <c:pt idx="2569">
                  <c:v>1424</c:v>
                </c:pt>
                <c:pt idx="2570">
                  <c:v>1423</c:v>
                </c:pt>
                <c:pt idx="2571">
                  <c:v>1422</c:v>
                </c:pt>
                <c:pt idx="2572">
                  <c:v>1421</c:v>
                </c:pt>
                <c:pt idx="2573">
                  <c:v>1420</c:v>
                </c:pt>
                <c:pt idx="2574">
                  <c:v>1419</c:v>
                </c:pt>
                <c:pt idx="2575">
                  <c:v>1418</c:v>
                </c:pt>
                <c:pt idx="2576">
                  <c:v>1417</c:v>
                </c:pt>
                <c:pt idx="2577">
                  <c:v>1416</c:v>
                </c:pt>
                <c:pt idx="2578">
                  <c:v>1415</c:v>
                </c:pt>
                <c:pt idx="2579">
                  <c:v>1414</c:v>
                </c:pt>
                <c:pt idx="2580">
                  <c:v>1413</c:v>
                </c:pt>
                <c:pt idx="2581">
                  <c:v>1412</c:v>
                </c:pt>
                <c:pt idx="2582">
                  <c:v>1411</c:v>
                </c:pt>
                <c:pt idx="2583">
                  <c:v>1410</c:v>
                </c:pt>
                <c:pt idx="2584">
                  <c:v>1409</c:v>
                </c:pt>
                <c:pt idx="2585">
                  <c:v>1408</c:v>
                </c:pt>
                <c:pt idx="2586">
                  <c:v>1407</c:v>
                </c:pt>
                <c:pt idx="2587">
                  <c:v>1406</c:v>
                </c:pt>
                <c:pt idx="2588">
                  <c:v>1405</c:v>
                </c:pt>
                <c:pt idx="2589">
                  <c:v>1404</c:v>
                </c:pt>
                <c:pt idx="2590">
                  <c:v>1403</c:v>
                </c:pt>
                <c:pt idx="2591">
                  <c:v>1402</c:v>
                </c:pt>
                <c:pt idx="2592">
                  <c:v>1401</c:v>
                </c:pt>
                <c:pt idx="2593">
                  <c:v>1400</c:v>
                </c:pt>
                <c:pt idx="2594">
                  <c:v>1399</c:v>
                </c:pt>
                <c:pt idx="2595">
                  <c:v>1398</c:v>
                </c:pt>
                <c:pt idx="2596">
                  <c:v>1397</c:v>
                </c:pt>
                <c:pt idx="2597">
                  <c:v>1396</c:v>
                </c:pt>
                <c:pt idx="2598">
                  <c:v>1395</c:v>
                </c:pt>
                <c:pt idx="2599">
                  <c:v>1394</c:v>
                </c:pt>
                <c:pt idx="2600">
                  <c:v>1393</c:v>
                </c:pt>
                <c:pt idx="2601">
                  <c:v>1392</c:v>
                </c:pt>
                <c:pt idx="2602">
                  <c:v>1391</c:v>
                </c:pt>
                <c:pt idx="2603">
                  <c:v>1390</c:v>
                </c:pt>
                <c:pt idx="2604">
                  <c:v>1389</c:v>
                </c:pt>
                <c:pt idx="2605">
                  <c:v>1388</c:v>
                </c:pt>
                <c:pt idx="2606">
                  <c:v>1387</c:v>
                </c:pt>
                <c:pt idx="2607">
                  <c:v>1386</c:v>
                </c:pt>
                <c:pt idx="2608">
                  <c:v>1385</c:v>
                </c:pt>
                <c:pt idx="2609">
                  <c:v>1384</c:v>
                </c:pt>
                <c:pt idx="2610">
                  <c:v>1383</c:v>
                </c:pt>
                <c:pt idx="2611">
                  <c:v>1382</c:v>
                </c:pt>
                <c:pt idx="2612">
                  <c:v>1381</c:v>
                </c:pt>
                <c:pt idx="2613">
                  <c:v>1380</c:v>
                </c:pt>
                <c:pt idx="2614">
                  <c:v>1379</c:v>
                </c:pt>
                <c:pt idx="2615">
                  <c:v>1378</c:v>
                </c:pt>
                <c:pt idx="2616">
                  <c:v>1377</c:v>
                </c:pt>
                <c:pt idx="2617">
                  <c:v>1376</c:v>
                </c:pt>
                <c:pt idx="2618">
                  <c:v>1375</c:v>
                </c:pt>
                <c:pt idx="2619">
                  <c:v>1374</c:v>
                </c:pt>
                <c:pt idx="2620">
                  <c:v>1373</c:v>
                </c:pt>
                <c:pt idx="2621">
                  <c:v>1372</c:v>
                </c:pt>
                <c:pt idx="2622">
                  <c:v>1371</c:v>
                </c:pt>
                <c:pt idx="2623">
                  <c:v>1370</c:v>
                </c:pt>
                <c:pt idx="2624">
                  <c:v>1369</c:v>
                </c:pt>
                <c:pt idx="2625">
                  <c:v>1368</c:v>
                </c:pt>
                <c:pt idx="2626">
                  <c:v>1367</c:v>
                </c:pt>
                <c:pt idx="2627">
                  <c:v>1366</c:v>
                </c:pt>
                <c:pt idx="2628">
                  <c:v>1365</c:v>
                </c:pt>
                <c:pt idx="2629">
                  <c:v>1364</c:v>
                </c:pt>
                <c:pt idx="2630">
                  <c:v>1363</c:v>
                </c:pt>
                <c:pt idx="2631">
                  <c:v>1362</c:v>
                </c:pt>
                <c:pt idx="2632">
                  <c:v>1361</c:v>
                </c:pt>
                <c:pt idx="2633">
                  <c:v>1360</c:v>
                </c:pt>
                <c:pt idx="2634">
                  <c:v>1359</c:v>
                </c:pt>
                <c:pt idx="2635">
                  <c:v>1358</c:v>
                </c:pt>
                <c:pt idx="2636">
                  <c:v>1357</c:v>
                </c:pt>
                <c:pt idx="2637">
                  <c:v>1356</c:v>
                </c:pt>
                <c:pt idx="2638">
                  <c:v>1355</c:v>
                </c:pt>
                <c:pt idx="2639">
                  <c:v>1354</c:v>
                </c:pt>
                <c:pt idx="2640">
                  <c:v>1353</c:v>
                </c:pt>
                <c:pt idx="2641">
                  <c:v>1352</c:v>
                </c:pt>
                <c:pt idx="2642">
                  <c:v>1351</c:v>
                </c:pt>
                <c:pt idx="2643">
                  <c:v>1350</c:v>
                </c:pt>
                <c:pt idx="2644">
                  <c:v>1349</c:v>
                </c:pt>
                <c:pt idx="2645">
                  <c:v>1348</c:v>
                </c:pt>
                <c:pt idx="2646">
                  <c:v>1347</c:v>
                </c:pt>
                <c:pt idx="2647">
                  <c:v>1346</c:v>
                </c:pt>
                <c:pt idx="2648">
                  <c:v>1345</c:v>
                </c:pt>
                <c:pt idx="2649">
                  <c:v>1344</c:v>
                </c:pt>
                <c:pt idx="2650">
                  <c:v>1343</c:v>
                </c:pt>
                <c:pt idx="2651">
                  <c:v>1342</c:v>
                </c:pt>
                <c:pt idx="2652">
                  <c:v>1341</c:v>
                </c:pt>
                <c:pt idx="2653">
                  <c:v>1340</c:v>
                </c:pt>
                <c:pt idx="2654">
                  <c:v>1339</c:v>
                </c:pt>
                <c:pt idx="2655">
                  <c:v>1338</c:v>
                </c:pt>
                <c:pt idx="2656">
                  <c:v>1337</c:v>
                </c:pt>
                <c:pt idx="2657">
                  <c:v>1336</c:v>
                </c:pt>
                <c:pt idx="2658">
                  <c:v>1335</c:v>
                </c:pt>
                <c:pt idx="2659">
                  <c:v>1334</c:v>
                </c:pt>
                <c:pt idx="2660">
                  <c:v>1333</c:v>
                </c:pt>
                <c:pt idx="2661">
                  <c:v>1332</c:v>
                </c:pt>
                <c:pt idx="2662">
                  <c:v>1331</c:v>
                </c:pt>
                <c:pt idx="2663">
                  <c:v>1330</c:v>
                </c:pt>
                <c:pt idx="2664">
                  <c:v>1329</c:v>
                </c:pt>
                <c:pt idx="2665">
                  <c:v>1328</c:v>
                </c:pt>
                <c:pt idx="2666">
                  <c:v>1327</c:v>
                </c:pt>
                <c:pt idx="2667">
                  <c:v>1326</c:v>
                </c:pt>
                <c:pt idx="2668">
                  <c:v>1325</c:v>
                </c:pt>
                <c:pt idx="2669">
                  <c:v>1324</c:v>
                </c:pt>
                <c:pt idx="2670">
                  <c:v>1323</c:v>
                </c:pt>
                <c:pt idx="2671">
                  <c:v>1322</c:v>
                </c:pt>
                <c:pt idx="2672">
                  <c:v>1321</c:v>
                </c:pt>
                <c:pt idx="2673">
                  <c:v>1320</c:v>
                </c:pt>
                <c:pt idx="2674">
                  <c:v>1319</c:v>
                </c:pt>
                <c:pt idx="2675">
                  <c:v>1318</c:v>
                </c:pt>
                <c:pt idx="2676">
                  <c:v>1317</c:v>
                </c:pt>
                <c:pt idx="2677">
                  <c:v>1316</c:v>
                </c:pt>
                <c:pt idx="2678">
                  <c:v>1315</c:v>
                </c:pt>
                <c:pt idx="2679">
                  <c:v>1314</c:v>
                </c:pt>
                <c:pt idx="2680">
                  <c:v>1313</c:v>
                </c:pt>
                <c:pt idx="2681">
                  <c:v>1312</c:v>
                </c:pt>
                <c:pt idx="2682">
                  <c:v>1311</c:v>
                </c:pt>
                <c:pt idx="2683">
                  <c:v>1310</c:v>
                </c:pt>
                <c:pt idx="2684">
                  <c:v>1309</c:v>
                </c:pt>
                <c:pt idx="2685">
                  <c:v>1308</c:v>
                </c:pt>
                <c:pt idx="2686">
                  <c:v>1307</c:v>
                </c:pt>
                <c:pt idx="2687">
                  <c:v>1306</c:v>
                </c:pt>
                <c:pt idx="2688">
                  <c:v>1305</c:v>
                </c:pt>
                <c:pt idx="2689">
                  <c:v>1304</c:v>
                </c:pt>
                <c:pt idx="2690">
                  <c:v>1303</c:v>
                </c:pt>
                <c:pt idx="2691">
                  <c:v>1302</c:v>
                </c:pt>
                <c:pt idx="2692">
                  <c:v>1301</c:v>
                </c:pt>
                <c:pt idx="2693">
                  <c:v>1300</c:v>
                </c:pt>
                <c:pt idx="2694">
                  <c:v>1299</c:v>
                </c:pt>
                <c:pt idx="2695">
                  <c:v>1298</c:v>
                </c:pt>
                <c:pt idx="2696">
                  <c:v>1297</c:v>
                </c:pt>
                <c:pt idx="2697">
                  <c:v>1296</c:v>
                </c:pt>
                <c:pt idx="2698">
                  <c:v>1295</c:v>
                </c:pt>
                <c:pt idx="2699">
                  <c:v>1294</c:v>
                </c:pt>
                <c:pt idx="2700">
                  <c:v>1293</c:v>
                </c:pt>
                <c:pt idx="2701">
                  <c:v>1292</c:v>
                </c:pt>
                <c:pt idx="2702">
                  <c:v>1291</c:v>
                </c:pt>
                <c:pt idx="2703">
                  <c:v>1290</c:v>
                </c:pt>
                <c:pt idx="2704">
                  <c:v>1289</c:v>
                </c:pt>
                <c:pt idx="2705">
                  <c:v>1288</c:v>
                </c:pt>
                <c:pt idx="2706">
                  <c:v>1287</c:v>
                </c:pt>
                <c:pt idx="2707">
                  <c:v>1286</c:v>
                </c:pt>
                <c:pt idx="2708">
                  <c:v>1285</c:v>
                </c:pt>
                <c:pt idx="2709">
                  <c:v>1284</c:v>
                </c:pt>
                <c:pt idx="2710">
                  <c:v>1283</c:v>
                </c:pt>
                <c:pt idx="2711">
                  <c:v>1282</c:v>
                </c:pt>
                <c:pt idx="2712">
                  <c:v>1281</c:v>
                </c:pt>
                <c:pt idx="2713">
                  <c:v>1280</c:v>
                </c:pt>
                <c:pt idx="2714">
                  <c:v>1279</c:v>
                </c:pt>
                <c:pt idx="2715">
                  <c:v>1278</c:v>
                </c:pt>
                <c:pt idx="2716">
                  <c:v>1277</c:v>
                </c:pt>
                <c:pt idx="2717">
                  <c:v>1276</c:v>
                </c:pt>
                <c:pt idx="2718">
                  <c:v>1275</c:v>
                </c:pt>
                <c:pt idx="2719">
                  <c:v>1274</c:v>
                </c:pt>
                <c:pt idx="2720">
                  <c:v>1273</c:v>
                </c:pt>
                <c:pt idx="2721">
                  <c:v>1272</c:v>
                </c:pt>
                <c:pt idx="2722">
                  <c:v>1271</c:v>
                </c:pt>
                <c:pt idx="2723">
                  <c:v>1270</c:v>
                </c:pt>
                <c:pt idx="2724">
                  <c:v>1269</c:v>
                </c:pt>
                <c:pt idx="2725">
                  <c:v>1268</c:v>
                </c:pt>
                <c:pt idx="2726">
                  <c:v>1267</c:v>
                </c:pt>
                <c:pt idx="2727">
                  <c:v>1266</c:v>
                </c:pt>
                <c:pt idx="2728">
                  <c:v>1265</c:v>
                </c:pt>
                <c:pt idx="2729">
                  <c:v>1264</c:v>
                </c:pt>
                <c:pt idx="2730">
                  <c:v>1263</c:v>
                </c:pt>
                <c:pt idx="2731">
                  <c:v>1262</c:v>
                </c:pt>
                <c:pt idx="2732">
                  <c:v>1261</c:v>
                </c:pt>
                <c:pt idx="2733">
                  <c:v>1260</c:v>
                </c:pt>
                <c:pt idx="2734">
                  <c:v>1259</c:v>
                </c:pt>
                <c:pt idx="2735">
                  <c:v>1258</c:v>
                </c:pt>
                <c:pt idx="2736">
                  <c:v>1257</c:v>
                </c:pt>
                <c:pt idx="2737">
                  <c:v>1256</c:v>
                </c:pt>
                <c:pt idx="2738">
                  <c:v>1255</c:v>
                </c:pt>
                <c:pt idx="2739">
                  <c:v>1254</c:v>
                </c:pt>
                <c:pt idx="2740">
                  <c:v>1253</c:v>
                </c:pt>
                <c:pt idx="2741">
                  <c:v>1252</c:v>
                </c:pt>
                <c:pt idx="2742">
                  <c:v>1251</c:v>
                </c:pt>
                <c:pt idx="2743">
                  <c:v>1250</c:v>
                </c:pt>
                <c:pt idx="2744">
                  <c:v>1249</c:v>
                </c:pt>
                <c:pt idx="2745">
                  <c:v>1248</c:v>
                </c:pt>
                <c:pt idx="2746">
                  <c:v>1247</c:v>
                </c:pt>
                <c:pt idx="2747">
                  <c:v>1246</c:v>
                </c:pt>
                <c:pt idx="2748">
                  <c:v>1245</c:v>
                </c:pt>
                <c:pt idx="2749">
                  <c:v>1244</c:v>
                </c:pt>
                <c:pt idx="2750">
                  <c:v>1243</c:v>
                </c:pt>
                <c:pt idx="2751">
                  <c:v>1242</c:v>
                </c:pt>
                <c:pt idx="2752">
                  <c:v>1241</c:v>
                </c:pt>
                <c:pt idx="2753">
                  <c:v>1240</c:v>
                </c:pt>
                <c:pt idx="2754">
                  <c:v>1239</c:v>
                </c:pt>
                <c:pt idx="2755">
                  <c:v>1238</c:v>
                </c:pt>
                <c:pt idx="2756">
                  <c:v>1237</c:v>
                </c:pt>
                <c:pt idx="2757">
                  <c:v>1236</c:v>
                </c:pt>
                <c:pt idx="2758">
                  <c:v>1235</c:v>
                </c:pt>
                <c:pt idx="2759">
                  <c:v>1234</c:v>
                </c:pt>
                <c:pt idx="2760">
                  <c:v>1233</c:v>
                </c:pt>
                <c:pt idx="2761">
                  <c:v>1232</c:v>
                </c:pt>
                <c:pt idx="2762">
                  <c:v>1231</c:v>
                </c:pt>
                <c:pt idx="2763">
                  <c:v>1230</c:v>
                </c:pt>
                <c:pt idx="2764">
                  <c:v>1229</c:v>
                </c:pt>
                <c:pt idx="2765">
                  <c:v>1228</c:v>
                </c:pt>
                <c:pt idx="2766">
                  <c:v>1227</c:v>
                </c:pt>
                <c:pt idx="2767">
                  <c:v>1226</c:v>
                </c:pt>
                <c:pt idx="2768">
                  <c:v>1225</c:v>
                </c:pt>
                <c:pt idx="2769">
                  <c:v>1224</c:v>
                </c:pt>
                <c:pt idx="2770">
                  <c:v>1223</c:v>
                </c:pt>
                <c:pt idx="2771">
                  <c:v>1222</c:v>
                </c:pt>
                <c:pt idx="2772">
                  <c:v>1221</c:v>
                </c:pt>
                <c:pt idx="2773">
                  <c:v>1220</c:v>
                </c:pt>
                <c:pt idx="2774">
                  <c:v>1219</c:v>
                </c:pt>
                <c:pt idx="2775">
                  <c:v>1218</c:v>
                </c:pt>
                <c:pt idx="2776">
                  <c:v>1217</c:v>
                </c:pt>
                <c:pt idx="2777">
                  <c:v>1216</c:v>
                </c:pt>
                <c:pt idx="2778">
                  <c:v>1215</c:v>
                </c:pt>
                <c:pt idx="2779">
                  <c:v>1214</c:v>
                </c:pt>
                <c:pt idx="2780">
                  <c:v>1213</c:v>
                </c:pt>
                <c:pt idx="2781">
                  <c:v>1212</c:v>
                </c:pt>
                <c:pt idx="2782">
                  <c:v>1211</c:v>
                </c:pt>
                <c:pt idx="2783">
                  <c:v>1210</c:v>
                </c:pt>
                <c:pt idx="2784">
                  <c:v>1209</c:v>
                </c:pt>
                <c:pt idx="2785">
                  <c:v>1208</c:v>
                </c:pt>
                <c:pt idx="2786">
                  <c:v>1207</c:v>
                </c:pt>
                <c:pt idx="2787">
                  <c:v>1206</c:v>
                </c:pt>
                <c:pt idx="2788">
                  <c:v>1205</c:v>
                </c:pt>
                <c:pt idx="2789">
                  <c:v>1204</c:v>
                </c:pt>
                <c:pt idx="2790">
                  <c:v>1203</c:v>
                </c:pt>
                <c:pt idx="2791">
                  <c:v>1202</c:v>
                </c:pt>
                <c:pt idx="2792">
                  <c:v>1201</c:v>
                </c:pt>
                <c:pt idx="2793">
                  <c:v>1200</c:v>
                </c:pt>
                <c:pt idx="2794">
                  <c:v>1199</c:v>
                </c:pt>
                <c:pt idx="2795">
                  <c:v>1198</c:v>
                </c:pt>
                <c:pt idx="2796">
                  <c:v>1197</c:v>
                </c:pt>
                <c:pt idx="2797">
                  <c:v>1196</c:v>
                </c:pt>
                <c:pt idx="2798">
                  <c:v>1195</c:v>
                </c:pt>
                <c:pt idx="2799">
                  <c:v>1194</c:v>
                </c:pt>
                <c:pt idx="2800">
                  <c:v>1193</c:v>
                </c:pt>
                <c:pt idx="2801">
                  <c:v>1192</c:v>
                </c:pt>
                <c:pt idx="2802">
                  <c:v>1191</c:v>
                </c:pt>
                <c:pt idx="2803">
                  <c:v>1190</c:v>
                </c:pt>
                <c:pt idx="2804">
                  <c:v>1189</c:v>
                </c:pt>
                <c:pt idx="2805">
                  <c:v>1188</c:v>
                </c:pt>
                <c:pt idx="2806">
                  <c:v>1187</c:v>
                </c:pt>
                <c:pt idx="2807">
                  <c:v>1186</c:v>
                </c:pt>
                <c:pt idx="2808">
                  <c:v>1185</c:v>
                </c:pt>
                <c:pt idx="2809">
                  <c:v>1184</c:v>
                </c:pt>
                <c:pt idx="2810">
                  <c:v>1183</c:v>
                </c:pt>
                <c:pt idx="2811">
                  <c:v>1182</c:v>
                </c:pt>
                <c:pt idx="2812">
                  <c:v>1181</c:v>
                </c:pt>
                <c:pt idx="2813">
                  <c:v>1180</c:v>
                </c:pt>
                <c:pt idx="2814">
                  <c:v>1179</c:v>
                </c:pt>
                <c:pt idx="2815">
                  <c:v>1178</c:v>
                </c:pt>
                <c:pt idx="2816">
                  <c:v>1177</c:v>
                </c:pt>
                <c:pt idx="2817">
                  <c:v>1176</c:v>
                </c:pt>
                <c:pt idx="2818">
                  <c:v>1175</c:v>
                </c:pt>
                <c:pt idx="2819">
                  <c:v>1174</c:v>
                </c:pt>
                <c:pt idx="2820">
                  <c:v>1173</c:v>
                </c:pt>
                <c:pt idx="2821">
                  <c:v>1172</c:v>
                </c:pt>
                <c:pt idx="2822">
                  <c:v>1171</c:v>
                </c:pt>
                <c:pt idx="2823">
                  <c:v>1170</c:v>
                </c:pt>
                <c:pt idx="2824">
                  <c:v>1169</c:v>
                </c:pt>
                <c:pt idx="2825">
                  <c:v>1168</c:v>
                </c:pt>
                <c:pt idx="2826">
                  <c:v>1167</c:v>
                </c:pt>
                <c:pt idx="2827">
                  <c:v>1166</c:v>
                </c:pt>
                <c:pt idx="2828">
                  <c:v>1165</c:v>
                </c:pt>
                <c:pt idx="2829">
                  <c:v>1164</c:v>
                </c:pt>
                <c:pt idx="2830">
                  <c:v>1163</c:v>
                </c:pt>
                <c:pt idx="2831">
                  <c:v>1162</c:v>
                </c:pt>
                <c:pt idx="2832">
                  <c:v>1161</c:v>
                </c:pt>
                <c:pt idx="2833">
                  <c:v>1160</c:v>
                </c:pt>
                <c:pt idx="2834">
                  <c:v>1159</c:v>
                </c:pt>
                <c:pt idx="2835">
                  <c:v>1158</c:v>
                </c:pt>
                <c:pt idx="2836">
                  <c:v>1157</c:v>
                </c:pt>
                <c:pt idx="2837">
                  <c:v>1156</c:v>
                </c:pt>
                <c:pt idx="2838">
                  <c:v>1155</c:v>
                </c:pt>
                <c:pt idx="2839">
                  <c:v>1154</c:v>
                </c:pt>
                <c:pt idx="2840">
                  <c:v>1153</c:v>
                </c:pt>
                <c:pt idx="2841">
                  <c:v>1152</c:v>
                </c:pt>
                <c:pt idx="2842">
                  <c:v>1151</c:v>
                </c:pt>
                <c:pt idx="2843">
                  <c:v>1150</c:v>
                </c:pt>
                <c:pt idx="2844">
                  <c:v>1149</c:v>
                </c:pt>
                <c:pt idx="2845">
                  <c:v>1148</c:v>
                </c:pt>
                <c:pt idx="2846">
                  <c:v>1147</c:v>
                </c:pt>
                <c:pt idx="2847">
                  <c:v>1146</c:v>
                </c:pt>
                <c:pt idx="2848">
                  <c:v>1145</c:v>
                </c:pt>
                <c:pt idx="2849">
                  <c:v>1144</c:v>
                </c:pt>
                <c:pt idx="2850">
                  <c:v>1143</c:v>
                </c:pt>
                <c:pt idx="2851">
                  <c:v>1142</c:v>
                </c:pt>
                <c:pt idx="2852">
                  <c:v>1141</c:v>
                </c:pt>
                <c:pt idx="2853">
                  <c:v>1140</c:v>
                </c:pt>
                <c:pt idx="2854">
                  <c:v>1139</c:v>
                </c:pt>
                <c:pt idx="2855">
                  <c:v>1138</c:v>
                </c:pt>
                <c:pt idx="2856">
                  <c:v>1137</c:v>
                </c:pt>
                <c:pt idx="2857">
                  <c:v>1136</c:v>
                </c:pt>
                <c:pt idx="2858">
                  <c:v>1135</c:v>
                </c:pt>
                <c:pt idx="2859">
                  <c:v>1134</c:v>
                </c:pt>
                <c:pt idx="2860">
                  <c:v>1133</c:v>
                </c:pt>
                <c:pt idx="2861">
                  <c:v>1132</c:v>
                </c:pt>
                <c:pt idx="2862">
                  <c:v>1131</c:v>
                </c:pt>
                <c:pt idx="2863">
                  <c:v>1130</c:v>
                </c:pt>
                <c:pt idx="2864">
                  <c:v>1129</c:v>
                </c:pt>
                <c:pt idx="2865">
                  <c:v>1128</c:v>
                </c:pt>
                <c:pt idx="2866">
                  <c:v>1127</c:v>
                </c:pt>
                <c:pt idx="2867">
                  <c:v>1126</c:v>
                </c:pt>
                <c:pt idx="2868">
                  <c:v>1125</c:v>
                </c:pt>
                <c:pt idx="2869">
                  <c:v>1124</c:v>
                </c:pt>
                <c:pt idx="2870">
                  <c:v>1123</c:v>
                </c:pt>
                <c:pt idx="2871">
                  <c:v>1122</c:v>
                </c:pt>
                <c:pt idx="2872">
                  <c:v>1121</c:v>
                </c:pt>
                <c:pt idx="2873">
                  <c:v>1120</c:v>
                </c:pt>
                <c:pt idx="2874">
                  <c:v>1119</c:v>
                </c:pt>
                <c:pt idx="2875">
                  <c:v>1118</c:v>
                </c:pt>
                <c:pt idx="2876">
                  <c:v>1117</c:v>
                </c:pt>
                <c:pt idx="2877">
                  <c:v>1116</c:v>
                </c:pt>
                <c:pt idx="2878">
                  <c:v>1115</c:v>
                </c:pt>
                <c:pt idx="2879">
                  <c:v>1114</c:v>
                </c:pt>
                <c:pt idx="2880">
                  <c:v>1113</c:v>
                </c:pt>
                <c:pt idx="2881">
                  <c:v>1112</c:v>
                </c:pt>
                <c:pt idx="2882">
                  <c:v>1111</c:v>
                </c:pt>
                <c:pt idx="2883">
                  <c:v>1110</c:v>
                </c:pt>
                <c:pt idx="2884">
                  <c:v>1109</c:v>
                </c:pt>
                <c:pt idx="2885">
                  <c:v>1108</c:v>
                </c:pt>
                <c:pt idx="2886">
                  <c:v>1107</c:v>
                </c:pt>
                <c:pt idx="2887">
                  <c:v>1106</c:v>
                </c:pt>
                <c:pt idx="2888">
                  <c:v>1105</c:v>
                </c:pt>
                <c:pt idx="2889">
                  <c:v>1104</c:v>
                </c:pt>
                <c:pt idx="2890">
                  <c:v>1103</c:v>
                </c:pt>
                <c:pt idx="2891">
                  <c:v>1102</c:v>
                </c:pt>
                <c:pt idx="2892">
                  <c:v>1101</c:v>
                </c:pt>
                <c:pt idx="2893">
                  <c:v>1100</c:v>
                </c:pt>
                <c:pt idx="2894">
                  <c:v>1099</c:v>
                </c:pt>
                <c:pt idx="2895">
                  <c:v>1098</c:v>
                </c:pt>
                <c:pt idx="2896">
                  <c:v>1097</c:v>
                </c:pt>
                <c:pt idx="2897">
                  <c:v>1096</c:v>
                </c:pt>
                <c:pt idx="2898">
                  <c:v>1095</c:v>
                </c:pt>
                <c:pt idx="2899">
                  <c:v>1094</c:v>
                </c:pt>
                <c:pt idx="2900">
                  <c:v>1093</c:v>
                </c:pt>
                <c:pt idx="2901">
                  <c:v>1092</c:v>
                </c:pt>
                <c:pt idx="2902">
                  <c:v>1091</c:v>
                </c:pt>
                <c:pt idx="2903">
                  <c:v>1090</c:v>
                </c:pt>
                <c:pt idx="2904">
                  <c:v>1089</c:v>
                </c:pt>
                <c:pt idx="2905">
                  <c:v>1088</c:v>
                </c:pt>
                <c:pt idx="2906">
                  <c:v>1087</c:v>
                </c:pt>
                <c:pt idx="2907">
                  <c:v>1086</c:v>
                </c:pt>
                <c:pt idx="2908">
                  <c:v>1085</c:v>
                </c:pt>
                <c:pt idx="2909">
                  <c:v>1084</c:v>
                </c:pt>
                <c:pt idx="2910">
                  <c:v>1083</c:v>
                </c:pt>
                <c:pt idx="2911">
                  <c:v>1082</c:v>
                </c:pt>
                <c:pt idx="2912">
                  <c:v>1081</c:v>
                </c:pt>
                <c:pt idx="2913">
                  <c:v>1080</c:v>
                </c:pt>
                <c:pt idx="2914">
                  <c:v>1079</c:v>
                </c:pt>
                <c:pt idx="2915">
                  <c:v>1078</c:v>
                </c:pt>
                <c:pt idx="2916">
                  <c:v>1077</c:v>
                </c:pt>
                <c:pt idx="2917">
                  <c:v>1076</c:v>
                </c:pt>
                <c:pt idx="2918">
                  <c:v>1075</c:v>
                </c:pt>
                <c:pt idx="2919">
                  <c:v>1074</c:v>
                </c:pt>
                <c:pt idx="2920">
                  <c:v>1073</c:v>
                </c:pt>
                <c:pt idx="2921">
                  <c:v>1072</c:v>
                </c:pt>
                <c:pt idx="2922">
                  <c:v>1071</c:v>
                </c:pt>
                <c:pt idx="2923">
                  <c:v>1070</c:v>
                </c:pt>
                <c:pt idx="2924">
                  <c:v>1069</c:v>
                </c:pt>
                <c:pt idx="2925">
                  <c:v>1068</c:v>
                </c:pt>
                <c:pt idx="2926">
                  <c:v>1067</c:v>
                </c:pt>
                <c:pt idx="2927">
                  <c:v>1066</c:v>
                </c:pt>
                <c:pt idx="2928">
                  <c:v>1065</c:v>
                </c:pt>
                <c:pt idx="2929">
                  <c:v>1064</c:v>
                </c:pt>
                <c:pt idx="2930">
                  <c:v>1063</c:v>
                </c:pt>
                <c:pt idx="2931">
                  <c:v>1062</c:v>
                </c:pt>
                <c:pt idx="2932">
                  <c:v>1061</c:v>
                </c:pt>
                <c:pt idx="2933">
                  <c:v>1060</c:v>
                </c:pt>
                <c:pt idx="2934">
                  <c:v>1059</c:v>
                </c:pt>
                <c:pt idx="2935">
                  <c:v>1058</c:v>
                </c:pt>
                <c:pt idx="2936">
                  <c:v>1057</c:v>
                </c:pt>
                <c:pt idx="2937">
                  <c:v>1056</c:v>
                </c:pt>
                <c:pt idx="2938">
                  <c:v>1055</c:v>
                </c:pt>
                <c:pt idx="2939">
                  <c:v>1054</c:v>
                </c:pt>
                <c:pt idx="2940">
                  <c:v>1053</c:v>
                </c:pt>
                <c:pt idx="2941">
                  <c:v>1052</c:v>
                </c:pt>
                <c:pt idx="2942">
                  <c:v>1051</c:v>
                </c:pt>
                <c:pt idx="2943">
                  <c:v>1050</c:v>
                </c:pt>
                <c:pt idx="2944">
                  <c:v>1049</c:v>
                </c:pt>
                <c:pt idx="2945">
                  <c:v>1048</c:v>
                </c:pt>
                <c:pt idx="2946">
                  <c:v>1047</c:v>
                </c:pt>
                <c:pt idx="2947">
                  <c:v>1046</c:v>
                </c:pt>
                <c:pt idx="2948">
                  <c:v>1045</c:v>
                </c:pt>
                <c:pt idx="2949">
                  <c:v>1044</c:v>
                </c:pt>
                <c:pt idx="2950">
                  <c:v>1043</c:v>
                </c:pt>
                <c:pt idx="2951">
                  <c:v>1042</c:v>
                </c:pt>
                <c:pt idx="2952">
                  <c:v>1041</c:v>
                </c:pt>
                <c:pt idx="2953">
                  <c:v>1040</c:v>
                </c:pt>
                <c:pt idx="2954">
                  <c:v>1039</c:v>
                </c:pt>
                <c:pt idx="2955">
                  <c:v>1038</c:v>
                </c:pt>
                <c:pt idx="2956">
                  <c:v>1037</c:v>
                </c:pt>
                <c:pt idx="2957">
                  <c:v>1036</c:v>
                </c:pt>
                <c:pt idx="2958">
                  <c:v>1035</c:v>
                </c:pt>
                <c:pt idx="2959">
                  <c:v>1034</c:v>
                </c:pt>
                <c:pt idx="2960">
                  <c:v>1033</c:v>
                </c:pt>
                <c:pt idx="2961">
                  <c:v>1032</c:v>
                </c:pt>
                <c:pt idx="2962">
                  <c:v>1031</c:v>
                </c:pt>
                <c:pt idx="2963">
                  <c:v>1030</c:v>
                </c:pt>
                <c:pt idx="2964">
                  <c:v>1029</c:v>
                </c:pt>
                <c:pt idx="2965">
                  <c:v>1028</c:v>
                </c:pt>
                <c:pt idx="2966">
                  <c:v>1027</c:v>
                </c:pt>
                <c:pt idx="2967">
                  <c:v>1026</c:v>
                </c:pt>
                <c:pt idx="2968">
                  <c:v>1025</c:v>
                </c:pt>
                <c:pt idx="2969">
                  <c:v>1024</c:v>
                </c:pt>
                <c:pt idx="2970">
                  <c:v>1023</c:v>
                </c:pt>
                <c:pt idx="2971">
                  <c:v>1022</c:v>
                </c:pt>
                <c:pt idx="2972">
                  <c:v>1021</c:v>
                </c:pt>
                <c:pt idx="2973">
                  <c:v>1020</c:v>
                </c:pt>
                <c:pt idx="2974">
                  <c:v>1019</c:v>
                </c:pt>
                <c:pt idx="2975">
                  <c:v>1018</c:v>
                </c:pt>
                <c:pt idx="2976">
                  <c:v>1017</c:v>
                </c:pt>
                <c:pt idx="2977">
                  <c:v>1016</c:v>
                </c:pt>
                <c:pt idx="2978">
                  <c:v>1015</c:v>
                </c:pt>
                <c:pt idx="2979">
                  <c:v>1014</c:v>
                </c:pt>
                <c:pt idx="2980">
                  <c:v>1013</c:v>
                </c:pt>
                <c:pt idx="2981">
                  <c:v>1012</c:v>
                </c:pt>
                <c:pt idx="2982">
                  <c:v>1011</c:v>
                </c:pt>
                <c:pt idx="2983">
                  <c:v>1010</c:v>
                </c:pt>
                <c:pt idx="2984">
                  <c:v>1009</c:v>
                </c:pt>
                <c:pt idx="2985">
                  <c:v>1008</c:v>
                </c:pt>
                <c:pt idx="2986">
                  <c:v>1007</c:v>
                </c:pt>
                <c:pt idx="2987">
                  <c:v>1006</c:v>
                </c:pt>
                <c:pt idx="2988">
                  <c:v>1005</c:v>
                </c:pt>
                <c:pt idx="2989">
                  <c:v>1004</c:v>
                </c:pt>
                <c:pt idx="2990">
                  <c:v>1003</c:v>
                </c:pt>
                <c:pt idx="2991">
                  <c:v>1002</c:v>
                </c:pt>
                <c:pt idx="2992">
                  <c:v>1001</c:v>
                </c:pt>
                <c:pt idx="2993">
                  <c:v>1000</c:v>
                </c:pt>
                <c:pt idx="2994">
                  <c:v>999</c:v>
                </c:pt>
                <c:pt idx="2995">
                  <c:v>998</c:v>
                </c:pt>
                <c:pt idx="2996">
                  <c:v>997</c:v>
                </c:pt>
                <c:pt idx="2997">
                  <c:v>996</c:v>
                </c:pt>
                <c:pt idx="2998">
                  <c:v>995</c:v>
                </c:pt>
                <c:pt idx="2999">
                  <c:v>994</c:v>
                </c:pt>
                <c:pt idx="3000">
                  <c:v>993</c:v>
                </c:pt>
                <c:pt idx="3001">
                  <c:v>992</c:v>
                </c:pt>
                <c:pt idx="3002">
                  <c:v>991</c:v>
                </c:pt>
                <c:pt idx="3003">
                  <c:v>990</c:v>
                </c:pt>
                <c:pt idx="3004">
                  <c:v>989</c:v>
                </c:pt>
                <c:pt idx="3005">
                  <c:v>988</c:v>
                </c:pt>
                <c:pt idx="3006">
                  <c:v>987</c:v>
                </c:pt>
                <c:pt idx="3007">
                  <c:v>986</c:v>
                </c:pt>
                <c:pt idx="3008">
                  <c:v>985</c:v>
                </c:pt>
                <c:pt idx="3009">
                  <c:v>984</c:v>
                </c:pt>
                <c:pt idx="3010">
                  <c:v>983</c:v>
                </c:pt>
                <c:pt idx="3011">
                  <c:v>982</c:v>
                </c:pt>
                <c:pt idx="3012">
                  <c:v>981</c:v>
                </c:pt>
                <c:pt idx="3013">
                  <c:v>980</c:v>
                </c:pt>
                <c:pt idx="3014">
                  <c:v>979</c:v>
                </c:pt>
                <c:pt idx="3015">
                  <c:v>978</c:v>
                </c:pt>
                <c:pt idx="3016">
                  <c:v>977</c:v>
                </c:pt>
                <c:pt idx="3017">
                  <c:v>976</c:v>
                </c:pt>
                <c:pt idx="3018">
                  <c:v>975</c:v>
                </c:pt>
                <c:pt idx="3019">
                  <c:v>974</c:v>
                </c:pt>
                <c:pt idx="3020">
                  <c:v>973</c:v>
                </c:pt>
                <c:pt idx="3021">
                  <c:v>972</c:v>
                </c:pt>
                <c:pt idx="3022">
                  <c:v>971</c:v>
                </c:pt>
                <c:pt idx="3023">
                  <c:v>970</c:v>
                </c:pt>
                <c:pt idx="3024">
                  <c:v>969</c:v>
                </c:pt>
                <c:pt idx="3025">
                  <c:v>968</c:v>
                </c:pt>
                <c:pt idx="3026">
                  <c:v>967</c:v>
                </c:pt>
                <c:pt idx="3027">
                  <c:v>966</c:v>
                </c:pt>
                <c:pt idx="3028">
                  <c:v>965</c:v>
                </c:pt>
                <c:pt idx="3029">
                  <c:v>964</c:v>
                </c:pt>
                <c:pt idx="3030">
                  <c:v>963</c:v>
                </c:pt>
                <c:pt idx="3031">
                  <c:v>962</c:v>
                </c:pt>
                <c:pt idx="3032">
                  <c:v>961</c:v>
                </c:pt>
                <c:pt idx="3033">
                  <c:v>960</c:v>
                </c:pt>
                <c:pt idx="3034">
                  <c:v>959</c:v>
                </c:pt>
                <c:pt idx="3035">
                  <c:v>958</c:v>
                </c:pt>
                <c:pt idx="3036">
                  <c:v>957</c:v>
                </c:pt>
                <c:pt idx="3037">
                  <c:v>956</c:v>
                </c:pt>
                <c:pt idx="3038">
                  <c:v>955</c:v>
                </c:pt>
                <c:pt idx="3039">
                  <c:v>954</c:v>
                </c:pt>
                <c:pt idx="3040">
                  <c:v>953</c:v>
                </c:pt>
                <c:pt idx="3041">
                  <c:v>952</c:v>
                </c:pt>
                <c:pt idx="3042">
                  <c:v>951</c:v>
                </c:pt>
                <c:pt idx="3043">
                  <c:v>950</c:v>
                </c:pt>
                <c:pt idx="3044">
                  <c:v>949</c:v>
                </c:pt>
                <c:pt idx="3045">
                  <c:v>948</c:v>
                </c:pt>
                <c:pt idx="3046">
                  <c:v>947</c:v>
                </c:pt>
                <c:pt idx="3047">
                  <c:v>946</c:v>
                </c:pt>
                <c:pt idx="3048">
                  <c:v>945</c:v>
                </c:pt>
                <c:pt idx="3049">
                  <c:v>944</c:v>
                </c:pt>
                <c:pt idx="3050">
                  <c:v>943</c:v>
                </c:pt>
                <c:pt idx="3051">
                  <c:v>942</c:v>
                </c:pt>
                <c:pt idx="3052">
                  <c:v>941</c:v>
                </c:pt>
                <c:pt idx="3053">
                  <c:v>940</c:v>
                </c:pt>
                <c:pt idx="3054">
                  <c:v>939</c:v>
                </c:pt>
                <c:pt idx="3055">
                  <c:v>938</c:v>
                </c:pt>
                <c:pt idx="3056">
                  <c:v>937</c:v>
                </c:pt>
                <c:pt idx="3057">
                  <c:v>936</c:v>
                </c:pt>
                <c:pt idx="3058">
                  <c:v>935</c:v>
                </c:pt>
                <c:pt idx="3059">
                  <c:v>934</c:v>
                </c:pt>
                <c:pt idx="3060">
                  <c:v>933</c:v>
                </c:pt>
                <c:pt idx="3061">
                  <c:v>932</c:v>
                </c:pt>
                <c:pt idx="3062">
                  <c:v>931</c:v>
                </c:pt>
                <c:pt idx="3063">
                  <c:v>930</c:v>
                </c:pt>
                <c:pt idx="3064">
                  <c:v>929</c:v>
                </c:pt>
                <c:pt idx="3065">
                  <c:v>928</c:v>
                </c:pt>
                <c:pt idx="3066">
                  <c:v>927</c:v>
                </c:pt>
                <c:pt idx="3067">
                  <c:v>926</c:v>
                </c:pt>
                <c:pt idx="3068">
                  <c:v>925</c:v>
                </c:pt>
                <c:pt idx="3069">
                  <c:v>924</c:v>
                </c:pt>
                <c:pt idx="3070">
                  <c:v>923</c:v>
                </c:pt>
                <c:pt idx="3071">
                  <c:v>922</c:v>
                </c:pt>
                <c:pt idx="3072">
                  <c:v>921</c:v>
                </c:pt>
                <c:pt idx="3073">
                  <c:v>920</c:v>
                </c:pt>
                <c:pt idx="3074">
                  <c:v>919</c:v>
                </c:pt>
                <c:pt idx="3075">
                  <c:v>918</c:v>
                </c:pt>
                <c:pt idx="3076">
                  <c:v>917</c:v>
                </c:pt>
                <c:pt idx="3077">
                  <c:v>916</c:v>
                </c:pt>
                <c:pt idx="3078">
                  <c:v>915</c:v>
                </c:pt>
                <c:pt idx="3079">
                  <c:v>914</c:v>
                </c:pt>
                <c:pt idx="3080">
                  <c:v>913</c:v>
                </c:pt>
                <c:pt idx="3081">
                  <c:v>912</c:v>
                </c:pt>
                <c:pt idx="3082">
                  <c:v>911</c:v>
                </c:pt>
                <c:pt idx="3083">
                  <c:v>910</c:v>
                </c:pt>
                <c:pt idx="3084">
                  <c:v>909</c:v>
                </c:pt>
                <c:pt idx="3085">
                  <c:v>908</c:v>
                </c:pt>
                <c:pt idx="3086">
                  <c:v>907</c:v>
                </c:pt>
                <c:pt idx="3087">
                  <c:v>906</c:v>
                </c:pt>
                <c:pt idx="3088">
                  <c:v>905</c:v>
                </c:pt>
                <c:pt idx="3089">
                  <c:v>904</c:v>
                </c:pt>
                <c:pt idx="3090">
                  <c:v>903</c:v>
                </c:pt>
                <c:pt idx="3091">
                  <c:v>902</c:v>
                </c:pt>
                <c:pt idx="3092">
                  <c:v>901</c:v>
                </c:pt>
                <c:pt idx="3093">
                  <c:v>900</c:v>
                </c:pt>
                <c:pt idx="3094">
                  <c:v>899</c:v>
                </c:pt>
                <c:pt idx="3095">
                  <c:v>898</c:v>
                </c:pt>
                <c:pt idx="3096">
                  <c:v>897</c:v>
                </c:pt>
                <c:pt idx="3097">
                  <c:v>896</c:v>
                </c:pt>
                <c:pt idx="3098">
                  <c:v>895</c:v>
                </c:pt>
                <c:pt idx="3099">
                  <c:v>894</c:v>
                </c:pt>
                <c:pt idx="3100">
                  <c:v>893</c:v>
                </c:pt>
                <c:pt idx="3101">
                  <c:v>892</c:v>
                </c:pt>
                <c:pt idx="3102">
                  <c:v>891</c:v>
                </c:pt>
                <c:pt idx="3103">
                  <c:v>890</c:v>
                </c:pt>
                <c:pt idx="3104">
                  <c:v>889</c:v>
                </c:pt>
                <c:pt idx="3105">
                  <c:v>888</c:v>
                </c:pt>
                <c:pt idx="3106">
                  <c:v>887</c:v>
                </c:pt>
                <c:pt idx="3107">
                  <c:v>886</c:v>
                </c:pt>
                <c:pt idx="3108">
                  <c:v>885</c:v>
                </c:pt>
                <c:pt idx="3109">
                  <c:v>884</c:v>
                </c:pt>
                <c:pt idx="3110">
                  <c:v>883</c:v>
                </c:pt>
                <c:pt idx="3111">
                  <c:v>882</c:v>
                </c:pt>
                <c:pt idx="3112">
                  <c:v>881</c:v>
                </c:pt>
                <c:pt idx="3113">
                  <c:v>880</c:v>
                </c:pt>
                <c:pt idx="3114">
                  <c:v>879</c:v>
                </c:pt>
                <c:pt idx="3115">
                  <c:v>878</c:v>
                </c:pt>
                <c:pt idx="3116">
                  <c:v>877</c:v>
                </c:pt>
                <c:pt idx="3117">
                  <c:v>876</c:v>
                </c:pt>
                <c:pt idx="3118">
                  <c:v>875</c:v>
                </c:pt>
                <c:pt idx="3119">
                  <c:v>874</c:v>
                </c:pt>
                <c:pt idx="3120">
                  <c:v>873</c:v>
                </c:pt>
                <c:pt idx="3121">
                  <c:v>872</c:v>
                </c:pt>
                <c:pt idx="3122">
                  <c:v>871</c:v>
                </c:pt>
                <c:pt idx="3123">
                  <c:v>870</c:v>
                </c:pt>
                <c:pt idx="3124">
                  <c:v>869</c:v>
                </c:pt>
                <c:pt idx="3125">
                  <c:v>868</c:v>
                </c:pt>
                <c:pt idx="3126">
                  <c:v>867</c:v>
                </c:pt>
                <c:pt idx="3127">
                  <c:v>866</c:v>
                </c:pt>
                <c:pt idx="3128">
                  <c:v>865</c:v>
                </c:pt>
                <c:pt idx="3129">
                  <c:v>864</c:v>
                </c:pt>
                <c:pt idx="3130">
                  <c:v>863</c:v>
                </c:pt>
                <c:pt idx="3131">
                  <c:v>862</c:v>
                </c:pt>
                <c:pt idx="3132">
                  <c:v>861</c:v>
                </c:pt>
                <c:pt idx="3133">
                  <c:v>860</c:v>
                </c:pt>
                <c:pt idx="3134">
                  <c:v>859</c:v>
                </c:pt>
                <c:pt idx="3135">
                  <c:v>858</c:v>
                </c:pt>
                <c:pt idx="3136">
                  <c:v>857</c:v>
                </c:pt>
                <c:pt idx="3137">
                  <c:v>856</c:v>
                </c:pt>
                <c:pt idx="3138">
                  <c:v>855</c:v>
                </c:pt>
                <c:pt idx="3139">
                  <c:v>854</c:v>
                </c:pt>
                <c:pt idx="3140">
                  <c:v>853</c:v>
                </c:pt>
                <c:pt idx="3141">
                  <c:v>852</c:v>
                </c:pt>
                <c:pt idx="3142">
                  <c:v>851</c:v>
                </c:pt>
                <c:pt idx="3143">
                  <c:v>850</c:v>
                </c:pt>
                <c:pt idx="3144">
                  <c:v>849</c:v>
                </c:pt>
                <c:pt idx="3145">
                  <c:v>848</c:v>
                </c:pt>
                <c:pt idx="3146">
                  <c:v>847</c:v>
                </c:pt>
                <c:pt idx="3147">
                  <c:v>846</c:v>
                </c:pt>
                <c:pt idx="3148">
                  <c:v>845</c:v>
                </c:pt>
                <c:pt idx="3149">
                  <c:v>844</c:v>
                </c:pt>
                <c:pt idx="3150">
                  <c:v>843</c:v>
                </c:pt>
                <c:pt idx="3151">
                  <c:v>842</c:v>
                </c:pt>
                <c:pt idx="3152">
                  <c:v>841</c:v>
                </c:pt>
                <c:pt idx="3153">
                  <c:v>840</c:v>
                </c:pt>
                <c:pt idx="3154">
                  <c:v>839</c:v>
                </c:pt>
                <c:pt idx="3155">
                  <c:v>838</c:v>
                </c:pt>
                <c:pt idx="3156">
                  <c:v>837</c:v>
                </c:pt>
                <c:pt idx="3157">
                  <c:v>836</c:v>
                </c:pt>
                <c:pt idx="3158">
                  <c:v>835</c:v>
                </c:pt>
                <c:pt idx="3159">
                  <c:v>834</c:v>
                </c:pt>
                <c:pt idx="3160">
                  <c:v>833</c:v>
                </c:pt>
                <c:pt idx="3161">
                  <c:v>832</c:v>
                </c:pt>
                <c:pt idx="3162">
                  <c:v>831</c:v>
                </c:pt>
                <c:pt idx="3163">
                  <c:v>830</c:v>
                </c:pt>
                <c:pt idx="3164">
                  <c:v>829</c:v>
                </c:pt>
                <c:pt idx="3165">
                  <c:v>828</c:v>
                </c:pt>
                <c:pt idx="3166">
                  <c:v>827</c:v>
                </c:pt>
                <c:pt idx="3167">
                  <c:v>826</c:v>
                </c:pt>
                <c:pt idx="3168">
                  <c:v>825</c:v>
                </c:pt>
                <c:pt idx="3169">
                  <c:v>824</c:v>
                </c:pt>
                <c:pt idx="3170">
                  <c:v>823</c:v>
                </c:pt>
                <c:pt idx="3171">
                  <c:v>822</c:v>
                </c:pt>
                <c:pt idx="3172">
                  <c:v>821</c:v>
                </c:pt>
                <c:pt idx="3173">
                  <c:v>820</c:v>
                </c:pt>
                <c:pt idx="3174">
                  <c:v>819</c:v>
                </c:pt>
                <c:pt idx="3175">
                  <c:v>818</c:v>
                </c:pt>
                <c:pt idx="3176">
                  <c:v>817</c:v>
                </c:pt>
                <c:pt idx="3177">
                  <c:v>816</c:v>
                </c:pt>
                <c:pt idx="3178">
                  <c:v>815</c:v>
                </c:pt>
                <c:pt idx="3179">
                  <c:v>814</c:v>
                </c:pt>
                <c:pt idx="3180">
                  <c:v>813</c:v>
                </c:pt>
                <c:pt idx="3181">
                  <c:v>812</c:v>
                </c:pt>
                <c:pt idx="3182">
                  <c:v>811</c:v>
                </c:pt>
                <c:pt idx="3183">
                  <c:v>810</c:v>
                </c:pt>
                <c:pt idx="3184">
                  <c:v>809</c:v>
                </c:pt>
                <c:pt idx="3185">
                  <c:v>808</c:v>
                </c:pt>
                <c:pt idx="3186">
                  <c:v>807</c:v>
                </c:pt>
                <c:pt idx="3187">
                  <c:v>806</c:v>
                </c:pt>
                <c:pt idx="3188">
                  <c:v>805</c:v>
                </c:pt>
                <c:pt idx="3189">
                  <c:v>804</c:v>
                </c:pt>
                <c:pt idx="3190">
                  <c:v>803</c:v>
                </c:pt>
                <c:pt idx="3191">
                  <c:v>802</c:v>
                </c:pt>
                <c:pt idx="3192">
                  <c:v>801</c:v>
                </c:pt>
                <c:pt idx="3193">
                  <c:v>800</c:v>
                </c:pt>
                <c:pt idx="3194">
                  <c:v>799</c:v>
                </c:pt>
                <c:pt idx="3195">
                  <c:v>798</c:v>
                </c:pt>
                <c:pt idx="3196">
                  <c:v>797</c:v>
                </c:pt>
                <c:pt idx="3197">
                  <c:v>796</c:v>
                </c:pt>
                <c:pt idx="3198">
                  <c:v>795</c:v>
                </c:pt>
                <c:pt idx="3199">
                  <c:v>794</c:v>
                </c:pt>
                <c:pt idx="3200">
                  <c:v>793</c:v>
                </c:pt>
                <c:pt idx="3201">
                  <c:v>792</c:v>
                </c:pt>
                <c:pt idx="3202">
                  <c:v>791</c:v>
                </c:pt>
                <c:pt idx="3203">
                  <c:v>790</c:v>
                </c:pt>
                <c:pt idx="3204">
                  <c:v>789</c:v>
                </c:pt>
                <c:pt idx="3205">
                  <c:v>788</c:v>
                </c:pt>
                <c:pt idx="3206">
                  <c:v>787</c:v>
                </c:pt>
                <c:pt idx="3207">
                  <c:v>786</c:v>
                </c:pt>
                <c:pt idx="3208">
                  <c:v>785</c:v>
                </c:pt>
                <c:pt idx="3209">
                  <c:v>784</c:v>
                </c:pt>
                <c:pt idx="3210">
                  <c:v>783</c:v>
                </c:pt>
                <c:pt idx="3211">
                  <c:v>782</c:v>
                </c:pt>
                <c:pt idx="3212">
                  <c:v>781</c:v>
                </c:pt>
                <c:pt idx="3213">
                  <c:v>780</c:v>
                </c:pt>
                <c:pt idx="3214">
                  <c:v>779</c:v>
                </c:pt>
                <c:pt idx="3215">
                  <c:v>778</c:v>
                </c:pt>
                <c:pt idx="3216">
                  <c:v>777</c:v>
                </c:pt>
                <c:pt idx="3217">
                  <c:v>776</c:v>
                </c:pt>
                <c:pt idx="3218">
                  <c:v>775</c:v>
                </c:pt>
                <c:pt idx="3219">
                  <c:v>774</c:v>
                </c:pt>
                <c:pt idx="3220">
                  <c:v>773</c:v>
                </c:pt>
                <c:pt idx="3221">
                  <c:v>772</c:v>
                </c:pt>
                <c:pt idx="3222">
                  <c:v>771</c:v>
                </c:pt>
                <c:pt idx="3223">
                  <c:v>770</c:v>
                </c:pt>
                <c:pt idx="3224">
                  <c:v>769</c:v>
                </c:pt>
                <c:pt idx="3225">
                  <c:v>768</c:v>
                </c:pt>
                <c:pt idx="3226">
                  <c:v>767</c:v>
                </c:pt>
                <c:pt idx="3227">
                  <c:v>766</c:v>
                </c:pt>
                <c:pt idx="3228">
                  <c:v>765</c:v>
                </c:pt>
                <c:pt idx="3229">
                  <c:v>764</c:v>
                </c:pt>
                <c:pt idx="3230">
                  <c:v>763</c:v>
                </c:pt>
                <c:pt idx="3231">
                  <c:v>762</c:v>
                </c:pt>
                <c:pt idx="3232">
                  <c:v>761</c:v>
                </c:pt>
                <c:pt idx="3233">
                  <c:v>760</c:v>
                </c:pt>
                <c:pt idx="3234">
                  <c:v>759</c:v>
                </c:pt>
                <c:pt idx="3235">
                  <c:v>758</c:v>
                </c:pt>
                <c:pt idx="3236">
                  <c:v>757</c:v>
                </c:pt>
                <c:pt idx="3237">
                  <c:v>756</c:v>
                </c:pt>
                <c:pt idx="3238">
                  <c:v>755</c:v>
                </c:pt>
                <c:pt idx="3239">
                  <c:v>754</c:v>
                </c:pt>
                <c:pt idx="3240">
                  <c:v>753</c:v>
                </c:pt>
                <c:pt idx="3241">
                  <c:v>752</c:v>
                </c:pt>
                <c:pt idx="3242">
                  <c:v>751</c:v>
                </c:pt>
                <c:pt idx="3243">
                  <c:v>750</c:v>
                </c:pt>
                <c:pt idx="3244">
                  <c:v>749</c:v>
                </c:pt>
                <c:pt idx="3245">
                  <c:v>748</c:v>
                </c:pt>
                <c:pt idx="3246">
                  <c:v>747</c:v>
                </c:pt>
                <c:pt idx="3247">
                  <c:v>746</c:v>
                </c:pt>
                <c:pt idx="3248">
                  <c:v>745</c:v>
                </c:pt>
                <c:pt idx="3249">
                  <c:v>744</c:v>
                </c:pt>
                <c:pt idx="3250">
                  <c:v>743</c:v>
                </c:pt>
              </c:numCache>
            </c:numRef>
          </c:xVal>
          <c:yVal>
            <c:numRef>
              <c:f>Data!$G$10:$G$3260</c:f>
              <c:numCache>
                <c:formatCode>General</c:formatCode>
                <c:ptCount val="3251"/>
                <c:pt idx="0">
                  <c:v>2.71676300578035E-2</c:v>
                </c:pt>
                <c:pt idx="1">
                  <c:v>2.71676300578035E-2</c:v>
                </c:pt>
                <c:pt idx="2">
                  <c:v>2.71676300578035E-2</c:v>
                </c:pt>
                <c:pt idx="3">
                  <c:v>2.71676300578035E-2</c:v>
                </c:pt>
                <c:pt idx="4">
                  <c:v>2.71676300578035E-2</c:v>
                </c:pt>
                <c:pt idx="5">
                  <c:v>2.71676300578035E-2</c:v>
                </c:pt>
                <c:pt idx="6">
                  <c:v>2.71676300578035E-2</c:v>
                </c:pt>
                <c:pt idx="7">
                  <c:v>2.71676300578035E-2</c:v>
                </c:pt>
                <c:pt idx="8">
                  <c:v>2.71676300578035E-2</c:v>
                </c:pt>
                <c:pt idx="9">
                  <c:v>2.71676300578035E-2</c:v>
                </c:pt>
                <c:pt idx="10">
                  <c:v>2.71676300578035E-2</c:v>
                </c:pt>
                <c:pt idx="11">
                  <c:v>2.6589595375722499E-2</c:v>
                </c:pt>
                <c:pt idx="12">
                  <c:v>2.6589595375722499E-2</c:v>
                </c:pt>
                <c:pt idx="13">
                  <c:v>2.71676300578035E-2</c:v>
                </c:pt>
                <c:pt idx="14">
                  <c:v>2.71676300578035E-2</c:v>
                </c:pt>
                <c:pt idx="15">
                  <c:v>2.71676300578035E-2</c:v>
                </c:pt>
                <c:pt idx="16">
                  <c:v>2.71676300578035E-2</c:v>
                </c:pt>
                <c:pt idx="17">
                  <c:v>2.71676300578035E-2</c:v>
                </c:pt>
                <c:pt idx="18">
                  <c:v>2.71676300578035E-2</c:v>
                </c:pt>
                <c:pt idx="19">
                  <c:v>2.71676300578035E-2</c:v>
                </c:pt>
                <c:pt idx="20">
                  <c:v>2.71676300578035E-2</c:v>
                </c:pt>
                <c:pt idx="21">
                  <c:v>2.71676300578035E-2</c:v>
                </c:pt>
                <c:pt idx="22">
                  <c:v>2.71676300578035E-2</c:v>
                </c:pt>
                <c:pt idx="23">
                  <c:v>2.71676300578035E-2</c:v>
                </c:pt>
                <c:pt idx="24">
                  <c:v>2.6589595375722499E-2</c:v>
                </c:pt>
                <c:pt idx="25">
                  <c:v>2.6589595375722499E-2</c:v>
                </c:pt>
                <c:pt idx="26">
                  <c:v>2.6589595375722499E-2</c:v>
                </c:pt>
                <c:pt idx="27">
                  <c:v>2.6589595375722499E-2</c:v>
                </c:pt>
                <c:pt idx="28">
                  <c:v>2.6589595375722499E-2</c:v>
                </c:pt>
                <c:pt idx="29">
                  <c:v>2.6589595375722499E-2</c:v>
                </c:pt>
                <c:pt idx="30">
                  <c:v>2.6589595375722499E-2</c:v>
                </c:pt>
                <c:pt idx="31">
                  <c:v>2.71676300578035E-2</c:v>
                </c:pt>
                <c:pt idx="32">
                  <c:v>2.71676300578035E-2</c:v>
                </c:pt>
                <c:pt idx="33">
                  <c:v>2.6589595375722499E-2</c:v>
                </c:pt>
                <c:pt idx="34">
                  <c:v>2.6589595375722499E-2</c:v>
                </c:pt>
                <c:pt idx="35">
                  <c:v>2.6589595375722499E-2</c:v>
                </c:pt>
                <c:pt idx="36">
                  <c:v>2.6589595375722499E-2</c:v>
                </c:pt>
                <c:pt idx="37">
                  <c:v>2.6589595375722499E-2</c:v>
                </c:pt>
                <c:pt idx="38">
                  <c:v>2.6589595375722499E-2</c:v>
                </c:pt>
                <c:pt idx="39">
                  <c:v>2.6589595375722499E-2</c:v>
                </c:pt>
                <c:pt idx="40">
                  <c:v>2.6589595375722499E-2</c:v>
                </c:pt>
                <c:pt idx="41">
                  <c:v>2.6589595375722499E-2</c:v>
                </c:pt>
                <c:pt idx="42">
                  <c:v>2.6589595375722499E-2</c:v>
                </c:pt>
                <c:pt idx="43">
                  <c:v>2.6589595375722499E-2</c:v>
                </c:pt>
                <c:pt idx="44">
                  <c:v>2.6589595375722499E-2</c:v>
                </c:pt>
                <c:pt idx="45">
                  <c:v>2.6589595375722499E-2</c:v>
                </c:pt>
                <c:pt idx="46">
                  <c:v>2.6589595375722499E-2</c:v>
                </c:pt>
                <c:pt idx="47">
                  <c:v>2.6589595375722499E-2</c:v>
                </c:pt>
                <c:pt idx="48">
                  <c:v>2.6589595375722499E-2</c:v>
                </c:pt>
                <c:pt idx="49">
                  <c:v>2.6589595375722499E-2</c:v>
                </c:pt>
                <c:pt idx="50">
                  <c:v>2.6589595375722499E-2</c:v>
                </c:pt>
                <c:pt idx="51">
                  <c:v>2.6589595375722499E-2</c:v>
                </c:pt>
                <c:pt idx="52">
                  <c:v>2.6589595375722499E-2</c:v>
                </c:pt>
                <c:pt idx="53">
                  <c:v>2.6589595375722499E-2</c:v>
                </c:pt>
                <c:pt idx="54">
                  <c:v>2.6589595375722499E-2</c:v>
                </c:pt>
                <c:pt idx="55">
                  <c:v>2.6589595375722499E-2</c:v>
                </c:pt>
                <c:pt idx="56">
                  <c:v>2.6589595375722499E-2</c:v>
                </c:pt>
                <c:pt idx="57">
                  <c:v>2.6589595375722499E-2</c:v>
                </c:pt>
                <c:pt idx="58">
                  <c:v>2.6589595375722499E-2</c:v>
                </c:pt>
                <c:pt idx="59">
                  <c:v>2.6589595375722499E-2</c:v>
                </c:pt>
                <c:pt idx="60">
                  <c:v>2.6589595375722499E-2</c:v>
                </c:pt>
                <c:pt idx="61">
                  <c:v>2.6589595375722499E-2</c:v>
                </c:pt>
                <c:pt idx="62">
                  <c:v>2.6589595375722499E-2</c:v>
                </c:pt>
                <c:pt idx="63">
                  <c:v>2.6589595375722499E-2</c:v>
                </c:pt>
                <c:pt idx="64">
                  <c:v>2.6589595375722499E-2</c:v>
                </c:pt>
                <c:pt idx="65">
                  <c:v>2.6589595375722499E-2</c:v>
                </c:pt>
                <c:pt idx="66">
                  <c:v>2.6589595375722499E-2</c:v>
                </c:pt>
                <c:pt idx="67">
                  <c:v>2.6011560693641599E-2</c:v>
                </c:pt>
                <c:pt idx="68">
                  <c:v>2.6011560693641599E-2</c:v>
                </c:pt>
                <c:pt idx="69">
                  <c:v>2.6011560693641599E-2</c:v>
                </c:pt>
                <c:pt idx="70">
                  <c:v>2.6011560693641599E-2</c:v>
                </c:pt>
                <c:pt idx="71">
                  <c:v>2.6011560693641599E-2</c:v>
                </c:pt>
                <c:pt idx="72">
                  <c:v>2.6011560693641599E-2</c:v>
                </c:pt>
                <c:pt idx="73">
                  <c:v>2.6011560693641599E-2</c:v>
                </c:pt>
                <c:pt idx="74">
                  <c:v>2.6011560693641599E-2</c:v>
                </c:pt>
                <c:pt idx="75">
                  <c:v>2.6011560693641599E-2</c:v>
                </c:pt>
                <c:pt idx="76">
                  <c:v>2.6011560693641599E-2</c:v>
                </c:pt>
                <c:pt idx="77">
                  <c:v>2.6011560693641599E-2</c:v>
                </c:pt>
                <c:pt idx="78">
                  <c:v>2.6011560693641599E-2</c:v>
                </c:pt>
                <c:pt idx="79">
                  <c:v>2.6011560693641599E-2</c:v>
                </c:pt>
                <c:pt idx="80">
                  <c:v>2.6011560693641599E-2</c:v>
                </c:pt>
                <c:pt idx="81">
                  <c:v>2.6011560693641599E-2</c:v>
                </c:pt>
                <c:pt idx="82">
                  <c:v>2.6011560693641599E-2</c:v>
                </c:pt>
                <c:pt idx="83">
                  <c:v>2.6011560693641599E-2</c:v>
                </c:pt>
                <c:pt idx="84">
                  <c:v>2.6011560693641599E-2</c:v>
                </c:pt>
                <c:pt idx="85">
                  <c:v>2.6011560693641599E-2</c:v>
                </c:pt>
                <c:pt idx="86">
                  <c:v>2.6011560693641599E-2</c:v>
                </c:pt>
                <c:pt idx="87">
                  <c:v>2.6011560693641599E-2</c:v>
                </c:pt>
                <c:pt idx="88">
                  <c:v>2.6011560693641599E-2</c:v>
                </c:pt>
                <c:pt idx="89">
                  <c:v>2.6011560693641599E-2</c:v>
                </c:pt>
                <c:pt idx="90">
                  <c:v>2.6011560693641599E-2</c:v>
                </c:pt>
                <c:pt idx="91">
                  <c:v>2.6011560693641599E-2</c:v>
                </c:pt>
                <c:pt idx="92">
                  <c:v>2.6011560693641599E-2</c:v>
                </c:pt>
                <c:pt idx="93">
                  <c:v>2.6011560693641599E-2</c:v>
                </c:pt>
                <c:pt idx="94">
                  <c:v>2.6011560693641599E-2</c:v>
                </c:pt>
                <c:pt idx="95">
                  <c:v>2.6011560693641599E-2</c:v>
                </c:pt>
                <c:pt idx="96">
                  <c:v>2.6011560693641599E-2</c:v>
                </c:pt>
                <c:pt idx="97">
                  <c:v>2.6011560693641599E-2</c:v>
                </c:pt>
                <c:pt idx="98">
                  <c:v>2.6011560693641599E-2</c:v>
                </c:pt>
                <c:pt idx="99">
                  <c:v>2.6011560693641599E-2</c:v>
                </c:pt>
                <c:pt idx="100">
                  <c:v>2.6011560693641599E-2</c:v>
                </c:pt>
                <c:pt idx="101">
                  <c:v>2.6011560693641599E-2</c:v>
                </c:pt>
                <c:pt idx="102">
                  <c:v>2.6011560693641599E-2</c:v>
                </c:pt>
                <c:pt idx="103">
                  <c:v>2.6011560693641599E-2</c:v>
                </c:pt>
                <c:pt idx="104">
                  <c:v>2.6011560693641599E-2</c:v>
                </c:pt>
                <c:pt idx="105">
                  <c:v>2.6011560693641599E-2</c:v>
                </c:pt>
                <c:pt idx="106">
                  <c:v>2.6011560693641599E-2</c:v>
                </c:pt>
                <c:pt idx="107">
                  <c:v>2.6011560693641599E-2</c:v>
                </c:pt>
                <c:pt idx="108">
                  <c:v>2.6011560693641599E-2</c:v>
                </c:pt>
                <c:pt idx="109">
                  <c:v>2.6011560693641599E-2</c:v>
                </c:pt>
                <c:pt idx="110">
                  <c:v>2.6011560693641599E-2</c:v>
                </c:pt>
                <c:pt idx="111">
                  <c:v>2.6011560693641599E-2</c:v>
                </c:pt>
                <c:pt idx="112">
                  <c:v>2.6011560693641599E-2</c:v>
                </c:pt>
                <c:pt idx="113">
                  <c:v>2.6011560693641599E-2</c:v>
                </c:pt>
                <c:pt idx="114">
                  <c:v>2.6011560693641599E-2</c:v>
                </c:pt>
                <c:pt idx="115">
                  <c:v>2.6011560693641599E-2</c:v>
                </c:pt>
                <c:pt idx="116">
                  <c:v>2.6011560693641599E-2</c:v>
                </c:pt>
                <c:pt idx="117">
                  <c:v>2.6011560693641599E-2</c:v>
                </c:pt>
                <c:pt idx="118">
                  <c:v>2.5433526011560698E-2</c:v>
                </c:pt>
                <c:pt idx="119">
                  <c:v>2.5433526011560698E-2</c:v>
                </c:pt>
                <c:pt idx="120">
                  <c:v>2.5433526011560698E-2</c:v>
                </c:pt>
                <c:pt idx="121">
                  <c:v>2.5433526011560698E-2</c:v>
                </c:pt>
                <c:pt idx="122">
                  <c:v>2.5433526011560698E-2</c:v>
                </c:pt>
                <c:pt idx="123">
                  <c:v>2.5433526011560698E-2</c:v>
                </c:pt>
                <c:pt idx="124">
                  <c:v>2.5433526011560698E-2</c:v>
                </c:pt>
                <c:pt idx="125">
                  <c:v>2.5433526011560698E-2</c:v>
                </c:pt>
                <c:pt idx="126">
                  <c:v>2.5433526011560698E-2</c:v>
                </c:pt>
                <c:pt idx="127">
                  <c:v>2.5433526011560698E-2</c:v>
                </c:pt>
                <c:pt idx="128">
                  <c:v>2.6011560693641599E-2</c:v>
                </c:pt>
                <c:pt idx="129">
                  <c:v>2.6011560693641599E-2</c:v>
                </c:pt>
                <c:pt idx="130">
                  <c:v>2.6011560693641599E-2</c:v>
                </c:pt>
                <c:pt idx="131">
                  <c:v>2.5433526011560698E-2</c:v>
                </c:pt>
                <c:pt idx="132">
                  <c:v>2.5433526011560698E-2</c:v>
                </c:pt>
                <c:pt idx="133">
                  <c:v>2.5433526011560698E-2</c:v>
                </c:pt>
                <c:pt idx="134">
                  <c:v>2.5433526011560698E-2</c:v>
                </c:pt>
                <c:pt idx="135">
                  <c:v>2.5433526011560698E-2</c:v>
                </c:pt>
                <c:pt idx="136">
                  <c:v>2.5433526011560698E-2</c:v>
                </c:pt>
                <c:pt idx="137">
                  <c:v>2.5433526011560698E-2</c:v>
                </c:pt>
                <c:pt idx="138">
                  <c:v>2.4855491329479801E-2</c:v>
                </c:pt>
                <c:pt idx="139">
                  <c:v>2.4855491329479801E-2</c:v>
                </c:pt>
                <c:pt idx="140">
                  <c:v>2.4855491329479801E-2</c:v>
                </c:pt>
                <c:pt idx="141">
                  <c:v>2.5433526011560698E-2</c:v>
                </c:pt>
                <c:pt idx="142">
                  <c:v>2.5433526011560698E-2</c:v>
                </c:pt>
                <c:pt idx="143">
                  <c:v>2.5433526011560698E-2</c:v>
                </c:pt>
                <c:pt idx="144">
                  <c:v>2.5433526011560698E-2</c:v>
                </c:pt>
                <c:pt idx="145">
                  <c:v>2.5433526011560698E-2</c:v>
                </c:pt>
                <c:pt idx="146">
                  <c:v>2.5433526011560698E-2</c:v>
                </c:pt>
                <c:pt idx="147">
                  <c:v>2.5433526011560698E-2</c:v>
                </c:pt>
                <c:pt idx="148">
                  <c:v>2.5433526011560698E-2</c:v>
                </c:pt>
                <c:pt idx="149">
                  <c:v>2.5433526011560698E-2</c:v>
                </c:pt>
                <c:pt idx="150">
                  <c:v>2.5433526011560698E-2</c:v>
                </c:pt>
                <c:pt idx="151">
                  <c:v>2.5433526011560698E-2</c:v>
                </c:pt>
                <c:pt idx="152">
                  <c:v>2.5433526011560698E-2</c:v>
                </c:pt>
                <c:pt idx="153">
                  <c:v>2.5433526011560698E-2</c:v>
                </c:pt>
                <c:pt idx="154">
                  <c:v>2.5433526011560698E-2</c:v>
                </c:pt>
                <c:pt idx="155">
                  <c:v>2.5433526011560698E-2</c:v>
                </c:pt>
                <c:pt idx="156">
                  <c:v>2.5433526011560698E-2</c:v>
                </c:pt>
                <c:pt idx="157">
                  <c:v>2.5433526011560698E-2</c:v>
                </c:pt>
                <c:pt idx="158">
                  <c:v>2.5433526011560698E-2</c:v>
                </c:pt>
                <c:pt idx="159">
                  <c:v>2.5433526011560698E-2</c:v>
                </c:pt>
                <c:pt idx="160">
                  <c:v>2.4855491329479801E-2</c:v>
                </c:pt>
                <c:pt idx="161">
                  <c:v>2.4855491329479801E-2</c:v>
                </c:pt>
                <c:pt idx="162">
                  <c:v>2.5433526011560698E-2</c:v>
                </c:pt>
                <c:pt idx="163">
                  <c:v>2.5433526011560698E-2</c:v>
                </c:pt>
                <c:pt idx="164">
                  <c:v>2.5433526011560698E-2</c:v>
                </c:pt>
                <c:pt idx="165">
                  <c:v>2.5433526011560698E-2</c:v>
                </c:pt>
                <c:pt idx="166">
                  <c:v>2.4855491329479801E-2</c:v>
                </c:pt>
                <c:pt idx="167">
                  <c:v>2.4855491329479801E-2</c:v>
                </c:pt>
                <c:pt idx="168">
                  <c:v>2.5433526011560698E-2</c:v>
                </c:pt>
                <c:pt idx="169">
                  <c:v>2.5433526011560698E-2</c:v>
                </c:pt>
                <c:pt idx="170">
                  <c:v>2.5433526011560698E-2</c:v>
                </c:pt>
                <c:pt idx="171">
                  <c:v>2.5433526011560698E-2</c:v>
                </c:pt>
                <c:pt idx="172">
                  <c:v>2.5433526011560698E-2</c:v>
                </c:pt>
                <c:pt idx="173">
                  <c:v>2.5433526011560698E-2</c:v>
                </c:pt>
                <c:pt idx="174">
                  <c:v>2.5433526011560698E-2</c:v>
                </c:pt>
                <c:pt idx="175">
                  <c:v>2.5433526011560698E-2</c:v>
                </c:pt>
                <c:pt idx="176">
                  <c:v>2.4855491329479801E-2</c:v>
                </c:pt>
                <c:pt idx="177">
                  <c:v>2.4855491329479801E-2</c:v>
                </c:pt>
                <c:pt idx="178">
                  <c:v>2.4855491329479801E-2</c:v>
                </c:pt>
                <c:pt idx="179">
                  <c:v>2.4855491329479801E-2</c:v>
                </c:pt>
                <c:pt idx="180">
                  <c:v>2.4855491329479801E-2</c:v>
                </c:pt>
                <c:pt idx="181">
                  <c:v>2.4855491329479801E-2</c:v>
                </c:pt>
                <c:pt idx="182">
                  <c:v>2.4855491329479801E-2</c:v>
                </c:pt>
                <c:pt idx="183">
                  <c:v>2.4855491329479801E-2</c:v>
                </c:pt>
                <c:pt idx="184">
                  <c:v>2.4855491329479801E-2</c:v>
                </c:pt>
                <c:pt idx="185">
                  <c:v>2.4855491329479801E-2</c:v>
                </c:pt>
                <c:pt idx="186">
                  <c:v>2.4855491329479801E-2</c:v>
                </c:pt>
                <c:pt idx="187">
                  <c:v>2.4855491329479801E-2</c:v>
                </c:pt>
                <c:pt idx="188">
                  <c:v>2.5433526011560698E-2</c:v>
                </c:pt>
                <c:pt idx="189">
                  <c:v>2.5433526011560698E-2</c:v>
                </c:pt>
                <c:pt idx="190">
                  <c:v>2.4855491329479801E-2</c:v>
                </c:pt>
                <c:pt idx="191">
                  <c:v>2.4855491329479801E-2</c:v>
                </c:pt>
                <c:pt idx="192">
                  <c:v>2.4855491329479801E-2</c:v>
                </c:pt>
                <c:pt idx="193">
                  <c:v>2.4855491329479801E-2</c:v>
                </c:pt>
                <c:pt idx="194">
                  <c:v>2.5433526011560698E-2</c:v>
                </c:pt>
                <c:pt idx="195">
                  <c:v>2.4855491329479801E-2</c:v>
                </c:pt>
                <c:pt idx="196">
                  <c:v>2.4855491329479801E-2</c:v>
                </c:pt>
                <c:pt idx="197">
                  <c:v>2.4855491329479801E-2</c:v>
                </c:pt>
                <c:pt idx="198">
                  <c:v>2.5433526011560698E-2</c:v>
                </c:pt>
                <c:pt idx="199">
                  <c:v>2.5433526011560698E-2</c:v>
                </c:pt>
                <c:pt idx="200">
                  <c:v>2.4855491329479801E-2</c:v>
                </c:pt>
                <c:pt idx="201">
                  <c:v>2.4855491329479801E-2</c:v>
                </c:pt>
                <c:pt idx="202">
                  <c:v>2.4855491329479801E-2</c:v>
                </c:pt>
                <c:pt idx="203">
                  <c:v>2.4855491329479801E-2</c:v>
                </c:pt>
                <c:pt idx="204">
                  <c:v>2.4855491329479801E-2</c:v>
                </c:pt>
                <c:pt idx="205">
                  <c:v>2.4855491329479801E-2</c:v>
                </c:pt>
                <c:pt idx="206">
                  <c:v>2.4855491329479801E-2</c:v>
                </c:pt>
                <c:pt idx="207">
                  <c:v>2.4855491329479801E-2</c:v>
                </c:pt>
                <c:pt idx="208">
                  <c:v>2.4855491329479801E-2</c:v>
                </c:pt>
                <c:pt idx="209">
                  <c:v>2.4855491329479801E-2</c:v>
                </c:pt>
                <c:pt idx="210">
                  <c:v>2.4855491329479801E-2</c:v>
                </c:pt>
                <c:pt idx="211">
                  <c:v>2.4855491329479801E-2</c:v>
                </c:pt>
                <c:pt idx="212">
                  <c:v>2.4855491329479801E-2</c:v>
                </c:pt>
                <c:pt idx="213">
                  <c:v>2.4855491329479801E-2</c:v>
                </c:pt>
                <c:pt idx="214">
                  <c:v>2.4855491329479801E-2</c:v>
                </c:pt>
                <c:pt idx="215">
                  <c:v>2.4855491329479801E-2</c:v>
                </c:pt>
                <c:pt idx="216">
                  <c:v>2.4855491329479801E-2</c:v>
                </c:pt>
                <c:pt idx="217">
                  <c:v>2.4855491329479801E-2</c:v>
                </c:pt>
                <c:pt idx="218">
                  <c:v>2.4855491329479801E-2</c:v>
                </c:pt>
                <c:pt idx="219">
                  <c:v>2.4855491329479801E-2</c:v>
                </c:pt>
                <c:pt idx="220">
                  <c:v>2.5433526011560698E-2</c:v>
                </c:pt>
                <c:pt idx="221">
                  <c:v>2.5433526011560698E-2</c:v>
                </c:pt>
                <c:pt idx="222">
                  <c:v>2.5433526011560698E-2</c:v>
                </c:pt>
                <c:pt idx="223">
                  <c:v>2.5433526011560698E-2</c:v>
                </c:pt>
                <c:pt idx="224">
                  <c:v>2.5433526011560698E-2</c:v>
                </c:pt>
                <c:pt idx="225">
                  <c:v>2.5433526011560698E-2</c:v>
                </c:pt>
                <c:pt idx="226">
                  <c:v>2.4855491329479801E-2</c:v>
                </c:pt>
                <c:pt idx="227">
                  <c:v>2.4855491329479801E-2</c:v>
                </c:pt>
                <c:pt idx="228">
                  <c:v>2.4855491329479801E-2</c:v>
                </c:pt>
                <c:pt idx="229">
                  <c:v>2.4855491329479801E-2</c:v>
                </c:pt>
                <c:pt idx="230">
                  <c:v>2.4855491329479801E-2</c:v>
                </c:pt>
                <c:pt idx="231">
                  <c:v>2.4855491329479801E-2</c:v>
                </c:pt>
                <c:pt idx="232">
                  <c:v>2.5433526011560698E-2</c:v>
                </c:pt>
                <c:pt idx="233">
                  <c:v>2.5433526011560698E-2</c:v>
                </c:pt>
                <c:pt idx="234">
                  <c:v>2.5433526011560698E-2</c:v>
                </c:pt>
                <c:pt idx="235">
                  <c:v>2.5433526011560698E-2</c:v>
                </c:pt>
                <c:pt idx="236">
                  <c:v>2.5433526011560698E-2</c:v>
                </c:pt>
                <c:pt idx="237">
                  <c:v>2.5433526011560698E-2</c:v>
                </c:pt>
                <c:pt idx="238">
                  <c:v>2.5433526011560698E-2</c:v>
                </c:pt>
                <c:pt idx="239">
                  <c:v>2.5433526011560698E-2</c:v>
                </c:pt>
                <c:pt idx="240">
                  <c:v>2.5433526011560698E-2</c:v>
                </c:pt>
                <c:pt idx="241">
                  <c:v>2.5433526011560698E-2</c:v>
                </c:pt>
                <c:pt idx="242">
                  <c:v>2.5433526011560698E-2</c:v>
                </c:pt>
                <c:pt idx="243">
                  <c:v>2.4855491329479801E-2</c:v>
                </c:pt>
                <c:pt idx="244">
                  <c:v>2.4855491329479801E-2</c:v>
                </c:pt>
                <c:pt idx="245">
                  <c:v>2.5433526011560698E-2</c:v>
                </c:pt>
                <c:pt idx="246">
                  <c:v>2.5433526011560698E-2</c:v>
                </c:pt>
                <c:pt idx="247">
                  <c:v>2.4855491329479801E-2</c:v>
                </c:pt>
                <c:pt idx="248">
                  <c:v>2.4855491329479801E-2</c:v>
                </c:pt>
                <c:pt idx="249">
                  <c:v>2.4855491329479801E-2</c:v>
                </c:pt>
                <c:pt idx="250">
                  <c:v>2.5433526011560698E-2</c:v>
                </c:pt>
                <c:pt idx="251">
                  <c:v>2.5433526011560698E-2</c:v>
                </c:pt>
                <c:pt idx="252">
                  <c:v>2.5433526011560698E-2</c:v>
                </c:pt>
                <c:pt idx="253">
                  <c:v>2.5433526011560698E-2</c:v>
                </c:pt>
                <c:pt idx="254">
                  <c:v>2.5433526011560698E-2</c:v>
                </c:pt>
                <c:pt idx="255">
                  <c:v>2.5433526011560698E-2</c:v>
                </c:pt>
                <c:pt idx="256">
                  <c:v>2.5433526011560698E-2</c:v>
                </c:pt>
                <c:pt idx="257">
                  <c:v>2.5433526011560698E-2</c:v>
                </c:pt>
                <c:pt idx="258">
                  <c:v>2.5433526011560698E-2</c:v>
                </c:pt>
                <c:pt idx="259">
                  <c:v>2.5433526011560698E-2</c:v>
                </c:pt>
                <c:pt idx="260">
                  <c:v>2.5433526011560698E-2</c:v>
                </c:pt>
                <c:pt idx="261">
                  <c:v>2.4855491329479801E-2</c:v>
                </c:pt>
                <c:pt idx="262">
                  <c:v>2.5433526011560698E-2</c:v>
                </c:pt>
                <c:pt idx="263">
                  <c:v>2.5433526011560698E-2</c:v>
                </c:pt>
                <c:pt idx="264">
                  <c:v>2.5433526011560698E-2</c:v>
                </c:pt>
                <c:pt idx="265">
                  <c:v>2.5433526011560698E-2</c:v>
                </c:pt>
                <c:pt idx="266">
                  <c:v>2.5433526011560698E-2</c:v>
                </c:pt>
                <c:pt idx="267">
                  <c:v>2.5433526011560698E-2</c:v>
                </c:pt>
                <c:pt idx="268">
                  <c:v>2.5433526011560698E-2</c:v>
                </c:pt>
                <c:pt idx="269">
                  <c:v>2.5433526011560698E-2</c:v>
                </c:pt>
                <c:pt idx="270">
                  <c:v>2.5433526011560698E-2</c:v>
                </c:pt>
                <c:pt idx="271">
                  <c:v>2.5433526011560698E-2</c:v>
                </c:pt>
                <c:pt idx="272">
                  <c:v>2.5433526011560698E-2</c:v>
                </c:pt>
                <c:pt idx="273">
                  <c:v>2.6011560693641599E-2</c:v>
                </c:pt>
                <c:pt idx="274">
                  <c:v>2.6011560693641599E-2</c:v>
                </c:pt>
                <c:pt idx="275">
                  <c:v>2.6011560693641599E-2</c:v>
                </c:pt>
                <c:pt idx="276">
                  <c:v>2.6011560693641599E-2</c:v>
                </c:pt>
                <c:pt idx="277">
                  <c:v>2.6011560693641599E-2</c:v>
                </c:pt>
                <c:pt idx="278">
                  <c:v>2.6011560693641599E-2</c:v>
                </c:pt>
                <c:pt idx="279">
                  <c:v>2.6011560693641599E-2</c:v>
                </c:pt>
                <c:pt idx="280">
                  <c:v>2.6011560693641599E-2</c:v>
                </c:pt>
                <c:pt idx="281">
                  <c:v>2.6011560693641599E-2</c:v>
                </c:pt>
                <c:pt idx="282">
                  <c:v>2.6011560693641599E-2</c:v>
                </c:pt>
                <c:pt idx="283">
                  <c:v>2.6011560693641599E-2</c:v>
                </c:pt>
                <c:pt idx="284">
                  <c:v>2.6011560693641599E-2</c:v>
                </c:pt>
                <c:pt idx="285">
                  <c:v>2.6011560693641599E-2</c:v>
                </c:pt>
                <c:pt idx="286">
                  <c:v>2.6011560693641599E-2</c:v>
                </c:pt>
                <c:pt idx="287">
                  <c:v>2.6589595375722499E-2</c:v>
                </c:pt>
                <c:pt idx="288">
                  <c:v>2.6589595375722499E-2</c:v>
                </c:pt>
                <c:pt idx="289">
                  <c:v>2.6589595375722499E-2</c:v>
                </c:pt>
                <c:pt idx="290">
                  <c:v>2.6589595375722499E-2</c:v>
                </c:pt>
                <c:pt idx="291">
                  <c:v>2.6589595375722499E-2</c:v>
                </c:pt>
                <c:pt idx="292">
                  <c:v>2.6589595375722499E-2</c:v>
                </c:pt>
                <c:pt idx="293">
                  <c:v>2.6589595375722499E-2</c:v>
                </c:pt>
                <c:pt idx="294">
                  <c:v>2.71676300578035E-2</c:v>
                </c:pt>
                <c:pt idx="295">
                  <c:v>2.71676300578035E-2</c:v>
                </c:pt>
                <c:pt idx="296">
                  <c:v>2.71676300578035E-2</c:v>
                </c:pt>
                <c:pt idx="297">
                  <c:v>2.71676300578035E-2</c:v>
                </c:pt>
                <c:pt idx="298">
                  <c:v>2.71676300578035E-2</c:v>
                </c:pt>
                <c:pt idx="299">
                  <c:v>2.71676300578035E-2</c:v>
                </c:pt>
                <c:pt idx="300">
                  <c:v>2.71676300578035E-2</c:v>
                </c:pt>
                <c:pt idx="301">
                  <c:v>2.71676300578035E-2</c:v>
                </c:pt>
                <c:pt idx="302">
                  <c:v>2.71676300578035E-2</c:v>
                </c:pt>
                <c:pt idx="303">
                  <c:v>2.77456647398844E-2</c:v>
                </c:pt>
                <c:pt idx="304">
                  <c:v>2.77456647398844E-2</c:v>
                </c:pt>
                <c:pt idx="305">
                  <c:v>2.77456647398844E-2</c:v>
                </c:pt>
                <c:pt idx="306">
                  <c:v>2.83236994219653E-2</c:v>
                </c:pt>
                <c:pt idx="307">
                  <c:v>2.83236994219653E-2</c:v>
                </c:pt>
                <c:pt idx="308">
                  <c:v>2.8901734104046201E-2</c:v>
                </c:pt>
                <c:pt idx="309">
                  <c:v>2.8901734104046201E-2</c:v>
                </c:pt>
                <c:pt idx="310">
                  <c:v>2.8901734104046201E-2</c:v>
                </c:pt>
                <c:pt idx="311">
                  <c:v>2.9479768786127201E-2</c:v>
                </c:pt>
                <c:pt idx="312">
                  <c:v>2.9479768786127201E-2</c:v>
                </c:pt>
                <c:pt idx="313">
                  <c:v>2.9479768786127201E-2</c:v>
                </c:pt>
                <c:pt idx="314">
                  <c:v>3.0057803468208098E-2</c:v>
                </c:pt>
                <c:pt idx="315">
                  <c:v>3.0057803468208098E-2</c:v>
                </c:pt>
                <c:pt idx="316">
                  <c:v>3.0057803468208098E-2</c:v>
                </c:pt>
                <c:pt idx="317">
                  <c:v>3.0635838150288999E-2</c:v>
                </c:pt>
                <c:pt idx="318">
                  <c:v>3.1213872832369899E-2</c:v>
                </c:pt>
                <c:pt idx="319">
                  <c:v>3.1213872832369899E-2</c:v>
                </c:pt>
                <c:pt idx="320">
                  <c:v>3.17919075144509E-2</c:v>
                </c:pt>
                <c:pt idx="321">
                  <c:v>3.2369942196531797E-2</c:v>
                </c:pt>
                <c:pt idx="322">
                  <c:v>3.2369942196531797E-2</c:v>
                </c:pt>
                <c:pt idx="323">
                  <c:v>3.29479768786127E-2</c:v>
                </c:pt>
                <c:pt idx="324">
                  <c:v>3.4104046242774598E-2</c:v>
                </c:pt>
                <c:pt idx="325">
                  <c:v>3.4104046242774598E-2</c:v>
                </c:pt>
                <c:pt idx="326">
                  <c:v>3.4682080924855502E-2</c:v>
                </c:pt>
                <c:pt idx="327">
                  <c:v>3.4682080924855502E-2</c:v>
                </c:pt>
                <c:pt idx="328">
                  <c:v>3.5260115606936399E-2</c:v>
                </c:pt>
                <c:pt idx="329">
                  <c:v>3.5838150289017302E-2</c:v>
                </c:pt>
                <c:pt idx="330">
                  <c:v>3.6416184971098303E-2</c:v>
                </c:pt>
                <c:pt idx="331">
                  <c:v>3.6416184971098303E-2</c:v>
                </c:pt>
                <c:pt idx="332">
                  <c:v>3.69942196531792E-2</c:v>
                </c:pt>
                <c:pt idx="333">
                  <c:v>3.7572254335260097E-2</c:v>
                </c:pt>
                <c:pt idx="334">
                  <c:v>3.8150289017341001E-2</c:v>
                </c:pt>
                <c:pt idx="335">
                  <c:v>3.8728323699422001E-2</c:v>
                </c:pt>
                <c:pt idx="336">
                  <c:v>3.9884393063583802E-2</c:v>
                </c:pt>
                <c:pt idx="337">
                  <c:v>4.0462427745664699E-2</c:v>
                </c:pt>
                <c:pt idx="338">
                  <c:v>4.10404624277457E-2</c:v>
                </c:pt>
                <c:pt idx="339">
                  <c:v>4.1618497109826597E-2</c:v>
                </c:pt>
                <c:pt idx="340">
                  <c:v>4.21965317919075E-2</c:v>
                </c:pt>
                <c:pt idx="341">
                  <c:v>4.2774566473988397E-2</c:v>
                </c:pt>
                <c:pt idx="342">
                  <c:v>4.3930635838150302E-2</c:v>
                </c:pt>
                <c:pt idx="343">
                  <c:v>4.5086705202312102E-2</c:v>
                </c:pt>
                <c:pt idx="344">
                  <c:v>4.6242774566474E-2</c:v>
                </c:pt>
                <c:pt idx="345">
                  <c:v>4.7398843930635801E-2</c:v>
                </c:pt>
                <c:pt idx="346">
                  <c:v>4.8554913294797698E-2</c:v>
                </c:pt>
                <c:pt idx="347">
                  <c:v>4.9132947976878602E-2</c:v>
                </c:pt>
                <c:pt idx="348">
                  <c:v>4.9710982658959499E-2</c:v>
                </c:pt>
                <c:pt idx="349">
                  <c:v>5.02890173410405E-2</c:v>
                </c:pt>
                <c:pt idx="350">
                  <c:v>5.14450867052023E-2</c:v>
                </c:pt>
                <c:pt idx="351">
                  <c:v>5.2023121387283197E-2</c:v>
                </c:pt>
                <c:pt idx="352">
                  <c:v>5.3179190751445102E-2</c:v>
                </c:pt>
                <c:pt idx="353">
                  <c:v>5.3757225433525999E-2</c:v>
                </c:pt>
                <c:pt idx="354">
                  <c:v>5.4913294797687903E-2</c:v>
                </c:pt>
                <c:pt idx="355">
                  <c:v>5.6069364161849697E-2</c:v>
                </c:pt>
                <c:pt idx="356">
                  <c:v>5.6647398843930601E-2</c:v>
                </c:pt>
                <c:pt idx="357">
                  <c:v>5.7803468208092498E-2</c:v>
                </c:pt>
                <c:pt idx="358">
                  <c:v>5.8959537572254299E-2</c:v>
                </c:pt>
                <c:pt idx="359">
                  <c:v>5.95375722543353E-2</c:v>
                </c:pt>
                <c:pt idx="360">
                  <c:v>6.06936416184971E-2</c:v>
                </c:pt>
                <c:pt idx="361">
                  <c:v>6.1849710982658998E-2</c:v>
                </c:pt>
                <c:pt idx="362">
                  <c:v>6.3005780346820806E-2</c:v>
                </c:pt>
                <c:pt idx="363">
                  <c:v>6.4739884393063593E-2</c:v>
                </c:pt>
                <c:pt idx="364">
                  <c:v>6.6473988439306395E-2</c:v>
                </c:pt>
                <c:pt idx="365">
                  <c:v>6.8208092485549099E-2</c:v>
                </c:pt>
                <c:pt idx="366">
                  <c:v>6.9364161849711004E-2</c:v>
                </c:pt>
                <c:pt idx="367">
                  <c:v>7.0520231213872797E-2</c:v>
                </c:pt>
                <c:pt idx="368">
                  <c:v>7.1098265895953805E-2</c:v>
                </c:pt>
                <c:pt idx="369">
                  <c:v>7.1676300578034702E-2</c:v>
                </c:pt>
                <c:pt idx="370">
                  <c:v>7.2832369942196495E-2</c:v>
                </c:pt>
                <c:pt idx="371">
                  <c:v>7.39884393063584E-2</c:v>
                </c:pt>
                <c:pt idx="372">
                  <c:v>7.5144508670520194E-2</c:v>
                </c:pt>
                <c:pt idx="373">
                  <c:v>7.6878612716762995E-2</c:v>
                </c:pt>
                <c:pt idx="374">
                  <c:v>7.8612716763005797E-2</c:v>
                </c:pt>
                <c:pt idx="375">
                  <c:v>8.0346820809248501E-2</c:v>
                </c:pt>
                <c:pt idx="376">
                  <c:v>8.1502890173410406E-2</c:v>
                </c:pt>
                <c:pt idx="377">
                  <c:v>8.2658959537572296E-2</c:v>
                </c:pt>
                <c:pt idx="378">
                  <c:v>8.3815028901734104E-2</c:v>
                </c:pt>
                <c:pt idx="379">
                  <c:v>8.4971098265895897E-2</c:v>
                </c:pt>
                <c:pt idx="380">
                  <c:v>8.6127167630057802E-2</c:v>
                </c:pt>
                <c:pt idx="381">
                  <c:v>8.7283236994219596E-2</c:v>
                </c:pt>
                <c:pt idx="382">
                  <c:v>8.9017341040462397E-2</c:v>
                </c:pt>
                <c:pt idx="383">
                  <c:v>9.0173410404624205E-2</c:v>
                </c:pt>
                <c:pt idx="384">
                  <c:v>9.1907514450867006E-2</c:v>
                </c:pt>
                <c:pt idx="385">
                  <c:v>9.3641618497109794E-2</c:v>
                </c:pt>
                <c:pt idx="386">
                  <c:v>9.5375722543352595E-2</c:v>
                </c:pt>
                <c:pt idx="387">
                  <c:v>9.6531791907514403E-2</c:v>
                </c:pt>
                <c:pt idx="388">
                  <c:v>9.7687861271676293E-2</c:v>
                </c:pt>
                <c:pt idx="389">
                  <c:v>9.8843930635838101E-2</c:v>
                </c:pt>
                <c:pt idx="390">
                  <c:v>0.1</c:v>
                </c:pt>
                <c:pt idx="391">
                  <c:v>0.10115606936416199</c:v>
                </c:pt>
                <c:pt idx="392">
                  <c:v>0.102890173410405</c:v>
                </c:pt>
                <c:pt idx="393">
                  <c:v>0.10404624277456601</c:v>
                </c:pt>
                <c:pt idx="394">
                  <c:v>0.105780346820809</c:v>
                </c:pt>
                <c:pt idx="395">
                  <c:v>0.106936416184971</c:v>
                </c:pt>
                <c:pt idx="396">
                  <c:v>0.108670520231214</c:v>
                </c:pt>
                <c:pt idx="397">
                  <c:v>0.109826589595376</c:v>
                </c:pt>
                <c:pt idx="398">
                  <c:v>0.111560693641619</c:v>
                </c:pt>
                <c:pt idx="399">
                  <c:v>0.11329479768786101</c:v>
                </c:pt>
                <c:pt idx="400">
                  <c:v>0.11445086705202299</c:v>
                </c:pt>
                <c:pt idx="401">
                  <c:v>0.115606936416185</c:v>
                </c:pt>
                <c:pt idx="402">
                  <c:v>0.116763005780347</c:v>
                </c:pt>
                <c:pt idx="403">
                  <c:v>0.11849710982658999</c:v>
                </c:pt>
                <c:pt idx="404">
                  <c:v>0.120231213872832</c:v>
                </c:pt>
                <c:pt idx="405">
                  <c:v>0.12254335260115599</c:v>
                </c:pt>
                <c:pt idx="406">
                  <c:v>0.12485549132948</c:v>
                </c:pt>
                <c:pt idx="407">
                  <c:v>0.12658959537572301</c:v>
                </c:pt>
                <c:pt idx="408">
                  <c:v>0.127745664739884</c:v>
                </c:pt>
                <c:pt idx="409">
                  <c:v>0.12890173410404601</c:v>
                </c:pt>
                <c:pt idx="410">
                  <c:v>0.130057803468208</c:v>
                </c:pt>
                <c:pt idx="411">
                  <c:v>0.131791907514451</c:v>
                </c:pt>
                <c:pt idx="412">
                  <c:v>0.13294797687861301</c:v>
                </c:pt>
                <c:pt idx="413">
                  <c:v>0.13468208092485501</c:v>
                </c:pt>
                <c:pt idx="414">
                  <c:v>0.136416184971098</c:v>
                </c:pt>
                <c:pt idx="415">
                  <c:v>0.138150289017341</c:v>
                </c:pt>
                <c:pt idx="416">
                  <c:v>0.13930635838150299</c:v>
                </c:pt>
                <c:pt idx="417">
                  <c:v>0.14104046242774601</c:v>
                </c:pt>
                <c:pt idx="418">
                  <c:v>0.142196531791908</c:v>
                </c:pt>
                <c:pt idx="419">
                  <c:v>0.14393063583815</c:v>
                </c:pt>
                <c:pt idx="420">
                  <c:v>0.14566473988439299</c:v>
                </c:pt>
                <c:pt idx="421">
                  <c:v>0.14682080924855501</c:v>
                </c:pt>
                <c:pt idx="422">
                  <c:v>0.14797687861271699</c:v>
                </c:pt>
                <c:pt idx="423">
                  <c:v>0.14971098265895999</c:v>
                </c:pt>
                <c:pt idx="424">
                  <c:v>0.15144508670520199</c:v>
                </c:pt>
                <c:pt idx="425">
                  <c:v>0.15375722543352599</c:v>
                </c:pt>
                <c:pt idx="426">
                  <c:v>0.15606936416184999</c:v>
                </c:pt>
                <c:pt idx="427">
                  <c:v>0.158381502890173</c:v>
                </c:pt>
                <c:pt idx="428">
                  <c:v>0.16011560693641599</c:v>
                </c:pt>
                <c:pt idx="429">
                  <c:v>0.16184971098265899</c:v>
                </c:pt>
                <c:pt idx="430">
                  <c:v>0.16300578034682101</c:v>
                </c:pt>
                <c:pt idx="431">
                  <c:v>0.16416184971098299</c:v>
                </c:pt>
                <c:pt idx="432">
                  <c:v>0.16589595375722499</c:v>
                </c:pt>
                <c:pt idx="433">
                  <c:v>0.16763005780346801</c:v>
                </c:pt>
                <c:pt idx="434">
                  <c:v>0.16936416184971101</c:v>
                </c:pt>
                <c:pt idx="435">
                  <c:v>0.171098265895954</c:v>
                </c:pt>
                <c:pt idx="436">
                  <c:v>0.17225433526011599</c:v>
                </c:pt>
                <c:pt idx="437">
                  <c:v>0.17398843930635799</c:v>
                </c:pt>
                <c:pt idx="438">
                  <c:v>0.17572254335260101</c:v>
                </c:pt>
                <c:pt idx="439">
                  <c:v>0.17745664739884401</c:v>
                </c:pt>
                <c:pt idx="440">
                  <c:v>0.179190751445087</c:v>
                </c:pt>
                <c:pt idx="441">
                  <c:v>0.180924855491329</c:v>
                </c:pt>
                <c:pt idx="442">
                  <c:v>0.182658959537572</c:v>
                </c:pt>
                <c:pt idx="443">
                  <c:v>0.18439306358381499</c:v>
                </c:pt>
                <c:pt idx="444">
                  <c:v>0.18554913294797701</c:v>
                </c:pt>
                <c:pt idx="445">
                  <c:v>0.18728323699422</c:v>
                </c:pt>
                <c:pt idx="446">
                  <c:v>0.18959537572254301</c:v>
                </c:pt>
                <c:pt idx="447">
                  <c:v>0.191329479768786</c:v>
                </c:pt>
                <c:pt idx="448">
                  <c:v>0.19364161849711001</c:v>
                </c:pt>
                <c:pt idx="449">
                  <c:v>0.195375722543353</c:v>
                </c:pt>
                <c:pt idx="450">
                  <c:v>0.197109826589595</c:v>
                </c:pt>
                <c:pt idx="451">
                  <c:v>0.19826589595375699</c:v>
                </c:pt>
                <c:pt idx="452">
                  <c:v>0.2</c:v>
                </c:pt>
                <c:pt idx="453">
                  <c:v>0.201156069364162</c:v>
                </c:pt>
                <c:pt idx="454">
                  <c:v>0.20289017341040499</c:v>
                </c:pt>
                <c:pt idx="455">
                  <c:v>0.20462427745664699</c:v>
                </c:pt>
                <c:pt idx="456">
                  <c:v>0.20635838150288999</c:v>
                </c:pt>
                <c:pt idx="457">
                  <c:v>0.20809248554913301</c:v>
                </c:pt>
                <c:pt idx="458">
                  <c:v>0.20982658959537601</c:v>
                </c:pt>
                <c:pt idx="459">
                  <c:v>0.211560693641618</c:v>
                </c:pt>
                <c:pt idx="460">
                  <c:v>0.21271676300577999</c:v>
                </c:pt>
                <c:pt idx="461">
                  <c:v>0.21445086705202299</c:v>
                </c:pt>
                <c:pt idx="462">
                  <c:v>0.215606936416185</c:v>
                </c:pt>
                <c:pt idx="463">
                  <c:v>0.217341040462428</c:v>
                </c:pt>
                <c:pt idx="464">
                  <c:v>0.21907514450867099</c:v>
                </c:pt>
                <c:pt idx="465">
                  <c:v>0.22080924855491299</c:v>
                </c:pt>
                <c:pt idx="466">
                  <c:v>0.22312138728323699</c:v>
                </c:pt>
                <c:pt idx="467">
                  <c:v>0.22485549132947999</c:v>
                </c:pt>
                <c:pt idx="468">
                  <c:v>0.22658959537572301</c:v>
                </c:pt>
                <c:pt idx="469">
                  <c:v>0.22832369942196501</c:v>
                </c:pt>
                <c:pt idx="470">
                  <c:v>0.23005780346820801</c:v>
                </c:pt>
                <c:pt idx="471">
                  <c:v>0.231791907514451</c:v>
                </c:pt>
                <c:pt idx="472">
                  <c:v>0.23294797687861299</c:v>
                </c:pt>
                <c:pt idx="473">
                  <c:v>0.23468208092485501</c:v>
                </c:pt>
                <c:pt idx="474">
                  <c:v>0.23641618497109801</c:v>
                </c:pt>
                <c:pt idx="475">
                  <c:v>0.238150289017341</c:v>
                </c:pt>
                <c:pt idx="476">
                  <c:v>0.239884393063584</c:v>
                </c:pt>
                <c:pt idx="477">
                  <c:v>0.241618497109827</c:v>
                </c:pt>
                <c:pt idx="478">
                  <c:v>0.24277456647398801</c:v>
                </c:pt>
                <c:pt idx="479">
                  <c:v>0.24450867052023101</c:v>
                </c:pt>
                <c:pt idx="480">
                  <c:v>0.246242774566474</c:v>
                </c:pt>
                <c:pt idx="481">
                  <c:v>0.24739884393063599</c:v>
                </c:pt>
                <c:pt idx="482">
                  <c:v>0.24913294797687899</c:v>
                </c:pt>
                <c:pt idx="483">
                  <c:v>0.25144508670520199</c:v>
                </c:pt>
                <c:pt idx="484">
                  <c:v>0.25317919075144502</c:v>
                </c:pt>
                <c:pt idx="485">
                  <c:v>0.25491329479768798</c:v>
                </c:pt>
                <c:pt idx="486">
                  <c:v>0.25664739884393101</c:v>
                </c:pt>
                <c:pt idx="487">
                  <c:v>0.25780346820809302</c:v>
                </c:pt>
                <c:pt idx="488">
                  <c:v>0.25953757225433499</c:v>
                </c:pt>
                <c:pt idx="489">
                  <c:v>0.26184971098265902</c:v>
                </c:pt>
                <c:pt idx="490">
                  <c:v>0.26358381502890199</c:v>
                </c:pt>
                <c:pt idx="491">
                  <c:v>0.26531791907514501</c:v>
                </c:pt>
                <c:pt idx="492">
                  <c:v>0.26705202312138698</c:v>
                </c:pt>
                <c:pt idx="493">
                  <c:v>0.26878612716763001</c:v>
                </c:pt>
                <c:pt idx="494">
                  <c:v>0.26994219653179202</c:v>
                </c:pt>
                <c:pt idx="495">
                  <c:v>0.27167630057803499</c:v>
                </c:pt>
                <c:pt idx="496">
                  <c:v>0.27341040462427701</c:v>
                </c:pt>
                <c:pt idx="497">
                  <c:v>0.27514450867051998</c:v>
                </c:pt>
                <c:pt idx="498">
                  <c:v>0.27687861271676301</c:v>
                </c:pt>
                <c:pt idx="499">
                  <c:v>0.27861271676300597</c:v>
                </c:pt>
                <c:pt idx="500">
                  <c:v>0.280346820809249</c:v>
                </c:pt>
                <c:pt idx="501">
                  <c:v>0.28208092485549102</c:v>
                </c:pt>
                <c:pt idx="502">
                  <c:v>0.28323699421965298</c:v>
                </c:pt>
                <c:pt idx="503">
                  <c:v>0.28497109826589601</c:v>
                </c:pt>
                <c:pt idx="504">
                  <c:v>0.28670520231213897</c:v>
                </c:pt>
                <c:pt idx="505">
                  <c:v>0.28901734104046201</c:v>
                </c:pt>
                <c:pt idx="506">
                  <c:v>0.29075144508670497</c:v>
                </c:pt>
                <c:pt idx="507">
                  <c:v>0.29190751445086699</c:v>
                </c:pt>
                <c:pt idx="508">
                  <c:v>0.29364161849711001</c:v>
                </c:pt>
                <c:pt idx="509">
                  <c:v>0.29537572254335298</c:v>
                </c:pt>
                <c:pt idx="510">
                  <c:v>0.29710982658959501</c:v>
                </c:pt>
                <c:pt idx="511">
                  <c:v>0.29884393063583797</c:v>
                </c:pt>
                <c:pt idx="512">
                  <c:v>0.301156069364162</c:v>
                </c:pt>
                <c:pt idx="513">
                  <c:v>0.30289017341040497</c:v>
                </c:pt>
                <c:pt idx="514">
                  <c:v>0.304624277456647</c:v>
                </c:pt>
                <c:pt idx="515">
                  <c:v>0.30578034682080901</c:v>
                </c:pt>
                <c:pt idx="516">
                  <c:v>0.30751445086705198</c:v>
                </c:pt>
                <c:pt idx="517">
                  <c:v>0.309248554913295</c:v>
                </c:pt>
                <c:pt idx="518">
                  <c:v>0.31098265895953803</c:v>
                </c:pt>
                <c:pt idx="519">
                  <c:v>0.31271676300578</c:v>
                </c:pt>
                <c:pt idx="520">
                  <c:v>0.31445086705202302</c:v>
                </c:pt>
                <c:pt idx="521">
                  <c:v>0.31618497109826599</c:v>
                </c:pt>
                <c:pt idx="522">
                  <c:v>0.31791907514450901</c:v>
                </c:pt>
                <c:pt idx="523">
                  <c:v>0.31965317919075098</c:v>
                </c:pt>
                <c:pt idx="524">
                  <c:v>0.321387283236994</c:v>
                </c:pt>
                <c:pt idx="525">
                  <c:v>0.32312138728323703</c:v>
                </c:pt>
                <c:pt idx="526">
                  <c:v>0.32485549132948</c:v>
                </c:pt>
                <c:pt idx="527">
                  <c:v>0.32601156069364201</c:v>
                </c:pt>
                <c:pt idx="528">
                  <c:v>0.32774566473988398</c:v>
                </c:pt>
                <c:pt idx="529">
                  <c:v>0.329479768786127</c:v>
                </c:pt>
                <c:pt idx="530">
                  <c:v>0.33121387283237003</c:v>
                </c:pt>
                <c:pt idx="531">
                  <c:v>0.33294797687861299</c:v>
                </c:pt>
                <c:pt idx="532">
                  <c:v>0.33468208092485502</c:v>
                </c:pt>
                <c:pt idx="533">
                  <c:v>0.33641618497109799</c:v>
                </c:pt>
                <c:pt idx="534">
                  <c:v>0.33815028901734101</c:v>
                </c:pt>
                <c:pt idx="535">
                  <c:v>0.33930635838150303</c:v>
                </c:pt>
                <c:pt idx="536">
                  <c:v>0.34104046242774599</c:v>
                </c:pt>
                <c:pt idx="537">
                  <c:v>0.34277456647398802</c:v>
                </c:pt>
                <c:pt idx="538">
                  <c:v>0.34450867052023099</c:v>
                </c:pt>
                <c:pt idx="539">
                  <c:v>0.34624277456647401</c:v>
                </c:pt>
                <c:pt idx="540">
                  <c:v>0.34797687861271698</c:v>
                </c:pt>
                <c:pt idx="541">
                  <c:v>0.34913294797687899</c:v>
                </c:pt>
                <c:pt idx="542">
                  <c:v>0.35086705202312102</c:v>
                </c:pt>
                <c:pt idx="543">
                  <c:v>0.35260115606936399</c:v>
                </c:pt>
                <c:pt idx="544">
                  <c:v>0.353757225433526</c:v>
                </c:pt>
                <c:pt idx="545">
                  <c:v>0.35606936416184998</c:v>
                </c:pt>
                <c:pt idx="546">
                  <c:v>0.357803468208092</c:v>
                </c:pt>
                <c:pt idx="547">
                  <c:v>0.35953757225433502</c:v>
                </c:pt>
                <c:pt idx="548">
                  <c:v>0.36069364161849699</c:v>
                </c:pt>
                <c:pt idx="549">
                  <c:v>0.36242774566474001</c:v>
                </c:pt>
                <c:pt idx="550">
                  <c:v>0.36416184971098298</c:v>
                </c:pt>
                <c:pt idx="551">
                  <c:v>0.36531791907514399</c:v>
                </c:pt>
                <c:pt idx="552">
                  <c:v>0.36763005780346802</c:v>
                </c:pt>
                <c:pt idx="553">
                  <c:v>0.36936416184971099</c:v>
                </c:pt>
                <c:pt idx="554">
                  <c:v>0.37109826589595402</c:v>
                </c:pt>
                <c:pt idx="555">
                  <c:v>0.37283236994219698</c:v>
                </c:pt>
                <c:pt idx="556">
                  <c:v>0.37456647398843901</c:v>
                </c:pt>
                <c:pt idx="557">
                  <c:v>0.37630057803468198</c:v>
                </c:pt>
                <c:pt idx="558">
                  <c:v>0.37745664739884399</c:v>
                </c:pt>
                <c:pt idx="559">
                  <c:v>0.37919075144508702</c:v>
                </c:pt>
                <c:pt idx="560">
                  <c:v>0.38034682080924898</c:v>
                </c:pt>
                <c:pt idx="561">
                  <c:v>0.382080924855491</c:v>
                </c:pt>
                <c:pt idx="562">
                  <c:v>0.38381502890173402</c:v>
                </c:pt>
                <c:pt idx="563">
                  <c:v>0.38497109826589598</c:v>
                </c:pt>
                <c:pt idx="564">
                  <c:v>0.38670520231213901</c:v>
                </c:pt>
                <c:pt idx="565">
                  <c:v>0.38786127167630102</c:v>
                </c:pt>
                <c:pt idx="566">
                  <c:v>0.38901734104046198</c:v>
                </c:pt>
                <c:pt idx="567">
                  <c:v>0.39075144508670501</c:v>
                </c:pt>
                <c:pt idx="568">
                  <c:v>0.39190751445086702</c:v>
                </c:pt>
                <c:pt idx="569">
                  <c:v>0.39306358381502898</c:v>
                </c:pt>
                <c:pt idx="570">
                  <c:v>0.39479768786127201</c:v>
                </c:pt>
                <c:pt idx="571">
                  <c:v>0.39653179190751398</c:v>
                </c:pt>
                <c:pt idx="572">
                  <c:v>0.398265895953757</c:v>
                </c:pt>
                <c:pt idx="573">
                  <c:v>0.39942196531791901</c:v>
                </c:pt>
                <c:pt idx="574">
                  <c:v>0.40115606936416198</c:v>
                </c:pt>
                <c:pt idx="575">
                  <c:v>0.402312138728324</c:v>
                </c:pt>
                <c:pt idx="576">
                  <c:v>0.40346820809248601</c:v>
                </c:pt>
                <c:pt idx="577">
                  <c:v>0.40520231213872798</c:v>
                </c:pt>
                <c:pt idx="578">
                  <c:v>0.40693641618497101</c:v>
                </c:pt>
                <c:pt idx="579">
                  <c:v>0.40809248554913302</c:v>
                </c:pt>
                <c:pt idx="580">
                  <c:v>0.40982658959537599</c:v>
                </c:pt>
                <c:pt idx="581">
                  <c:v>0.41156069364161801</c:v>
                </c:pt>
                <c:pt idx="582">
                  <c:v>0.41271676300577997</c:v>
                </c:pt>
                <c:pt idx="583">
                  <c:v>0.41387283236994199</c:v>
                </c:pt>
                <c:pt idx="584">
                  <c:v>0.41502890173410401</c:v>
                </c:pt>
                <c:pt idx="585">
                  <c:v>0.41618497109826602</c:v>
                </c:pt>
                <c:pt idx="586">
                  <c:v>0.41791907514450899</c:v>
                </c:pt>
                <c:pt idx="587">
                  <c:v>0.41907514450867001</c:v>
                </c:pt>
                <c:pt idx="588">
                  <c:v>0.42023121387283202</c:v>
                </c:pt>
                <c:pt idx="589">
                  <c:v>0.42196531791907499</c:v>
                </c:pt>
                <c:pt idx="590">
                  <c:v>0.423121387283237</c:v>
                </c:pt>
                <c:pt idx="591">
                  <c:v>0.42485549132947997</c:v>
                </c:pt>
                <c:pt idx="592">
                  <c:v>0.42601156069364199</c:v>
                </c:pt>
                <c:pt idx="593">
                  <c:v>0.427167630057803</c:v>
                </c:pt>
                <c:pt idx="594">
                  <c:v>0.42832369942196502</c:v>
                </c:pt>
                <c:pt idx="595">
                  <c:v>0.42947976878612698</c:v>
                </c:pt>
                <c:pt idx="596">
                  <c:v>0.430635838150289</c:v>
                </c:pt>
                <c:pt idx="597">
                  <c:v>0.43179190751445101</c:v>
                </c:pt>
                <c:pt idx="598">
                  <c:v>0.43294797687861297</c:v>
                </c:pt>
                <c:pt idx="599">
                  <c:v>0.43410404624277499</c:v>
                </c:pt>
                <c:pt idx="600">
                  <c:v>0.435260115606936</c:v>
                </c:pt>
                <c:pt idx="601">
                  <c:v>0.43699421965317897</c:v>
                </c:pt>
                <c:pt idx="602">
                  <c:v>0.43757225433525998</c:v>
                </c:pt>
                <c:pt idx="603">
                  <c:v>0.438728323699422</c:v>
                </c:pt>
                <c:pt idx="604">
                  <c:v>0.439306358381503</c:v>
                </c:pt>
                <c:pt idx="605">
                  <c:v>0.43988439306358401</c:v>
                </c:pt>
                <c:pt idx="606">
                  <c:v>0.44104046242774603</c:v>
                </c:pt>
                <c:pt idx="607">
                  <c:v>0.44219653179190799</c:v>
                </c:pt>
                <c:pt idx="608">
                  <c:v>0.443352601156069</c:v>
                </c:pt>
                <c:pt idx="609">
                  <c:v>0.44450867052023102</c:v>
                </c:pt>
                <c:pt idx="610">
                  <c:v>0.44508670520231203</c:v>
                </c:pt>
                <c:pt idx="611">
                  <c:v>0.44624277456647399</c:v>
                </c:pt>
                <c:pt idx="612">
                  <c:v>0.447398843930636</c:v>
                </c:pt>
                <c:pt idx="613">
                  <c:v>0.44855491329479802</c:v>
                </c:pt>
                <c:pt idx="614">
                  <c:v>0.44913294797687903</c:v>
                </c:pt>
                <c:pt idx="615">
                  <c:v>0.45028901734103999</c:v>
                </c:pt>
                <c:pt idx="616">
                  <c:v>0.450867052023121</c:v>
                </c:pt>
                <c:pt idx="617">
                  <c:v>0.45202312138728301</c:v>
                </c:pt>
                <c:pt idx="618">
                  <c:v>0.45260115606936402</c:v>
                </c:pt>
                <c:pt idx="619">
                  <c:v>0.45375722543352598</c:v>
                </c:pt>
                <c:pt idx="620">
                  <c:v>0.45433526011560699</c:v>
                </c:pt>
                <c:pt idx="621">
                  <c:v>0.455491329479769</c:v>
                </c:pt>
                <c:pt idx="622">
                  <c:v>0.45664739884393102</c:v>
                </c:pt>
                <c:pt idx="623">
                  <c:v>0.45722543352601203</c:v>
                </c:pt>
                <c:pt idx="624">
                  <c:v>0.45838150289017299</c:v>
                </c:pt>
                <c:pt idx="625">
                  <c:v>0.45895953757225399</c:v>
                </c:pt>
                <c:pt idx="626">
                  <c:v>0.459537572254335</c:v>
                </c:pt>
                <c:pt idx="627">
                  <c:v>0.46011560693641601</c:v>
                </c:pt>
                <c:pt idx="628">
                  <c:v>0.46069364161849702</c:v>
                </c:pt>
                <c:pt idx="629">
                  <c:v>0.46069364161849702</c:v>
                </c:pt>
                <c:pt idx="630">
                  <c:v>0.46127167630057803</c:v>
                </c:pt>
                <c:pt idx="631">
                  <c:v>0.46184971098265898</c:v>
                </c:pt>
                <c:pt idx="632">
                  <c:v>0.46242774566473999</c:v>
                </c:pt>
                <c:pt idx="633">
                  <c:v>0.46300578034682099</c:v>
                </c:pt>
                <c:pt idx="634">
                  <c:v>0.463583815028902</c:v>
                </c:pt>
                <c:pt idx="635">
                  <c:v>0.46416184971098301</c:v>
                </c:pt>
                <c:pt idx="636">
                  <c:v>0.46473988439306402</c:v>
                </c:pt>
                <c:pt idx="637">
                  <c:v>0.46531791907514503</c:v>
                </c:pt>
                <c:pt idx="638">
                  <c:v>0.46589595375722498</c:v>
                </c:pt>
                <c:pt idx="639">
                  <c:v>0.46647398843930599</c:v>
                </c:pt>
                <c:pt idx="640">
                  <c:v>0.46705202312138699</c:v>
                </c:pt>
                <c:pt idx="641">
                  <c:v>0.46705202312138699</c:v>
                </c:pt>
                <c:pt idx="642">
                  <c:v>0.467630057803468</c:v>
                </c:pt>
                <c:pt idx="643">
                  <c:v>0.467630057803468</c:v>
                </c:pt>
                <c:pt idx="644">
                  <c:v>0.46820809248554901</c:v>
                </c:pt>
                <c:pt idx="645">
                  <c:v>0.46820809248554901</c:v>
                </c:pt>
                <c:pt idx="646">
                  <c:v>0.46878612716763002</c:v>
                </c:pt>
                <c:pt idx="647">
                  <c:v>0.46878612716763002</c:v>
                </c:pt>
                <c:pt idx="648">
                  <c:v>0.46936416184971103</c:v>
                </c:pt>
                <c:pt idx="649">
                  <c:v>0.46936416184971103</c:v>
                </c:pt>
                <c:pt idx="650">
                  <c:v>0.46994219653179198</c:v>
                </c:pt>
                <c:pt idx="651">
                  <c:v>0.46994219653179198</c:v>
                </c:pt>
                <c:pt idx="652">
                  <c:v>0.47052023121387299</c:v>
                </c:pt>
                <c:pt idx="653">
                  <c:v>0.47052023121387299</c:v>
                </c:pt>
                <c:pt idx="654">
                  <c:v>0.47052023121387299</c:v>
                </c:pt>
                <c:pt idx="655">
                  <c:v>0.47109826589595399</c:v>
                </c:pt>
                <c:pt idx="656">
                  <c:v>0.47109826589595399</c:v>
                </c:pt>
                <c:pt idx="657">
                  <c:v>0.47109826589595399</c:v>
                </c:pt>
                <c:pt idx="658">
                  <c:v>0.47109826589595399</c:v>
                </c:pt>
                <c:pt idx="659">
                  <c:v>0.47109826589595399</c:v>
                </c:pt>
                <c:pt idx="660">
                  <c:v>0.47109826589595399</c:v>
                </c:pt>
                <c:pt idx="661">
                  <c:v>0.47109826589595399</c:v>
                </c:pt>
                <c:pt idx="662">
                  <c:v>0.47109826589595399</c:v>
                </c:pt>
                <c:pt idx="663">
                  <c:v>0.47109826589595399</c:v>
                </c:pt>
                <c:pt idx="664">
                  <c:v>0.47109826589595399</c:v>
                </c:pt>
                <c:pt idx="665">
                  <c:v>0.47109826589595399</c:v>
                </c:pt>
                <c:pt idx="666">
                  <c:v>0.47109826589595399</c:v>
                </c:pt>
                <c:pt idx="667">
                  <c:v>0.47109826589595399</c:v>
                </c:pt>
                <c:pt idx="668">
                  <c:v>0.47109826589595399</c:v>
                </c:pt>
                <c:pt idx="669">
                  <c:v>0.47109826589595399</c:v>
                </c:pt>
                <c:pt idx="670">
                  <c:v>0.47109826589595399</c:v>
                </c:pt>
                <c:pt idx="671">
                  <c:v>0.47109826589595399</c:v>
                </c:pt>
                <c:pt idx="672">
                  <c:v>0.47109826589595399</c:v>
                </c:pt>
                <c:pt idx="673">
                  <c:v>0.47109826589595399</c:v>
                </c:pt>
                <c:pt idx="674">
                  <c:v>0.47109826589595399</c:v>
                </c:pt>
                <c:pt idx="675">
                  <c:v>0.47109826589595399</c:v>
                </c:pt>
                <c:pt idx="676">
                  <c:v>0.47109826589595399</c:v>
                </c:pt>
                <c:pt idx="677">
                  <c:v>0.47109826589595399</c:v>
                </c:pt>
                <c:pt idx="678">
                  <c:v>0.47109826589595399</c:v>
                </c:pt>
                <c:pt idx="679">
                  <c:v>0.47109826589595399</c:v>
                </c:pt>
                <c:pt idx="680">
                  <c:v>0.47052023121387299</c:v>
                </c:pt>
                <c:pt idx="681">
                  <c:v>0.47052023121387299</c:v>
                </c:pt>
                <c:pt idx="682">
                  <c:v>0.47052023121387299</c:v>
                </c:pt>
                <c:pt idx="683">
                  <c:v>0.46994219653179198</c:v>
                </c:pt>
                <c:pt idx="684">
                  <c:v>0.46994219653179198</c:v>
                </c:pt>
                <c:pt idx="685">
                  <c:v>0.46994219653179198</c:v>
                </c:pt>
                <c:pt idx="686">
                  <c:v>0.46994219653179198</c:v>
                </c:pt>
                <c:pt idx="687">
                  <c:v>0.46994219653179198</c:v>
                </c:pt>
                <c:pt idx="688">
                  <c:v>0.46994219653179198</c:v>
                </c:pt>
                <c:pt idx="689">
                  <c:v>0.46994219653179198</c:v>
                </c:pt>
                <c:pt idx="690">
                  <c:v>0.46994219653179198</c:v>
                </c:pt>
                <c:pt idx="691">
                  <c:v>0.46994219653179198</c:v>
                </c:pt>
                <c:pt idx="692">
                  <c:v>0.46994219653179198</c:v>
                </c:pt>
                <c:pt idx="693">
                  <c:v>0.46994219653179198</c:v>
                </c:pt>
                <c:pt idx="694">
                  <c:v>0.46994219653179198</c:v>
                </c:pt>
                <c:pt idx="695">
                  <c:v>0.46936416184971103</c:v>
                </c:pt>
                <c:pt idx="696">
                  <c:v>0.46936416184971103</c:v>
                </c:pt>
                <c:pt idx="697">
                  <c:v>0.46936416184971103</c:v>
                </c:pt>
                <c:pt idx="698">
                  <c:v>0.46936416184971103</c:v>
                </c:pt>
                <c:pt idx="699">
                  <c:v>0.46936416184971103</c:v>
                </c:pt>
                <c:pt idx="700">
                  <c:v>0.46936416184971103</c:v>
                </c:pt>
                <c:pt idx="701">
                  <c:v>0.46936416184971103</c:v>
                </c:pt>
                <c:pt idx="702">
                  <c:v>0.46936416184971103</c:v>
                </c:pt>
                <c:pt idx="703">
                  <c:v>0.46936416184971103</c:v>
                </c:pt>
                <c:pt idx="704">
                  <c:v>0.46936416184971103</c:v>
                </c:pt>
                <c:pt idx="705">
                  <c:v>0.46936416184971103</c:v>
                </c:pt>
                <c:pt idx="706">
                  <c:v>0.46936416184971103</c:v>
                </c:pt>
                <c:pt idx="707">
                  <c:v>0.46936416184971103</c:v>
                </c:pt>
                <c:pt idx="708">
                  <c:v>0.46878612716763002</c:v>
                </c:pt>
                <c:pt idx="709">
                  <c:v>0.46878612716763002</c:v>
                </c:pt>
                <c:pt idx="710">
                  <c:v>0.46878612716763002</c:v>
                </c:pt>
                <c:pt idx="711">
                  <c:v>0.46878612716763002</c:v>
                </c:pt>
                <c:pt idx="712">
                  <c:v>0.46878612716763002</c:v>
                </c:pt>
                <c:pt idx="713">
                  <c:v>0.46878612716763002</c:v>
                </c:pt>
                <c:pt idx="714">
                  <c:v>0.46820809248554901</c:v>
                </c:pt>
                <c:pt idx="715">
                  <c:v>0.46820809248554901</c:v>
                </c:pt>
                <c:pt idx="716">
                  <c:v>0.46820809248554901</c:v>
                </c:pt>
                <c:pt idx="717">
                  <c:v>0.46820809248554901</c:v>
                </c:pt>
                <c:pt idx="718">
                  <c:v>0.467630057803468</c:v>
                </c:pt>
                <c:pt idx="719">
                  <c:v>0.467630057803468</c:v>
                </c:pt>
                <c:pt idx="720">
                  <c:v>0.467630057803468</c:v>
                </c:pt>
                <c:pt idx="721">
                  <c:v>0.46705202312138699</c:v>
                </c:pt>
                <c:pt idx="722">
                  <c:v>0.46705202312138699</c:v>
                </c:pt>
                <c:pt idx="723">
                  <c:v>0.46705202312138699</c:v>
                </c:pt>
                <c:pt idx="724">
                  <c:v>0.46705202312138699</c:v>
                </c:pt>
                <c:pt idx="725">
                  <c:v>0.46705202312138699</c:v>
                </c:pt>
                <c:pt idx="726">
                  <c:v>0.46705202312138699</c:v>
                </c:pt>
                <c:pt idx="727">
                  <c:v>0.46705202312138699</c:v>
                </c:pt>
                <c:pt idx="728">
                  <c:v>0.46705202312138699</c:v>
                </c:pt>
                <c:pt idx="729">
                  <c:v>0.46705202312138699</c:v>
                </c:pt>
                <c:pt idx="730">
                  <c:v>0.46647398843930599</c:v>
                </c:pt>
                <c:pt idx="731">
                  <c:v>0.46647398843930599</c:v>
                </c:pt>
                <c:pt idx="732">
                  <c:v>0.46647398843930599</c:v>
                </c:pt>
                <c:pt idx="733">
                  <c:v>0.46647398843930599</c:v>
                </c:pt>
                <c:pt idx="734">
                  <c:v>0.46589595375722498</c:v>
                </c:pt>
                <c:pt idx="735">
                  <c:v>0.46589595375722498</c:v>
                </c:pt>
                <c:pt idx="736">
                  <c:v>0.46531791907514503</c:v>
                </c:pt>
                <c:pt idx="737">
                  <c:v>0.46531791907514503</c:v>
                </c:pt>
                <c:pt idx="738">
                  <c:v>0.46473988439306402</c:v>
                </c:pt>
                <c:pt idx="739">
                  <c:v>0.46473988439306402</c:v>
                </c:pt>
                <c:pt idx="740">
                  <c:v>0.46473988439306402</c:v>
                </c:pt>
                <c:pt idx="741">
                  <c:v>0.46473988439306402</c:v>
                </c:pt>
                <c:pt idx="742">
                  <c:v>0.46416184971098301</c:v>
                </c:pt>
                <c:pt idx="743">
                  <c:v>0.463583815028902</c:v>
                </c:pt>
                <c:pt idx="744">
                  <c:v>0.463583815028902</c:v>
                </c:pt>
                <c:pt idx="745">
                  <c:v>0.46300578034682099</c:v>
                </c:pt>
                <c:pt idx="746">
                  <c:v>0.46300578034682099</c:v>
                </c:pt>
                <c:pt idx="747">
                  <c:v>0.46300578034682099</c:v>
                </c:pt>
                <c:pt idx="748">
                  <c:v>0.46300578034682099</c:v>
                </c:pt>
                <c:pt idx="749">
                  <c:v>0.46300578034682099</c:v>
                </c:pt>
                <c:pt idx="750">
                  <c:v>0.46242774566473999</c:v>
                </c:pt>
                <c:pt idx="751">
                  <c:v>0.46242774566473999</c:v>
                </c:pt>
                <c:pt idx="752">
                  <c:v>0.46184971098265898</c:v>
                </c:pt>
                <c:pt idx="753">
                  <c:v>0.46184971098265898</c:v>
                </c:pt>
                <c:pt idx="754">
                  <c:v>0.46127167630057803</c:v>
                </c:pt>
                <c:pt idx="755">
                  <c:v>0.46069364161849702</c:v>
                </c:pt>
                <c:pt idx="756">
                  <c:v>0.46011560693641601</c:v>
                </c:pt>
                <c:pt idx="757">
                  <c:v>0.459537572254335</c:v>
                </c:pt>
                <c:pt idx="758">
                  <c:v>0.45895953757225399</c:v>
                </c:pt>
                <c:pt idx="759">
                  <c:v>0.45838150289017299</c:v>
                </c:pt>
                <c:pt idx="760">
                  <c:v>0.45780346820809298</c:v>
                </c:pt>
                <c:pt idx="761">
                  <c:v>0.45780346820809298</c:v>
                </c:pt>
                <c:pt idx="762">
                  <c:v>0.45780346820809298</c:v>
                </c:pt>
                <c:pt idx="763">
                  <c:v>0.45780346820809298</c:v>
                </c:pt>
                <c:pt idx="764">
                  <c:v>0.45722543352601203</c:v>
                </c:pt>
                <c:pt idx="765">
                  <c:v>0.45664739884393102</c:v>
                </c:pt>
                <c:pt idx="766">
                  <c:v>0.45664739884393102</c:v>
                </c:pt>
                <c:pt idx="767">
                  <c:v>0.45606936416185001</c:v>
                </c:pt>
                <c:pt idx="768">
                  <c:v>0.455491329479769</c:v>
                </c:pt>
                <c:pt idx="769">
                  <c:v>0.45491329479768799</c:v>
                </c:pt>
                <c:pt idx="770">
                  <c:v>0.45433526011560699</c:v>
                </c:pt>
                <c:pt idx="771">
                  <c:v>0.45317919075144503</c:v>
                </c:pt>
                <c:pt idx="772">
                  <c:v>0.45260115606936402</c:v>
                </c:pt>
                <c:pt idx="773">
                  <c:v>0.45202312138728301</c:v>
                </c:pt>
                <c:pt idx="774">
                  <c:v>0.451445086705202</c:v>
                </c:pt>
                <c:pt idx="775">
                  <c:v>0.450867052023121</c:v>
                </c:pt>
                <c:pt idx="776">
                  <c:v>0.45028901734103999</c:v>
                </c:pt>
                <c:pt idx="777">
                  <c:v>0.44971098265895998</c:v>
                </c:pt>
                <c:pt idx="778">
                  <c:v>0.44855491329479802</c:v>
                </c:pt>
                <c:pt idx="779">
                  <c:v>0.44797687861271701</c:v>
                </c:pt>
                <c:pt idx="780">
                  <c:v>0.447398843930636</c:v>
                </c:pt>
                <c:pt idx="781">
                  <c:v>0.446820809248555</c:v>
                </c:pt>
                <c:pt idx="782">
                  <c:v>0.44624277456647399</c:v>
                </c:pt>
                <c:pt idx="783">
                  <c:v>0.44508670520231203</c:v>
                </c:pt>
                <c:pt idx="784">
                  <c:v>0.44450867052023102</c:v>
                </c:pt>
                <c:pt idx="785">
                  <c:v>0.44393063583815001</c:v>
                </c:pt>
                <c:pt idx="786">
                  <c:v>0.442774566473988</c:v>
                </c:pt>
                <c:pt idx="787">
                  <c:v>0.44161849710982698</c:v>
                </c:pt>
                <c:pt idx="788">
                  <c:v>0.44104046242774603</c:v>
                </c:pt>
                <c:pt idx="789">
                  <c:v>0.43988439306358401</c:v>
                </c:pt>
                <c:pt idx="790">
                  <c:v>0.439306358381503</c:v>
                </c:pt>
                <c:pt idx="791">
                  <c:v>0.43815028901734099</c:v>
                </c:pt>
                <c:pt idx="792">
                  <c:v>0.43757225433525998</c:v>
                </c:pt>
                <c:pt idx="793">
                  <c:v>0.43699421965317897</c:v>
                </c:pt>
                <c:pt idx="794">
                  <c:v>0.43583815028901701</c:v>
                </c:pt>
                <c:pt idx="795">
                  <c:v>0.434682080924856</c:v>
                </c:pt>
                <c:pt idx="796">
                  <c:v>0.43410404624277499</c:v>
                </c:pt>
                <c:pt idx="797">
                  <c:v>0.43294797687861297</c:v>
                </c:pt>
                <c:pt idx="798">
                  <c:v>0.43179190751445101</c:v>
                </c:pt>
                <c:pt idx="799">
                  <c:v>0.430635838150289</c:v>
                </c:pt>
                <c:pt idx="800">
                  <c:v>0.42947976878612698</c:v>
                </c:pt>
                <c:pt idx="801">
                  <c:v>0.42832369942196502</c:v>
                </c:pt>
                <c:pt idx="802">
                  <c:v>0.427167630057803</c:v>
                </c:pt>
                <c:pt idx="803">
                  <c:v>0.42601156069364199</c:v>
                </c:pt>
                <c:pt idx="804">
                  <c:v>0.42485549132947997</c:v>
                </c:pt>
                <c:pt idx="805">
                  <c:v>0.42369942196531801</c:v>
                </c:pt>
                <c:pt idx="806">
                  <c:v>0.422543352601156</c:v>
                </c:pt>
                <c:pt idx="807">
                  <c:v>0.42138728323699398</c:v>
                </c:pt>
                <c:pt idx="808">
                  <c:v>0.42023121387283202</c:v>
                </c:pt>
                <c:pt idx="809">
                  <c:v>0.41907514450867001</c:v>
                </c:pt>
                <c:pt idx="810">
                  <c:v>0.41791907514450899</c:v>
                </c:pt>
                <c:pt idx="811">
                  <c:v>0.41676300578034697</c:v>
                </c:pt>
                <c:pt idx="812">
                  <c:v>0.41560693641618501</c:v>
                </c:pt>
                <c:pt idx="813">
                  <c:v>0.414450867052023</c:v>
                </c:pt>
                <c:pt idx="814">
                  <c:v>0.41329479768786098</c:v>
                </c:pt>
                <c:pt idx="815">
                  <c:v>0.41213872832369902</c:v>
                </c:pt>
                <c:pt idx="816">
                  <c:v>0.41098265895953801</c:v>
                </c:pt>
                <c:pt idx="817">
                  <c:v>0.40924855491329498</c:v>
                </c:pt>
                <c:pt idx="818">
                  <c:v>0.40809248554913302</c:v>
                </c:pt>
                <c:pt idx="819">
                  <c:v>0.40693641618497101</c:v>
                </c:pt>
                <c:pt idx="820">
                  <c:v>0.40520231213872798</c:v>
                </c:pt>
                <c:pt idx="821">
                  <c:v>0.40404624277456602</c:v>
                </c:pt>
                <c:pt idx="822">
                  <c:v>0.402312138728324</c:v>
                </c:pt>
                <c:pt idx="823">
                  <c:v>0.40115606936416198</c:v>
                </c:pt>
                <c:pt idx="824">
                  <c:v>0.4</c:v>
                </c:pt>
                <c:pt idx="825">
                  <c:v>0.398265895953757</c:v>
                </c:pt>
                <c:pt idx="826">
                  <c:v>0.39710982658959498</c:v>
                </c:pt>
                <c:pt idx="827">
                  <c:v>0.39537572254335301</c:v>
                </c:pt>
                <c:pt idx="828">
                  <c:v>0.394219653179191</c:v>
                </c:pt>
                <c:pt idx="829">
                  <c:v>0.39248554913294798</c:v>
                </c:pt>
                <c:pt idx="830">
                  <c:v>0.39132947976878601</c:v>
                </c:pt>
                <c:pt idx="831">
                  <c:v>0.390173410404624</c:v>
                </c:pt>
                <c:pt idx="832">
                  <c:v>0.38843930635838098</c:v>
                </c:pt>
                <c:pt idx="833">
                  <c:v>0.38728323699422001</c:v>
                </c:pt>
                <c:pt idx="834">
                  <c:v>0.38554913294797699</c:v>
                </c:pt>
                <c:pt idx="835">
                  <c:v>0.38439306358381498</c:v>
                </c:pt>
                <c:pt idx="836">
                  <c:v>0.38265895953757201</c:v>
                </c:pt>
                <c:pt idx="837">
                  <c:v>0.38092485549132898</c:v>
                </c:pt>
                <c:pt idx="838">
                  <c:v>0.37919075144508702</c:v>
                </c:pt>
                <c:pt idx="839">
                  <c:v>0.37745664739884399</c:v>
                </c:pt>
                <c:pt idx="840">
                  <c:v>0.37572254335260102</c:v>
                </c:pt>
                <c:pt idx="841">
                  <c:v>0.37456647398843901</c:v>
                </c:pt>
                <c:pt idx="842">
                  <c:v>0.37341040462427699</c:v>
                </c:pt>
                <c:pt idx="843">
                  <c:v>0.37225433526011598</c:v>
                </c:pt>
                <c:pt idx="844">
                  <c:v>0.37109826589595402</c:v>
                </c:pt>
                <c:pt idx="845">
                  <c:v>0.36936416184971099</c:v>
                </c:pt>
                <c:pt idx="846">
                  <c:v>0.36820809248554898</c:v>
                </c:pt>
                <c:pt idx="847">
                  <c:v>0.36705202312138702</c:v>
                </c:pt>
                <c:pt idx="848">
                  <c:v>0.36531791907514399</c:v>
                </c:pt>
                <c:pt idx="849">
                  <c:v>0.36358381502890202</c:v>
                </c:pt>
                <c:pt idx="850">
                  <c:v>0.36242774566474001</c:v>
                </c:pt>
                <c:pt idx="851">
                  <c:v>0.36069364161849699</c:v>
                </c:pt>
                <c:pt idx="852">
                  <c:v>0.35895953757225402</c:v>
                </c:pt>
                <c:pt idx="853">
                  <c:v>0.35722543352601199</c:v>
                </c:pt>
                <c:pt idx="854">
                  <c:v>0.35606936416184998</c:v>
                </c:pt>
                <c:pt idx="855">
                  <c:v>0.35491329479768802</c:v>
                </c:pt>
                <c:pt idx="856">
                  <c:v>0.353757225433526</c:v>
                </c:pt>
                <c:pt idx="857">
                  <c:v>0.35260115606936399</c:v>
                </c:pt>
                <c:pt idx="858">
                  <c:v>0.35086705202312102</c:v>
                </c:pt>
                <c:pt idx="859">
                  <c:v>0.34971098265896</c:v>
                </c:pt>
                <c:pt idx="860">
                  <c:v>0.34797687861271698</c:v>
                </c:pt>
                <c:pt idx="861">
                  <c:v>0.34624277456647401</c:v>
                </c:pt>
                <c:pt idx="862">
                  <c:v>0.34508670520231199</c:v>
                </c:pt>
                <c:pt idx="863">
                  <c:v>0.34335260115606903</c:v>
                </c:pt>
                <c:pt idx="864">
                  <c:v>0.34219653179190801</c:v>
                </c:pt>
                <c:pt idx="865">
                  <c:v>0.34046242774566499</c:v>
                </c:pt>
                <c:pt idx="866">
                  <c:v>0.33930635838150303</c:v>
                </c:pt>
                <c:pt idx="867">
                  <c:v>0.33815028901734101</c:v>
                </c:pt>
                <c:pt idx="868">
                  <c:v>0.33641618497109799</c:v>
                </c:pt>
                <c:pt idx="869">
                  <c:v>0.33526011560693603</c:v>
                </c:pt>
                <c:pt idx="870">
                  <c:v>0.333526011560694</c:v>
                </c:pt>
                <c:pt idx="871">
                  <c:v>0.33179190751445098</c:v>
                </c:pt>
                <c:pt idx="872">
                  <c:v>0.33005780346820801</c:v>
                </c:pt>
                <c:pt idx="873">
                  <c:v>0.328901734104046</c:v>
                </c:pt>
                <c:pt idx="874">
                  <c:v>0.32716763005780303</c:v>
                </c:pt>
                <c:pt idx="875">
                  <c:v>0.32601156069364201</c:v>
                </c:pt>
                <c:pt idx="876">
                  <c:v>0.32485549132948</c:v>
                </c:pt>
                <c:pt idx="877">
                  <c:v>0.32369942196531798</c:v>
                </c:pt>
                <c:pt idx="878">
                  <c:v>0.32196531791907501</c:v>
                </c:pt>
                <c:pt idx="879">
                  <c:v>0.320809248554913</c:v>
                </c:pt>
                <c:pt idx="880">
                  <c:v>0.31965317919075098</c:v>
                </c:pt>
                <c:pt idx="881">
                  <c:v>0.31849710982659002</c:v>
                </c:pt>
                <c:pt idx="882">
                  <c:v>0.316763005780347</c:v>
                </c:pt>
                <c:pt idx="883">
                  <c:v>0.31560693641618498</c:v>
                </c:pt>
                <c:pt idx="884">
                  <c:v>0.31387283236994201</c:v>
                </c:pt>
                <c:pt idx="885">
                  <c:v>0.31271676300578</c:v>
                </c:pt>
                <c:pt idx="886">
                  <c:v>0.31156069364161798</c:v>
                </c:pt>
                <c:pt idx="887">
                  <c:v>0.31040462427745702</c:v>
                </c:pt>
                <c:pt idx="888">
                  <c:v>0.309248554913295</c:v>
                </c:pt>
                <c:pt idx="889">
                  <c:v>0.30809248554913299</c:v>
                </c:pt>
                <c:pt idx="890">
                  <c:v>0.30635838150289002</c:v>
                </c:pt>
                <c:pt idx="891">
                  <c:v>0.305202312138728</c:v>
                </c:pt>
                <c:pt idx="892">
                  <c:v>0.30404624277456599</c:v>
                </c:pt>
                <c:pt idx="893">
                  <c:v>0.30231213872832402</c:v>
                </c:pt>
                <c:pt idx="894">
                  <c:v>0.301156069364162</c:v>
                </c:pt>
                <c:pt idx="895">
                  <c:v>0.3</c:v>
                </c:pt>
                <c:pt idx="896">
                  <c:v>0.29884393063583797</c:v>
                </c:pt>
                <c:pt idx="897">
                  <c:v>0.29768786127167601</c:v>
                </c:pt>
                <c:pt idx="898">
                  <c:v>0.29595375722543399</c:v>
                </c:pt>
                <c:pt idx="899">
                  <c:v>0.29479768786127197</c:v>
                </c:pt>
                <c:pt idx="900">
                  <c:v>0.29364161849711001</c:v>
                </c:pt>
                <c:pt idx="901">
                  <c:v>0.29190751445086699</c:v>
                </c:pt>
                <c:pt idx="902">
                  <c:v>0.29075144508670497</c:v>
                </c:pt>
                <c:pt idx="903">
                  <c:v>0.28959537572254301</c:v>
                </c:pt>
                <c:pt idx="904">
                  <c:v>0.288439306358381</c:v>
                </c:pt>
                <c:pt idx="905">
                  <c:v>0.28728323699421998</c:v>
                </c:pt>
                <c:pt idx="906">
                  <c:v>0.28612716763005802</c:v>
                </c:pt>
                <c:pt idx="907">
                  <c:v>0.28497109826589601</c:v>
                </c:pt>
                <c:pt idx="908">
                  <c:v>0.28323699421965298</c:v>
                </c:pt>
                <c:pt idx="909">
                  <c:v>0.28208092485549102</c:v>
                </c:pt>
                <c:pt idx="910">
                  <c:v>0.28092485549132901</c:v>
                </c:pt>
                <c:pt idx="911">
                  <c:v>0.27976878612716799</c:v>
                </c:pt>
                <c:pt idx="912">
                  <c:v>0.27861271676300597</c:v>
                </c:pt>
                <c:pt idx="913">
                  <c:v>0.27745664739884401</c:v>
                </c:pt>
                <c:pt idx="914">
                  <c:v>0.276300578034682</c:v>
                </c:pt>
                <c:pt idx="915">
                  <c:v>0.27514450867051998</c:v>
                </c:pt>
                <c:pt idx="916">
                  <c:v>0.27398843930635802</c:v>
                </c:pt>
                <c:pt idx="917">
                  <c:v>0.27283236994219701</c:v>
                </c:pt>
                <c:pt idx="918">
                  <c:v>0.27167630057803499</c:v>
                </c:pt>
                <c:pt idx="919">
                  <c:v>0.27052023121387297</c:v>
                </c:pt>
                <c:pt idx="920">
                  <c:v>0.26936416184971101</c:v>
                </c:pt>
                <c:pt idx="921">
                  <c:v>0.268208092485549</c:v>
                </c:pt>
                <c:pt idx="922">
                  <c:v>0.26705202312138698</c:v>
                </c:pt>
                <c:pt idx="923">
                  <c:v>0.26589595375722502</c:v>
                </c:pt>
                <c:pt idx="924">
                  <c:v>0.26473988439306401</c:v>
                </c:pt>
                <c:pt idx="925">
                  <c:v>0.26358381502890199</c:v>
                </c:pt>
                <c:pt idx="926">
                  <c:v>0.26242774566473998</c:v>
                </c:pt>
                <c:pt idx="927">
                  <c:v>0.26127167630057802</c:v>
                </c:pt>
                <c:pt idx="928">
                  <c:v>0.260115606936416</c:v>
                </c:pt>
                <c:pt idx="929">
                  <c:v>0.25895953757225398</c:v>
                </c:pt>
                <c:pt idx="930">
                  <c:v>0.25780346820809302</c:v>
                </c:pt>
                <c:pt idx="931">
                  <c:v>0.25664739884393101</c:v>
                </c:pt>
                <c:pt idx="932">
                  <c:v>0.25549132947976899</c:v>
                </c:pt>
                <c:pt idx="933">
                  <c:v>0.25433526011560698</c:v>
                </c:pt>
                <c:pt idx="934">
                  <c:v>0.25317919075144502</c:v>
                </c:pt>
                <c:pt idx="935">
                  <c:v>0.252023121387283</c:v>
                </c:pt>
                <c:pt idx="936">
                  <c:v>0.25086705202312098</c:v>
                </c:pt>
                <c:pt idx="937">
                  <c:v>0.25028901734103998</c:v>
                </c:pt>
                <c:pt idx="938">
                  <c:v>0.24913294797687899</c:v>
                </c:pt>
                <c:pt idx="939">
                  <c:v>0.247976878612717</c:v>
                </c:pt>
                <c:pt idx="940">
                  <c:v>0.24682080924855501</c:v>
                </c:pt>
                <c:pt idx="941">
                  <c:v>0.245664739884393</c:v>
                </c:pt>
                <c:pt idx="942">
                  <c:v>0.24450867052023101</c:v>
                </c:pt>
                <c:pt idx="943">
                  <c:v>0.24335260115606899</c:v>
                </c:pt>
                <c:pt idx="944">
                  <c:v>0.242196531791908</c:v>
                </c:pt>
                <c:pt idx="945">
                  <c:v>0.24104046242774599</c:v>
                </c:pt>
                <c:pt idx="946">
                  <c:v>0.239884393063584</c:v>
                </c:pt>
                <c:pt idx="947">
                  <c:v>0.23872832369942201</c:v>
                </c:pt>
                <c:pt idx="948">
                  <c:v>0.23757225433526</c:v>
                </c:pt>
                <c:pt idx="949">
                  <c:v>0.23641618497109801</c:v>
                </c:pt>
                <c:pt idx="950">
                  <c:v>0.23526011560693599</c:v>
                </c:pt>
                <c:pt idx="951">
                  <c:v>0.234104046242775</c:v>
                </c:pt>
                <c:pt idx="952">
                  <c:v>0.233526011560694</c:v>
                </c:pt>
                <c:pt idx="953">
                  <c:v>0.23236994219653201</c:v>
                </c:pt>
                <c:pt idx="954">
                  <c:v>0.23121387283236999</c:v>
                </c:pt>
                <c:pt idx="955">
                  <c:v>0.23005780346820801</c:v>
                </c:pt>
                <c:pt idx="956">
                  <c:v>0.22890173410404599</c:v>
                </c:pt>
                <c:pt idx="957">
                  <c:v>0.227745664739884</c:v>
                </c:pt>
                <c:pt idx="958">
                  <c:v>0.22716763005780299</c:v>
                </c:pt>
                <c:pt idx="959">
                  <c:v>0.22601156069364201</c:v>
                </c:pt>
                <c:pt idx="960">
                  <c:v>0.22485549132947999</c:v>
                </c:pt>
                <c:pt idx="961">
                  <c:v>0.223699421965318</c:v>
                </c:pt>
                <c:pt idx="962">
                  <c:v>0.22254335260115601</c:v>
                </c:pt>
                <c:pt idx="963">
                  <c:v>0.221387283236994</c:v>
                </c:pt>
                <c:pt idx="964">
                  <c:v>0.22080924855491299</c:v>
                </c:pt>
                <c:pt idx="965">
                  <c:v>0.219653179190751</c:v>
                </c:pt>
                <c:pt idx="966">
                  <c:v>0.21849710982659001</c:v>
                </c:pt>
                <c:pt idx="967">
                  <c:v>0.217341040462428</c:v>
                </c:pt>
                <c:pt idx="968">
                  <c:v>0.21618497109826601</c:v>
                </c:pt>
                <c:pt idx="969">
                  <c:v>0.21502890173410399</c:v>
                </c:pt>
                <c:pt idx="970">
                  <c:v>0.21387283236994201</c:v>
                </c:pt>
                <c:pt idx="971">
                  <c:v>0.21271676300577999</c:v>
                </c:pt>
                <c:pt idx="972">
                  <c:v>0.211560693641618</c:v>
                </c:pt>
                <c:pt idx="973">
                  <c:v>0.21098265895953799</c:v>
                </c:pt>
                <c:pt idx="974">
                  <c:v>0.20982658959537601</c:v>
                </c:pt>
                <c:pt idx="975">
                  <c:v>0.20867052023121399</c:v>
                </c:pt>
                <c:pt idx="976">
                  <c:v>0.207514450867052</c:v>
                </c:pt>
                <c:pt idx="977">
                  <c:v>0.20635838150288999</c:v>
                </c:pt>
                <c:pt idx="978">
                  <c:v>0.205202312138728</c:v>
                </c:pt>
                <c:pt idx="979">
                  <c:v>0.20404624277456601</c:v>
                </c:pt>
                <c:pt idx="980">
                  <c:v>0.20289017341040499</c:v>
                </c:pt>
                <c:pt idx="981">
                  <c:v>0.20231213872832399</c:v>
                </c:pt>
                <c:pt idx="982">
                  <c:v>0.201156069364162</c:v>
                </c:pt>
                <c:pt idx="983">
                  <c:v>0.20057803468208099</c:v>
                </c:pt>
                <c:pt idx="984">
                  <c:v>0.199421965317919</c:v>
                </c:pt>
                <c:pt idx="985">
                  <c:v>0.198843930635838</c:v>
                </c:pt>
                <c:pt idx="986">
                  <c:v>0.19768786127167601</c:v>
                </c:pt>
                <c:pt idx="987">
                  <c:v>0.19653179190751399</c:v>
                </c:pt>
                <c:pt idx="988">
                  <c:v>0.19595375722543401</c:v>
                </c:pt>
                <c:pt idx="989">
                  <c:v>0.194797687861272</c:v>
                </c:pt>
                <c:pt idx="990">
                  <c:v>0.19364161849711001</c:v>
                </c:pt>
                <c:pt idx="991">
                  <c:v>0.193063583815029</c:v>
                </c:pt>
                <c:pt idx="992">
                  <c:v>0.19190751445086701</c:v>
                </c:pt>
                <c:pt idx="993">
                  <c:v>0.191329479768786</c:v>
                </c:pt>
                <c:pt idx="994">
                  <c:v>0.19017341040462399</c:v>
                </c:pt>
                <c:pt idx="995">
                  <c:v>0.18959537572254301</c:v>
                </c:pt>
                <c:pt idx="996">
                  <c:v>0.189017341040462</c:v>
                </c:pt>
                <c:pt idx="997">
                  <c:v>0.18786127167630101</c:v>
                </c:pt>
                <c:pt idx="998">
                  <c:v>0.18728323699422</c:v>
                </c:pt>
                <c:pt idx="999">
                  <c:v>0.186705202312139</c:v>
                </c:pt>
                <c:pt idx="1000">
                  <c:v>0.18612716763005799</c:v>
                </c:pt>
                <c:pt idx="1001">
                  <c:v>0.184971098265896</c:v>
                </c:pt>
                <c:pt idx="1002">
                  <c:v>0.18439306358381499</c:v>
                </c:pt>
                <c:pt idx="1003">
                  <c:v>0.18381502890173401</c:v>
                </c:pt>
                <c:pt idx="1004">
                  <c:v>0.183236994219653</c:v>
                </c:pt>
                <c:pt idx="1005">
                  <c:v>0.182658959537572</c:v>
                </c:pt>
                <c:pt idx="1006">
                  <c:v>0.182658959537572</c:v>
                </c:pt>
                <c:pt idx="1007">
                  <c:v>0.18208092485549099</c:v>
                </c:pt>
                <c:pt idx="1008">
                  <c:v>0.18208092485549099</c:v>
                </c:pt>
                <c:pt idx="1009">
                  <c:v>0.18150289017341001</c:v>
                </c:pt>
                <c:pt idx="1010">
                  <c:v>0.180924855491329</c:v>
                </c:pt>
                <c:pt idx="1011">
                  <c:v>0.18034682080924899</c:v>
                </c:pt>
                <c:pt idx="1012">
                  <c:v>0.18034682080924899</c:v>
                </c:pt>
                <c:pt idx="1013">
                  <c:v>0.17976878612716801</c:v>
                </c:pt>
                <c:pt idx="1014">
                  <c:v>0.17976878612716801</c:v>
                </c:pt>
                <c:pt idx="1015">
                  <c:v>0.179190751445087</c:v>
                </c:pt>
                <c:pt idx="1016">
                  <c:v>0.179190751445087</c:v>
                </c:pt>
                <c:pt idx="1017">
                  <c:v>0.179190751445087</c:v>
                </c:pt>
                <c:pt idx="1018">
                  <c:v>0.178612716763006</c:v>
                </c:pt>
                <c:pt idx="1019">
                  <c:v>0.178612716763006</c:v>
                </c:pt>
                <c:pt idx="1020">
                  <c:v>0.178612716763006</c:v>
                </c:pt>
                <c:pt idx="1021">
                  <c:v>0.17803468208092499</c:v>
                </c:pt>
                <c:pt idx="1022">
                  <c:v>0.17803468208092499</c:v>
                </c:pt>
                <c:pt idx="1023">
                  <c:v>0.17803468208092499</c:v>
                </c:pt>
                <c:pt idx="1024">
                  <c:v>0.17803468208092499</c:v>
                </c:pt>
                <c:pt idx="1025">
                  <c:v>0.17803468208092499</c:v>
                </c:pt>
                <c:pt idx="1026">
                  <c:v>0.17803468208092499</c:v>
                </c:pt>
                <c:pt idx="1027">
                  <c:v>0.17803468208092499</c:v>
                </c:pt>
                <c:pt idx="1028">
                  <c:v>0.17803468208092499</c:v>
                </c:pt>
                <c:pt idx="1029">
                  <c:v>0.17803468208092499</c:v>
                </c:pt>
                <c:pt idx="1030">
                  <c:v>0.17803468208092499</c:v>
                </c:pt>
                <c:pt idx="1031">
                  <c:v>0.17803468208092499</c:v>
                </c:pt>
                <c:pt idx="1032">
                  <c:v>0.17803468208092499</c:v>
                </c:pt>
                <c:pt idx="1033">
                  <c:v>0.17803468208092499</c:v>
                </c:pt>
                <c:pt idx="1034">
                  <c:v>0.17803468208092499</c:v>
                </c:pt>
                <c:pt idx="1035">
                  <c:v>0.17803468208092499</c:v>
                </c:pt>
                <c:pt idx="1036">
                  <c:v>0.17803468208092499</c:v>
                </c:pt>
                <c:pt idx="1037">
                  <c:v>0.17803468208092499</c:v>
                </c:pt>
                <c:pt idx="1038">
                  <c:v>0.17803468208092499</c:v>
                </c:pt>
                <c:pt idx="1039">
                  <c:v>0.17803468208092499</c:v>
                </c:pt>
                <c:pt idx="1040">
                  <c:v>0.17803468208092499</c:v>
                </c:pt>
                <c:pt idx="1041">
                  <c:v>0.17803468208092499</c:v>
                </c:pt>
                <c:pt idx="1042">
                  <c:v>0.17803468208092499</c:v>
                </c:pt>
                <c:pt idx="1043">
                  <c:v>0.17803468208092499</c:v>
                </c:pt>
                <c:pt idx="1044">
                  <c:v>0.17803468208092499</c:v>
                </c:pt>
                <c:pt idx="1045">
                  <c:v>0.17803468208092499</c:v>
                </c:pt>
                <c:pt idx="1046">
                  <c:v>0.17803468208092499</c:v>
                </c:pt>
                <c:pt idx="1047">
                  <c:v>0.17803468208092499</c:v>
                </c:pt>
                <c:pt idx="1048">
                  <c:v>0.17803468208092499</c:v>
                </c:pt>
                <c:pt idx="1049">
                  <c:v>0.17803468208092499</c:v>
                </c:pt>
                <c:pt idx="1050">
                  <c:v>0.17803468208092499</c:v>
                </c:pt>
                <c:pt idx="1051">
                  <c:v>0.17803468208092499</c:v>
                </c:pt>
                <c:pt idx="1052">
                  <c:v>0.17803468208092499</c:v>
                </c:pt>
                <c:pt idx="1053">
                  <c:v>0.17803468208092499</c:v>
                </c:pt>
                <c:pt idx="1054">
                  <c:v>0.17803468208092499</c:v>
                </c:pt>
                <c:pt idx="1055">
                  <c:v>0.17803468208092499</c:v>
                </c:pt>
                <c:pt idx="1056">
                  <c:v>0.17803468208092499</c:v>
                </c:pt>
                <c:pt idx="1057">
                  <c:v>0.17745664739884401</c:v>
                </c:pt>
                <c:pt idx="1058">
                  <c:v>0.17745664739884401</c:v>
                </c:pt>
                <c:pt idx="1059">
                  <c:v>0.176878612716763</c:v>
                </c:pt>
                <c:pt idx="1060">
                  <c:v>0.17630057803468199</c:v>
                </c:pt>
                <c:pt idx="1061">
                  <c:v>0.17572254335260101</c:v>
                </c:pt>
                <c:pt idx="1062">
                  <c:v>0.17572254335260101</c:v>
                </c:pt>
                <c:pt idx="1063">
                  <c:v>0.17514450867052</c:v>
                </c:pt>
                <c:pt idx="1064">
                  <c:v>0.174566473988439</c:v>
                </c:pt>
                <c:pt idx="1065">
                  <c:v>0.17398843930635799</c:v>
                </c:pt>
                <c:pt idx="1066">
                  <c:v>0.17341040462427701</c:v>
                </c:pt>
                <c:pt idx="1067">
                  <c:v>0.172832369942197</c:v>
                </c:pt>
                <c:pt idx="1068">
                  <c:v>0.17225433526011599</c:v>
                </c:pt>
                <c:pt idx="1069">
                  <c:v>0.17167630057803501</c:v>
                </c:pt>
                <c:pt idx="1070">
                  <c:v>0.171098265895954</c:v>
                </c:pt>
                <c:pt idx="1071">
                  <c:v>0.16994219653179199</c:v>
                </c:pt>
                <c:pt idx="1072">
                  <c:v>0.16936416184971101</c:v>
                </c:pt>
                <c:pt idx="1073">
                  <c:v>0.16820809248554899</c:v>
                </c:pt>
                <c:pt idx="1074">
                  <c:v>0.16763005780346801</c:v>
                </c:pt>
                <c:pt idx="1075">
                  <c:v>0.166473988439306</c:v>
                </c:pt>
                <c:pt idx="1076">
                  <c:v>0.16589595375722499</c:v>
                </c:pt>
                <c:pt idx="1077">
                  <c:v>0.164739884393064</c:v>
                </c:pt>
                <c:pt idx="1078">
                  <c:v>0.16416184971098299</c:v>
                </c:pt>
                <c:pt idx="1079">
                  <c:v>0.16358381502890201</c:v>
                </c:pt>
                <c:pt idx="1080">
                  <c:v>0.16300578034682101</c:v>
                </c:pt>
                <c:pt idx="1081">
                  <c:v>0.16242774566474</c:v>
                </c:pt>
                <c:pt idx="1082">
                  <c:v>0.16184971098265899</c:v>
                </c:pt>
                <c:pt idx="1083">
                  <c:v>0.16127167630057801</c:v>
                </c:pt>
                <c:pt idx="1084">
                  <c:v>0.160693641618497</c:v>
                </c:pt>
                <c:pt idx="1085">
                  <c:v>0.16011560693641599</c:v>
                </c:pt>
                <c:pt idx="1086">
                  <c:v>0.15953757225433501</c:v>
                </c:pt>
                <c:pt idx="1087">
                  <c:v>0.15895953757225401</c:v>
                </c:pt>
                <c:pt idx="1088">
                  <c:v>0.158381502890173</c:v>
                </c:pt>
                <c:pt idx="1089">
                  <c:v>0.15780346820809299</c:v>
                </c:pt>
                <c:pt idx="1090">
                  <c:v>0.15722543352601201</c:v>
                </c:pt>
                <c:pt idx="1091">
                  <c:v>0.156647398843931</c:v>
                </c:pt>
                <c:pt idx="1092">
                  <c:v>0.15606936416184999</c:v>
                </c:pt>
                <c:pt idx="1093">
                  <c:v>0.15549132947976901</c:v>
                </c:pt>
                <c:pt idx="1094">
                  <c:v>0.15491329479768801</c:v>
                </c:pt>
                <c:pt idx="1095">
                  <c:v>0.154335260115607</c:v>
                </c:pt>
                <c:pt idx="1096">
                  <c:v>0.154335260115607</c:v>
                </c:pt>
                <c:pt idx="1097">
                  <c:v>0.15375722543352599</c:v>
                </c:pt>
                <c:pt idx="1098">
                  <c:v>0.15317919075144501</c:v>
                </c:pt>
                <c:pt idx="1099">
                  <c:v>0.15317919075144501</c:v>
                </c:pt>
                <c:pt idx="1100">
                  <c:v>0.152601156069364</c:v>
                </c:pt>
                <c:pt idx="1101">
                  <c:v>0.15202312138728299</c:v>
                </c:pt>
                <c:pt idx="1102">
                  <c:v>0.15202312138728299</c:v>
                </c:pt>
                <c:pt idx="1103">
                  <c:v>0.15144508670520199</c:v>
                </c:pt>
                <c:pt idx="1104">
                  <c:v>0.15086705202312101</c:v>
                </c:pt>
                <c:pt idx="1105">
                  <c:v>0.15028901734104</c:v>
                </c:pt>
                <c:pt idx="1106">
                  <c:v>0.15028901734104</c:v>
                </c:pt>
                <c:pt idx="1107">
                  <c:v>0.14971098265895999</c:v>
                </c:pt>
                <c:pt idx="1108">
                  <c:v>0.14971098265895999</c:v>
                </c:pt>
                <c:pt idx="1109">
                  <c:v>0.14913294797687901</c:v>
                </c:pt>
                <c:pt idx="1110">
                  <c:v>0.148554913294798</c:v>
                </c:pt>
                <c:pt idx="1111">
                  <c:v>0.148554913294798</c:v>
                </c:pt>
                <c:pt idx="1112">
                  <c:v>0.14797687861271699</c:v>
                </c:pt>
                <c:pt idx="1113">
                  <c:v>0.14797687861271699</c:v>
                </c:pt>
                <c:pt idx="1114">
                  <c:v>0.14739884393063599</c:v>
                </c:pt>
                <c:pt idx="1115">
                  <c:v>0.14739884393063599</c:v>
                </c:pt>
                <c:pt idx="1116">
                  <c:v>0.14682080924855501</c:v>
                </c:pt>
                <c:pt idx="1117">
                  <c:v>0.146242774566474</c:v>
                </c:pt>
                <c:pt idx="1118">
                  <c:v>0.14566473988439299</c:v>
                </c:pt>
                <c:pt idx="1119">
                  <c:v>0.14508670520231201</c:v>
                </c:pt>
                <c:pt idx="1120">
                  <c:v>0.14508670520231201</c:v>
                </c:pt>
                <c:pt idx="1121">
                  <c:v>0.14508670520231201</c:v>
                </c:pt>
                <c:pt idx="1122">
                  <c:v>0.144508670520231</c:v>
                </c:pt>
                <c:pt idx="1123">
                  <c:v>0.144508670520231</c:v>
                </c:pt>
                <c:pt idx="1124">
                  <c:v>0.144508670520231</c:v>
                </c:pt>
                <c:pt idx="1125">
                  <c:v>0.14393063583815</c:v>
                </c:pt>
                <c:pt idx="1126">
                  <c:v>0.14393063583815</c:v>
                </c:pt>
                <c:pt idx="1127">
                  <c:v>0.14335260115606899</c:v>
                </c:pt>
                <c:pt idx="1128">
                  <c:v>0.14335260115606899</c:v>
                </c:pt>
                <c:pt idx="1129">
                  <c:v>0.14277456647398801</c:v>
                </c:pt>
                <c:pt idx="1130">
                  <c:v>0.14277456647398801</c:v>
                </c:pt>
                <c:pt idx="1131">
                  <c:v>0.142196531791908</c:v>
                </c:pt>
                <c:pt idx="1132">
                  <c:v>0.142196531791908</c:v>
                </c:pt>
                <c:pt idx="1133">
                  <c:v>0.14161849710982699</c:v>
                </c:pt>
                <c:pt idx="1134">
                  <c:v>0.14161849710982699</c:v>
                </c:pt>
                <c:pt idx="1135">
                  <c:v>0.14161849710982699</c:v>
                </c:pt>
                <c:pt idx="1136">
                  <c:v>0.14161849710982699</c:v>
                </c:pt>
                <c:pt idx="1137">
                  <c:v>0.14104046242774601</c:v>
                </c:pt>
                <c:pt idx="1138">
                  <c:v>0.14104046242774601</c:v>
                </c:pt>
                <c:pt idx="1139">
                  <c:v>0.140462427745665</c:v>
                </c:pt>
                <c:pt idx="1140">
                  <c:v>0.140462427745665</c:v>
                </c:pt>
                <c:pt idx="1141">
                  <c:v>0.13988439306358399</c:v>
                </c:pt>
                <c:pt idx="1142">
                  <c:v>0.13930635838150299</c:v>
                </c:pt>
                <c:pt idx="1143">
                  <c:v>0.13872832369942201</c:v>
                </c:pt>
                <c:pt idx="1144">
                  <c:v>0.138150289017341</c:v>
                </c:pt>
                <c:pt idx="1145">
                  <c:v>0.138150289017341</c:v>
                </c:pt>
                <c:pt idx="1146">
                  <c:v>0.13757225433525999</c:v>
                </c:pt>
                <c:pt idx="1147">
                  <c:v>0.13699421965317901</c:v>
                </c:pt>
                <c:pt idx="1148">
                  <c:v>0.13699421965317901</c:v>
                </c:pt>
                <c:pt idx="1149">
                  <c:v>0.136416184971098</c:v>
                </c:pt>
                <c:pt idx="1150">
                  <c:v>0.135838150289017</c:v>
                </c:pt>
                <c:pt idx="1151">
                  <c:v>0.13526011560693599</c:v>
                </c:pt>
                <c:pt idx="1152">
                  <c:v>0.134104046242775</c:v>
                </c:pt>
                <c:pt idx="1153">
                  <c:v>0.13352601156069399</c:v>
                </c:pt>
                <c:pt idx="1154">
                  <c:v>0.13294797687861301</c:v>
                </c:pt>
                <c:pt idx="1155">
                  <c:v>0.132369942196532</c:v>
                </c:pt>
                <c:pt idx="1156">
                  <c:v>0.132369942196532</c:v>
                </c:pt>
                <c:pt idx="1157">
                  <c:v>0.131791907514451</c:v>
                </c:pt>
                <c:pt idx="1158">
                  <c:v>0.13121387283236999</c:v>
                </c:pt>
                <c:pt idx="1159">
                  <c:v>0.13063583815028901</c:v>
                </c:pt>
                <c:pt idx="1160">
                  <c:v>0.13063583815028901</c:v>
                </c:pt>
                <c:pt idx="1161">
                  <c:v>0.130057803468208</c:v>
                </c:pt>
                <c:pt idx="1162">
                  <c:v>0.12947976878612699</c:v>
                </c:pt>
                <c:pt idx="1163">
                  <c:v>0.12890173410404601</c:v>
                </c:pt>
                <c:pt idx="1164">
                  <c:v>0.128323699421965</c:v>
                </c:pt>
                <c:pt idx="1165">
                  <c:v>0.127745664739884</c:v>
                </c:pt>
                <c:pt idx="1166">
                  <c:v>0.12716763005780299</c:v>
                </c:pt>
                <c:pt idx="1167">
                  <c:v>0.12716763005780299</c:v>
                </c:pt>
                <c:pt idx="1168">
                  <c:v>0.12658959537572301</c:v>
                </c:pt>
                <c:pt idx="1169">
                  <c:v>0.126011560693642</c:v>
                </c:pt>
                <c:pt idx="1170">
                  <c:v>0.12543352601156099</c:v>
                </c:pt>
                <c:pt idx="1171">
                  <c:v>0.12485549132948</c:v>
                </c:pt>
                <c:pt idx="1172">
                  <c:v>0.124277456647399</c:v>
                </c:pt>
                <c:pt idx="1173">
                  <c:v>0.123699421965318</c:v>
                </c:pt>
                <c:pt idx="1174">
                  <c:v>0.123121387283237</c:v>
                </c:pt>
                <c:pt idx="1175">
                  <c:v>0.12254335260115599</c:v>
                </c:pt>
                <c:pt idx="1176">
                  <c:v>0.121965317919075</c:v>
                </c:pt>
                <c:pt idx="1177">
                  <c:v>0.121965317919075</c:v>
                </c:pt>
                <c:pt idx="1178">
                  <c:v>0.12138728323699401</c:v>
                </c:pt>
                <c:pt idx="1179">
                  <c:v>0.120809248554913</c:v>
                </c:pt>
                <c:pt idx="1180">
                  <c:v>0.120231213872832</c:v>
                </c:pt>
                <c:pt idx="1181">
                  <c:v>0.119653179190751</c:v>
                </c:pt>
                <c:pt idx="1182">
                  <c:v>0.119075144508671</c:v>
                </c:pt>
                <c:pt idx="1183">
                  <c:v>0.119075144508671</c:v>
                </c:pt>
                <c:pt idx="1184">
                  <c:v>0.11849710982658999</c:v>
                </c:pt>
                <c:pt idx="1185">
                  <c:v>0.11849710982658999</c:v>
                </c:pt>
                <c:pt idx="1186">
                  <c:v>0.117919075144509</c:v>
                </c:pt>
                <c:pt idx="1187">
                  <c:v>0.11734104046242801</c:v>
                </c:pt>
                <c:pt idx="1188">
                  <c:v>0.11734104046242801</c:v>
                </c:pt>
                <c:pt idx="1189">
                  <c:v>0.116763005780347</c:v>
                </c:pt>
                <c:pt idx="1190">
                  <c:v>0.116763005780347</c:v>
                </c:pt>
                <c:pt idx="1191">
                  <c:v>0.116184971098266</c:v>
                </c:pt>
                <c:pt idx="1192">
                  <c:v>0.115606936416185</c:v>
                </c:pt>
                <c:pt idx="1193">
                  <c:v>0.115028901734104</c:v>
                </c:pt>
                <c:pt idx="1194">
                  <c:v>0.115028901734104</c:v>
                </c:pt>
                <c:pt idx="1195">
                  <c:v>0.11445086705202299</c:v>
                </c:pt>
                <c:pt idx="1196">
                  <c:v>0.113872832369942</c:v>
                </c:pt>
                <c:pt idx="1197">
                  <c:v>0.113872832369942</c:v>
                </c:pt>
                <c:pt idx="1198">
                  <c:v>0.113872832369942</c:v>
                </c:pt>
                <c:pt idx="1199">
                  <c:v>0.11329479768786101</c:v>
                </c:pt>
                <c:pt idx="1200">
                  <c:v>0.11329479768786101</c:v>
                </c:pt>
                <c:pt idx="1201">
                  <c:v>0.11271676300578</c:v>
                </c:pt>
                <c:pt idx="1202">
                  <c:v>0.11213872832369901</c:v>
                </c:pt>
                <c:pt idx="1203">
                  <c:v>0.11213872832369901</c:v>
                </c:pt>
                <c:pt idx="1204">
                  <c:v>0.11213872832369901</c:v>
                </c:pt>
                <c:pt idx="1205">
                  <c:v>0.111560693641619</c:v>
                </c:pt>
                <c:pt idx="1206">
                  <c:v>0.111560693641619</c:v>
                </c:pt>
                <c:pt idx="1207">
                  <c:v>0.111560693641619</c:v>
                </c:pt>
                <c:pt idx="1208">
                  <c:v>0.110982658959538</c:v>
                </c:pt>
                <c:pt idx="1209">
                  <c:v>0.110982658959538</c:v>
                </c:pt>
                <c:pt idx="1210">
                  <c:v>0.11040462427745699</c:v>
                </c:pt>
                <c:pt idx="1211">
                  <c:v>0.11040462427745699</c:v>
                </c:pt>
                <c:pt idx="1212">
                  <c:v>0.11040462427745699</c:v>
                </c:pt>
                <c:pt idx="1213">
                  <c:v>0.109826589595376</c:v>
                </c:pt>
                <c:pt idx="1214">
                  <c:v>0.109826589595376</c:v>
                </c:pt>
                <c:pt idx="1215">
                  <c:v>0.10924855491329501</c:v>
                </c:pt>
                <c:pt idx="1216">
                  <c:v>0.10924855491329501</c:v>
                </c:pt>
                <c:pt idx="1217">
                  <c:v>0.108670520231214</c:v>
                </c:pt>
                <c:pt idx="1218">
                  <c:v>0.108670520231214</c:v>
                </c:pt>
                <c:pt idx="1219">
                  <c:v>0.108092485549133</c:v>
                </c:pt>
                <c:pt idx="1220">
                  <c:v>0.108092485549133</c:v>
                </c:pt>
                <c:pt idx="1221">
                  <c:v>0.108092485549133</c:v>
                </c:pt>
                <c:pt idx="1222">
                  <c:v>0.107514450867052</c:v>
                </c:pt>
                <c:pt idx="1223">
                  <c:v>0.107514450867052</c:v>
                </c:pt>
                <c:pt idx="1224">
                  <c:v>0.107514450867052</c:v>
                </c:pt>
                <c:pt idx="1225">
                  <c:v>0.106936416184971</c:v>
                </c:pt>
                <c:pt idx="1226">
                  <c:v>0.106936416184971</c:v>
                </c:pt>
                <c:pt idx="1227">
                  <c:v>0.10635838150289</c:v>
                </c:pt>
                <c:pt idx="1228">
                  <c:v>0.10635838150289</c:v>
                </c:pt>
                <c:pt idx="1229">
                  <c:v>0.10635838150289</c:v>
                </c:pt>
                <c:pt idx="1230">
                  <c:v>0.10635838150289</c:v>
                </c:pt>
                <c:pt idx="1231">
                  <c:v>0.105780346820809</c:v>
                </c:pt>
                <c:pt idx="1232">
                  <c:v>0.105780346820809</c:v>
                </c:pt>
                <c:pt idx="1233">
                  <c:v>0.105780346820809</c:v>
                </c:pt>
                <c:pt idx="1234">
                  <c:v>0.105780346820809</c:v>
                </c:pt>
                <c:pt idx="1235">
                  <c:v>0.10520231213872799</c:v>
                </c:pt>
                <c:pt idx="1236">
                  <c:v>0.10520231213872799</c:v>
                </c:pt>
                <c:pt idx="1237">
                  <c:v>0.10520231213872799</c:v>
                </c:pt>
                <c:pt idx="1238">
                  <c:v>0.10520231213872799</c:v>
                </c:pt>
                <c:pt idx="1239">
                  <c:v>0.104624277456647</c:v>
                </c:pt>
                <c:pt idx="1240">
                  <c:v>0.104624277456647</c:v>
                </c:pt>
                <c:pt idx="1241">
                  <c:v>0.104624277456647</c:v>
                </c:pt>
                <c:pt idx="1242">
                  <c:v>0.104624277456647</c:v>
                </c:pt>
                <c:pt idx="1243">
                  <c:v>0.10404624277456601</c:v>
                </c:pt>
                <c:pt idx="1244">
                  <c:v>0.10404624277456601</c:v>
                </c:pt>
                <c:pt idx="1245">
                  <c:v>0.10404624277456601</c:v>
                </c:pt>
                <c:pt idx="1246">
                  <c:v>0.10404624277456601</c:v>
                </c:pt>
                <c:pt idx="1247">
                  <c:v>0.10404624277456601</c:v>
                </c:pt>
                <c:pt idx="1248">
                  <c:v>0.10404624277456601</c:v>
                </c:pt>
                <c:pt idx="1249">
                  <c:v>0.103468208092486</c:v>
                </c:pt>
                <c:pt idx="1250">
                  <c:v>0.103468208092486</c:v>
                </c:pt>
                <c:pt idx="1251">
                  <c:v>0.103468208092486</c:v>
                </c:pt>
                <c:pt idx="1252">
                  <c:v>0.103468208092486</c:v>
                </c:pt>
                <c:pt idx="1253">
                  <c:v>0.103468208092486</c:v>
                </c:pt>
                <c:pt idx="1254">
                  <c:v>0.102890173410405</c:v>
                </c:pt>
                <c:pt idx="1255">
                  <c:v>0.102890173410405</c:v>
                </c:pt>
                <c:pt idx="1256">
                  <c:v>0.102890173410405</c:v>
                </c:pt>
                <c:pt idx="1257">
                  <c:v>0.102890173410405</c:v>
                </c:pt>
                <c:pt idx="1258">
                  <c:v>0.102890173410405</c:v>
                </c:pt>
                <c:pt idx="1259">
                  <c:v>0.102890173410405</c:v>
                </c:pt>
                <c:pt idx="1260">
                  <c:v>0.102312138728324</c:v>
                </c:pt>
                <c:pt idx="1261">
                  <c:v>0.102312138728324</c:v>
                </c:pt>
                <c:pt idx="1262">
                  <c:v>0.102312138728324</c:v>
                </c:pt>
                <c:pt idx="1263">
                  <c:v>0.101734104046243</c:v>
                </c:pt>
                <c:pt idx="1264">
                  <c:v>0.101734104046243</c:v>
                </c:pt>
                <c:pt idx="1265">
                  <c:v>0.101734104046243</c:v>
                </c:pt>
                <c:pt idx="1266">
                  <c:v>0.101734104046243</c:v>
                </c:pt>
                <c:pt idx="1267">
                  <c:v>0.10115606936416199</c:v>
                </c:pt>
                <c:pt idx="1268">
                  <c:v>0.10115606936416199</c:v>
                </c:pt>
                <c:pt idx="1269">
                  <c:v>0.10115606936416199</c:v>
                </c:pt>
                <c:pt idx="1270">
                  <c:v>0.100578034682081</c:v>
                </c:pt>
                <c:pt idx="1271">
                  <c:v>0.100578034682081</c:v>
                </c:pt>
                <c:pt idx="1272">
                  <c:v>0.100578034682081</c:v>
                </c:pt>
                <c:pt idx="1273">
                  <c:v>0.1</c:v>
                </c:pt>
                <c:pt idx="1274">
                  <c:v>0.1</c:v>
                </c:pt>
                <c:pt idx="1275">
                  <c:v>0.1</c:v>
                </c:pt>
                <c:pt idx="1276">
                  <c:v>0.1</c:v>
                </c:pt>
                <c:pt idx="1277">
                  <c:v>9.9421965317919095E-2</c:v>
                </c:pt>
                <c:pt idx="1278">
                  <c:v>9.9421965317919095E-2</c:v>
                </c:pt>
                <c:pt idx="1279">
                  <c:v>9.9421965317919095E-2</c:v>
                </c:pt>
                <c:pt idx="1280">
                  <c:v>9.8843930635838101E-2</c:v>
                </c:pt>
                <c:pt idx="1281">
                  <c:v>9.8843930635838101E-2</c:v>
                </c:pt>
                <c:pt idx="1282">
                  <c:v>9.8843930635838101E-2</c:v>
                </c:pt>
                <c:pt idx="1283">
                  <c:v>9.8265895953757204E-2</c:v>
                </c:pt>
                <c:pt idx="1284">
                  <c:v>9.8265895953757204E-2</c:v>
                </c:pt>
                <c:pt idx="1285">
                  <c:v>9.8265895953757204E-2</c:v>
                </c:pt>
                <c:pt idx="1286">
                  <c:v>9.8265895953757204E-2</c:v>
                </c:pt>
                <c:pt idx="1287">
                  <c:v>9.7687861271676293E-2</c:v>
                </c:pt>
                <c:pt idx="1288">
                  <c:v>9.7687861271676293E-2</c:v>
                </c:pt>
                <c:pt idx="1289">
                  <c:v>9.7687861271676293E-2</c:v>
                </c:pt>
                <c:pt idx="1290">
                  <c:v>9.7109826589595397E-2</c:v>
                </c:pt>
                <c:pt idx="1291">
                  <c:v>9.7109826589595397E-2</c:v>
                </c:pt>
                <c:pt idx="1292">
                  <c:v>9.7109826589595397E-2</c:v>
                </c:pt>
                <c:pt idx="1293">
                  <c:v>9.6531791907514403E-2</c:v>
                </c:pt>
                <c:pt idx="1294">
                  <c:v>9.6531791907514403E-2</c:v>
                </c:pt>
                <c:pt idx="1295">
                  <c:v>9.6531791907514403E-2</c:v>
                </c:pt>
                <c:pt idx="1296">
                  <c:v>9.5953757225433506E-2</c:v>
                </c:pt>
                <c:pt idx="1297">
                  <c:v>9.5953757225433506E-2</c:v>
                </c:pt>
                <c:pt idx="1298">
                  <c:v>9.5375722543352595E-2</c:v>
                </c:pt>
                <c:pt idx="1299">
                  <c:v>9.5375722543352595E-2</c:v>
                </c:pt>
                <c:pt idx="1300">
                  <c:v>9.5375722543352595E-2</c:v>
                </c:pt>
                <c:pt idx="1301">
                  <c:v>9.4797687861271698E-2</c:v>
                </c:pt>
                <c:pt idx="1302">
                  <c:v>9.4797687861271698E-2</c:v>
                </c:pt>
                <c:pt idx="1303">
                  <c:v>9.4219653179190704E-2</c:v>
                </c:pt>
                <c:pt idx="1304">
                  <c:v>9.4219653179190704E-2</c:v>
                </c:pt>
                <c:pt idx="1305">
                  <c:v>9.3641618497109794E-2</c:v>
                </c:pt>
                <c:pt idx="1306">
                  <c:v>9.3641618497109794E-2</c:v>
                </c:pt>
                <c:pt idx="1307">
                  <c:v>9.3641618497109794E-2</c:v>
                </c:pt>
                <c:pt idx="1308">
                  <c:v>9.3063583815028897E-2</c:v>
                </c:pt>
                <c:pt idx="1309">
                  <c:v>9.2485549132948E-2</c:v>
                </c:pt>
                <c:pt idx="1310">
                  <c:v>9.2485549132948E-2</c:v>
                </c:pt>
                <c:pt idx="1311">
                  <c:v>9.1907514450867006E-2</c:v>
                </c:pt>
                <c:pt idx="1312">
                  <c:v>9.1907514450867006E-2</c:v>
                </c:pt>
                <c:pt idx="1313">
                  <c:v>9.1329479768786095E-2</c:v>
                </c:pt>
                <c:pt idx="1314">
                  <c:v>9.1329479768786095E-2</c:v>
                </c:pt>
                <c:pt idx="1315">
                  <c:v>9.0751445086705199E-2</c:v>
                </c:pt>
                <c:pt idx="1316">
                  <c:v>9.0751445086705199E-2</c:v>
                </c:pt>
                <c:pt idx="1317">
                  <c:v>9.0751445086705199E-2</c:v>
                </c:pt>
                <c:pt idx="1318">
                  <c:v>9.0173410404624205E-2</c:v>
                </c:pt>
                <c:pt idx="1319">
                  <c:v>9.0173410404624205E-2</c:v>
                </c:pt>
                <c:pt idx="1320">
                  <c:v>8.9595375722543294E-2</c:v>
                </c:pt>
                <c:pt idx="1321">
                  <c:v>8.9595375722543294E-2</c:v>
                </c:pt>
                <c:pt idx="1322">
                  <c:v>8.9017341040462397E-2</c:v>
                </c:pt>
                <c:pt idx="1323">
                  <c:v>8.9017341040462397E-2</c:v>
                </c:pt>
                <c:pt idx="1324">
                  <c:v>8.9017341040462397E-2</c:v>
                </c:pt>
                <c:pt idx="1325">
                  <c:v>8.84393063583815E-2</c:v>
                </c:pt>
                <c:pt idx="1326">
                  <c:v>8.84393063583815E-2</c:v>
                </c:pt>
                <c:pt idx="1327">
                  <c:v>8.84393063583815E-2</c:v>
                </c:pt>
                <c:pt idx="1328">
                  <c:v>8.84393063583815E-2</c:v>
                </c:pt>
                <c:pt idx="1329">
                  <c:v>8.7861271676300604E-2</c:v>
                </c:pt>
                <c:pt idx="1330">
                  <c:v>8.7861271676300604E-2</c:v>
                </c:pt>
                <c:pt idx="1331">
                  <c:v>8.7861271676300604E-2</c:v>
                </c:pt>
                <c:pt idx="1332">
                  <c:v>8.7861271676300604E-2</c:v>
                </c:pt>
                <c:pt idx="1333">
                  <c:v>8.7861271676300604E-2</c:v>
                </c:pt>
                <c:pt idx="1334">
                  <c:v>8.7283236994219596E-2</c:v>
                </c:pt>
                <c:pt idx="1335">
                  <c:v>8.7283236994219596E-2</c:v>
                </c:pt>
                <c:pt idx="1336">
                  <c:v>8.7283236994219596E-2</c:v>
                </c:pt>
                <c:pt idx="1337">
                  <c:v>8.7283236994219596E-2</c:v>
                </c:pt>
                <c:pt idx="1338">
                  <c:v>8.6705202312138699E-2</c:v>
                </c:pt>
                <c:pt idx="1339">
                  <c:v>8.6705202312138699E-2</c:v>
                </c:pt>
                <c:pt idx="1340">
                  <c:v>8.6705202312138699E-2</c:v>
                </c:pt>
                <c:pt idx="1341">
                  <c:v>8.6127167630057802E-2</c:v>
                </c:pt>
                <c:pt idx="1342">
                  <c:v>8.6127167630057802E-2</c:v>
                </c:pt>
                <c:pt idx="1343">
                  <c:v>8.5549132947976905E-2</c:v>
                </c:pt>
                <c:pt idx="1344">
                  <c:v>8.5549132947976905E-2</c:v>
                </c:pt>
                <c:pt idx="1345">
                  <c:v>8.4971098265895897E-2</c:v>
                </c:pt>
                <c:pt idx="1346">
                  <c:v>8.4971098265895897E-2</c:v>
                </c:pt>
                <c:pt idx="1347">
                  <c:v>8.4393063583815001E-2</c:v>
                </c:pt>
                <c:pt idx="1348">
                  <c:v>8.4393063583815001E-2</c:v>
                </c:pt>
                <c:pt idx="1349">
                  <c:v>8.3815028901734104E-2</c:v>
                </c:pt>
                <c:pt idx="1350">
                  <c:v>8.3815028901734104E-2</c:v>
                </c:pt>
                <c:pt idx="1351">
                  <c:v>8.3236994219653193E-2</c:v>
                </c:pt>
                <c:pt idx="1352">
                  <c:v>8.3236994219653193E-2</c:v>
                </c:pt>
                <c:pt idx="1353">
                  <c:v>8.2658959537572296E-2</c:v>
                </c:pt>
                <c:pt idx="1354">
                  <c:v>8.2658959537572296E-2</c:v>
                </c:pt>
                <c:pt idx="1355">
                  <c:v>8.2080924855491302E-2</c:v>
                </c:pt>
                <c:pt idx="1356">
                  <c:v>8.2080924855491302E-2</c:v>
                </c:pt>
                <c:pt idx="1357">
                  <c:v>8.1502890173410406E-2</c:v>
                </c:pt>
                <c:pt idx="1358">
                  <c:v>8.1502890173410406E-2</c:v>
                </c:pt>
                <c:pt idx="1359">
                  <c:v>8.0924855491329495E-2</c:v>
                </c:pt>
                <c:pt idx="1360">
                  <c:v>8.0924855491329495E-2</c:v>
                </c:pt>
                <c:pt idx="1361">
                  <c:v>8.0346820809248501E-2</c:v>
                </c:pt>
                <c:pt idx="1362">
                  <c:v>8.0346820809248501E-2</c:v>
                </c:pt>
                <c:pt idx="1363">
                  <c:v>7.9768786127167604E-2</c:v>
                </c:pt>
                <c:pt idx="1364">
                  <c:v>7.9768786127167604E-2</c:v>
                </c:pt>
                <c:pt idx="1365">
                  <c:v>7.9190751445086693E-2</c:v>
                </c:pt>
                <c:pt idx="1366">
                  <c:v>7.9190751445086693E-2</c:v>
                </c:pt>
                <c:pt idx="1367">
                  <c:v>7.8612716763005797E-2</c:v>
                </c:pt>
                <c:pt idx="1368">
                  <c:v>7.8612716763005797E-2</c:v>
                </c:pt>
                <c:pt idx="1369">
                  <c:v>7.8034682080924803E-2</c:v>
                </c:pt>
                <c:pt idx="1370">
                  <c:v>7.8034682080924803E-2</c:v>
                </c:pt>
                <c:pt idx="1371">
                  <c:v>7.7456647398843906E-2</c:v>
                </c:pt>
                <c:pt idx="1372">
                  <c:v>7.7456647398843906E-2</c:v>
                </c:pt>
                <c:pt idx="1373">
                  <c:v>7.7456647398843906E-2</c:v>
                </c:pt>
                <c:pt idx="1374">
                  <c:v>7.7456647398843906E-2</c:v>
                </c:pt>
                <c:pt idx="1375">
                  <c:v>7.6878612716762995E-2</c:v>
                </c:pt>
                <c:pt idx="1376">
                  <c:v>7.6878612716762995E-2</c:v>
                </c:pt>
                <c:pt idx="1377">
                  <c:v>7.6300578034682098E-2</c:v>
                </c:pt>
                <c:pt idx="1378">
                  <c:v>7.6300578034682098E-2</c:v>
                </c:pt>
                <c:pt idx="1379">
                  <c:v>7.5722543352601202E-2</c:v>
                </c:pt>
                <c:pt idx="1380">
                  <c:v>7.5722543352601202E-2</c:v>
                </c:pt>
                <c:pt idx="1381">
                  <c:v>7.5144508670520194E-2</c:v>
                </c:pt>
                <c:pt idx="1382">
                  <c:v>7.5144508670520194E-2</c:v>
                </c:pt>
                <c:pt idx="1383">
                  <c:v>7.5144508670520194E-2</c:v>
                </c:pt>
                <c:pt idx="1384">
                  <c:v>7.4566473988439297E-2</c:v>
                </c:pt>
                <c:pt idx="1385">
                  <c:v>7.4566473988439297E-2</c:v>
                </c:pt>
                <c:pt idx="1386">
                  <c:v>7.4566473988439297E-2</c:v>
                </c:pt>
                <c:pt idx="1387">
                  <c:v>7.39884393063584E-2</c:v>
                </c:pt>
                <c:pt idx="1388">
                  <c:v>7.39884393063584E-2</c:v>
                </c:pt>
                <c:pt idx="1389">
                  <c:v>7.3410404624277503E-2</c:v>
                </c:pt>
                <c:pt idx="1390">
                  <c:v>7.3410404624277503E-2</c:v>
                </c:pt>
                <c:pt idx="1391">
                  <c:v>7.2832369942196495E-2</c:v>
                </c:pt>
                <c:pt idx="1392">
                  <c:v>7.2832369942196495E-2</c:v>
                </c:pt>
                <c:pt idx="1393">
                  <c:v>7.2832369942196495E-2</c:v>
                </c:pt>
                <c:pt idx="1394">
                  <c:v>7.2254335260115599E-2</c:v>
                </c:pt>
                <c:pt idx="1395">
                  <c:v>7.2254335260115599E-2</c:v>
                </c:pt>
                <c:pt idx="1396">
                  <c:v>7.1676300578034702E-2</c:v>
                </c:pt>
                <c:pt idx="1397">
                  <c:v>7.1676300578034702E-2</c:v>
                </c:pt>
                <c:pt idx="1398">
                  <c:v>7.1098265895953805E-2</c:v>
                </c:pt>
                <c:pt idx="1399">
                  <c:v>7.1098265895953805E-2</c:v>
                </c:pt>
                <c:pt idx="1400">
                  <c:v>7.0520231213872797E-2</c:v>
                </c:pt>
                <c:pt idx="1401">
                  <c:v>7.0520231213872797E-2</c:v>
                </c:pt>
                <c:pt idx="1402">
                  <c:v>7.0520231213872797E-2</c:v>
                </c:pt>
                <c:pt idx="1403">
                  <c:v>7.0520231213872797E-2</c:v>
                </c:pt>
                <c:pt idx="1404">
                  <c:v>6.99421965317919E-2</c:v>
                </c:pt>
                <c:pt idx="1405">
                  <c:v>6.99421965317919E-2</c:v>
                </c:pt>
                <c:pt idx="1406">
                  <c:v>6.9364161849711004E-2</c:v>
                </c:pt>
                <c:pt idx="1407">
                  <c:v>6.9364161849711004E-2</c:v>
                </c:pt>
                <c:pt idx="1408">
                  <c:v>6.8786127167630107E-2</c:v>
                </c:pt>
                <c:pt idx="1409">
                  <c:v>6.8786127167630107E-2</c:v>
                </c:pt>
                <c:pt idx="1410">
                  <c:v>6.8786127167630107E-2</c:v>
                </c:pt>
                <c:pt idx="1411">
                  <c:v>6.8786127167630107E-2</c:v>
                </c:pt>
                <c:pt idx="1412">
                  <c:v>6.8208092485549099E-2</c:v>
                </c:pt>
                <c:pt idx="1413">
                  <c:v>6.8208092485549099E-2</c:v>
                </c:pt>
                <c:pt idx="1414">
                  <c:v>6.8208092485549099E-2</c:v>
                </c:pt>
                <c:pt idx="1415">
                  <c:v>6.8208092485549099E-2</c:v>
                </c:pt>
                <c:pt idx="1416">
                  <c:v>6.7630057803468202E-2</c:v>
                </c:pt>
                <c:pt idx="1417">
                  <c:v>6.7630057803468202E-2</c:v>
                </c:pt>
                <c:pt idx="1418">
                  <c:v>6.7630057803468202E-2</c:v>
                </c:pt>
                <c:pt idx="1419">
                  <c:v>6.7630057803468202E-2</c:v>
                </c:pt>
                <c:pt idx="1420">
                  <c:v>6.7052023121387305E-2</c:v>
                </c:pt>
                <c:pt idx="1421">
                  <c:v>6.7052023121387305E-2</c:v>
                </c:pt>
                <c:pt idx="1422">
                  <c:v>6.7052023121387305E-2</c:v>
                </c:pt>
                <c:pt idx="1423">
                  <c:v>6.6473988439306395E-2</c:v>
                </c:pt>
                <c:pt idx="1424">
                  <c:v>6.6473988439306395E-2</c:v>
                </c:pt>
                <c:pt idx="1425">
                  <c:v>6.6473988439306395E-2</c:v>
                </c:pt>
                <c:pt idx="1426">
                  <c:v>6.5895953757225401E-2</c:v>
                </c:pt>
                <c:pt idx="1427">
                  <c:v>6.5895953757225401E-2</c:v>
                </c:pt>
                <c:pt idx="1428">
                  <c:v>6.5317919075144504E-2</c:v>
                </c:pt>
                <c:pt idx="1429">
                  <c:v>6.5317919075144504E-2</c:v>
                </c:pt>
                <c:pt idx="1430">
                  <c:v>6.5317919075144504E-2</c:v>
                </c:pt>
                <c:pt idx="1431">
                  <c:v>6.5317919075144504E-2</c:v>
                </c:pt>
                <c:pt idx="1432">
                  <c:v>6.4739884393063593E-2</c:v>
                </c:pt>
                <c:pt idx="1433">
                  <c:v>6.4739884393063593E-2</c:v>
                </c:pt>
                <c:pt idx="1434">
                  <c:v>6.4739884393063593E-2</c:v>
                </c:pt>
                <c:pt idx="1435">
                  <c:v>6.4161849710982696E-2</c:v>
                </c:pt>
                <c:pt idx="1436">
                  <c:v>6.4161849710982696E-2</c:v>
                </c:pt>
                <c:pt idx="1437">
                  <c:v>6.4161849710982696E-2</c:v>
                </c:pt>
                <c:pt idx="1438">
                  <c:v>6.3583815028901702E-2</c:v>
                </c:pt>
                <c:pt idx="1439">
                  <c:v>6.3583815028901702E-2</c:v>
                </c:pt>
                <c:pt idx="1440">
                  <c:v>6.3583815028901702E-2</c:v>
                </c:pt>
                <c:pt idx="1441">
                  <c:v>6.3583815028901702E-2</c:v>
                </c:pt>
                <c:pt idx="1442">
                  <c:v>6.3583815028901702E-2</c:v>
                </c:pt>
                <c:pt idx="1443">
                  <c:v>6.3005780346820806E-2</c:v>
                </c:pt>
                <c:pt idx="1444">
                  <c:v>6.3005780346820806E-2</c:v>
                </c:pt>
                <c:pt idx="1445">
                  <c:v>6.3005780346820806E-2</c:v>
                </c:pt>
                <c:pt idx="1446">
                  <c:v>6.2427745664739902E-2</c:v>
                </c:pt>
                <c:pt idx="1447">
                  <c:v>6.2427745664739902E-2</c:v>
                </c:pt>
                <c:pt idx="1448">
                  <c:v>6.2427745664739902E-2</c:v>
                </c:pt>
                <c:pt idx="1449">
                  <c:v>6.1849710982658998E-2</c:v>
                </c:pt>
                <c:pt idx="1450">
                  <c:v>6.1849710982658998E-2</c:v>
                </c:pt>
                <c:pt idx="1451">
                  <c:v>6.1849710982658998E-2</c:v>
                </c:pt>
                <c:pt idx="1452">
                  <c:v>6.1849710982658998E-2</c:v>
                </c:pt>
                <c:pt idx="1453">
                  <c:v>6.1271676300577997E-2</c:v>
                </c:pt>
                <c:pt idx="1454">
                  <c:v>6.1271676300577997E-2</c:v>
                </c:pt>
                <c:pt idx="1455">
                  <c:v>6.1271676300577997E-2</c:v>
                </c:pt>
                <c:pt idx="1456">
                  <c:v>6.06936416184971E-2</c:v>
                </c:pt>
                <c:pt idx="1457">
                  <c:v>6.06936416184971E-2</c:v>
                </c:pt>
                <c:pt idx="1458">
                  <c:v>6.06936416184971E-2</c:v>
                </c:pt>
                <c:pt idx="1459">
                  <c:v>6.0115606936416197E-2</c:v>
                </c:pt>
                <c:pt idx="1460">
                  <c:v>6.0115606936416197E-2</c:v>
                </c:pt>
                <c:pt idx="1461">
                  <c:v>6.0115606936416197E-2</c:v>
                </c:pt>
                <c:pt idx="1462">
                  <c:v>5.95375722543353E-2</c:v>
                </c:pt>
                <c:pt idx="1463">
                  <c:v>5.95375722543353E-2</c:v>
                </c:pt>
                <c:pt idx="1464">
                  <c:v>5.95375722543353E-2</c:v>
                </c:pt>
                <c:pt idx="1465">
                  <c:v>5.95375722543353E-2</c:v>
                </c:pt>
                <c:pt idx="1466">
                  <c:v>5.95375722543353E-2</c:v>
                </c:pt>
                <c:pt idx="1467">
                  <c:v>5.8959537572254299E-2</c:v>
                </c:pt>
                <c:pt idx="1468">
                  <c:v>5.8959537572254299E-2</c:v>
                </c:pt>
                <c:pt idx="1469">
                  <c:v>5.8959537572254299E-2</c:v>
                </c:pt>
                <c:pt idx="1470">
                  <c:v>5.8381502890173402E-2</c:v>
                </c:pt>
                <c:pt idx="1471">
                  <c:v>5.8381502890173402E-2</c:v>
                </c:pt>
                <c:pt idx="1472">
                  <c:v>5.8381502890173402E-2</c:v>
                </c:pt>
                <c:pt idx="1473">
                  <c:v>5.8381502890173402E-2</c:v>
                </c:pt>
                <c:pt idx="1474">
                  <c:v>5.8381502890173402E-2</c:v>
                </c:pt>
                <c:pt idx="1475">
                  <c:v>5.8381502890173402E-2</c:v>
                </c:pt>
                <c:pt idx="1476">
                  <c:v>5.7803468208092498E-2</c:v>
                </c:pt>
                <c:pt idx="1477">
                  <c:v>5.7803468208092498E-2</c:v>
                </c:pt>
                <c:pt idx="1478">
                  <c:v>5.7803468208092498E-2</c:v>
                </c:pt>
                <c:pt idx="1479">
                  <c:v>5.7803468208092498E-2</c:v>
                </c:pt>
                <c:pt idx="1480">
                  <c:v>5.7803468208092498E-2</c:v>
                </c:pt>
                <c:pt idx="1481">
                  <c:v>5.7225433526011601E-2</c:v>
                </c:pt>
                <c:pt idx="1482">
                  <c:v>5.7225433526011601E-2</c:v>
                </c:pt>
                <c:pt idx="1483">
                  <c:v>5.7225433526011601E-2</c:v>
                </c:pt>
                <c:pt idx="1484">
                  <c:v>5.6647398843930601E-2</c:v>
                </c:pt>
                <c:pt idx="1485">
                  <c:v>5.6647398843930601E-2</c:v>
                </c:pt>
                <c:pt idx="1486">
                  <c:v>5.6647398843930601E-2</c:v>
                </c:pt>
                <c:pt idx="1487">
                  <c:v>5.6647398843930601E-2</c:v>
                </c:pt>
                <c:pt idx="1488">
                  <c:v>5.6647398843930601E-2</c:v>
                </c:pt>
                <c:pt idx="1489">
                  <c:v>5.6647398843930601E-2</c:v>
                </c:pt>
                <c:pt idx="1490">
                  <c:v>5.6069364161849697E-2</c:v>
                </c:pt>
                <c:pt idx="1491">
                  <c:v>5.6069364161849697E-2</c:v>
                </c:pt>
                <c:pt idx="1492">
                  <c:v>5.6069364161849697E-2</c:v>
                </c:pt>
                <c:pt idx="1493">
                  <c:v>5.6069364161849697E-2</c:v>
                </c:pt>
                <c:pt idx="1494">
                  <c:v>5.6069364161849697E-2</c:v>
                </c:pt>
                <c:pt idx="1495">
                  <c:v>5.6069364161849697E-2</c:v>
                </c:pt>
                <c:pt idx="1496">
                  <c:v>5.54913294797688E-2</c:v>
                </c:pt>
                <c:pt idx="1497">
                  <c:v>5.54913294797688E-2</c:v>
                </c:pt>
                <c:pt idx="1498">
                  <c:v>5.54913294797688E-2</c:v>
                </c:pt>
                <c:pt idx="1499">
                  <c:v>5.54913294797688E-2</c:v>
                </c:pt>
                <c:pt idx="1500">
                  <c:v>5.4913294797687903E-2</c:v>
                </c:pt>
                <c:pt idx="1501">
                  <c:v>5.4913294797687903E-2</c:v>
                </c:pt>
                <c:pt idx="1502">
                  <c:v>5.4913294797687903E-2</c:v>
                </c:pt>
                <c:pt idx="1503">
                  <c:v>5.4335260115606902E-2</c:v>
                </c:pt>
                <c:pt idx="1504">
                  <c:v>5.4335260115606902E-2</c:v>
                </c:pt>
                <c:pt idx="1505">
                  <c:v>5.4335260115606902E-2</c:v>
                </c:pt>
                <c:pt idx="1506">
                  <c:v>5.4335260115606902E-2</c:v>
                </c:pt>
                <c:pt idx="1507">
                  <c:v>5.4335260115606902E-2</c:v>
                </c:pt>
                <c:pt idx="1508">
                  <c:v>5.4335260115606902E-2</c:v>
                </c:pt>
                <c:pt idx="1509">
                  <c:v>5.4335260115606902E-2</c:v>
                </c:pt>
                <c:pt idx="1510">
                  <c:v>5.4335260115606902E-2</c:v>
                </c:pt>
                <c:pt idx="1511">
                  <c:v>5.4335260115606902E-2</c:v>
                </c:pt>
                <c:pt idx="1512">
                  <c:v>5.4335260115606902E-2</c:v>
                </c:pt>
                <c:pt idx="1513">
                  <c:v>5.3757225433525999E-2</c:v>
                </c:pt>
                <c:pt idx="1514">
                  <c:v>5.3757225433525999E-2</c:v>
                </c:pt>
                <c:pt idx="1515">
                  <c:v>5.3757225433525999E-2</c:v>
                </c:pt>
                <c:pt idx="1516">
                  <c:v>5.3757225433525999E-2</c:v>
                </c:pt>
                <c:pt idx="1517">
                  <c:v>5.3179190751445102E-2</c:v>
                </c:pt>
                <c:pt idx="1518">
                  <c:v>5.3179190751445102E-2</c:v>
                </c:pt>
                <c:pt idx="1519">
                  <c:v>5.3179190751445102E-2</c:v>
                </c:pt>
                <c:pt idx="1520">
                  <c:v>5.3179190751445102E-2</c:v>
                </c:pt>
                <c:pt idx="1521">
                  <c:v>5.2601156069364198E-2</c:v>
                </c:pt>
                <c:pt idx="1522">
                  <c:v>5.2601156069364198E-2</c:v>
                </c:pt>
                <c:pt idx="1523">
                  <c:v>5.2601156069364198E-2</c:v>
                </c:pt>
                <c:pt idx="1524">
                  <c:v>5.2601156069364198E-2</c:v>
                </c:pt>
                <c:pt idx="1525">
                  <c:v>5.2601156069364198E-2</c:v>
                </c:pt>
                <c:pt idx="1526">
                  <c:v>5.2601156069364198E-2</c:v>
                </c:pt>
                <c:pt idx="1527">
                  <c:v>5.2601156069364198E-2</c:v>
                </c:pt>
                <c:pt idx="1528">
                  <c:v>5.2601156069364198E-2</c:v>
                </c:pt>
                <c:pt idx="1529">
                  <c:v>5.2601156069364198E-2</c:v>
                </c:pt>
                <c:pt idx="1530">
                  <c:v>5.2601156069364198E-2</c:v>
                </c:pt>
                <c:pt idx="1531">
                  <c:v>5.2601156069364198E-2</c:v>
                </c:pt>
                <c:pt idx="1532">
                  <c:v>5.2601156069364198E-2</c:v>
                </c:pt>
                <c:pt idx="1533">
                  <c:v>5.2023121387283197E-2</c:v>
                </c:pt>
                <c:pt idx="1534">
                  <c:v>5.2023121387283197E-2</c:v>
                </c:pt>
                <c:pt idx="1535">
                  <c:v>5.2023121387283197E-2</c:v>
                </c:pt>
                <c:pt idx="1536">
                  <c:v>5.2023121387283197E-2</c:v>
                </c:pt>
                <c:pt idx="1537">
                  <c:v>5.2601156069364198E-2</c:v>
                </c:pt>
                <c:pt idx="1538">
                  <c:v>5.2023121387283197E-2</c:v>
                </c:pt>
                <c:pt idx="1539">
                  <c:v>5.2023121387283197E-2</c:v>
                </c:pt>
                <c:pt idx="1540">
                  <c:v>5.2023121387283197E-2</c:v>
                </c:pt>
                <c:pt idx="1541">
                  <c:v>5.14450867052023E-2</c:v>
                </c:pt>
                <c:pt idx="1542">
                  <c:v>5.14450867052023E-2</c:v>
                </c:pt>
                <c:pt idx="1543">
                  <c:v>5.14450867052023E-2</c:v>
                </c:pt>
                <c:pt idx="1544">
                  <c:v>5.14450867052023E-2</c:v>
                </c:pt>
                <c:pt idx="1545">
                  <c:v>5.14450867052023E-2</c:v>
                </c:pt>
                <c:pt idx="1546">
                  <c:v>5.0867052023121397E-2</c:v>
                </c:pt>
                <c:pt idx="1547">
                  <c:v>5.0867052023121397E-2</c:v>
                </c:pt>
                <c:pt idx="1548">
                  <c:v>5.0867052023121397E-2</c:v>
                </c:pt>
                <c:pt idx="1549">
                  <c:v>5.0867052023121397E-2</c:v>
                </c:pt>
                <c:pt idx="1550">
                  <c:v>5.02890173410405E-2</c:v>
                </c:pt>
                <c:pt idx="1551">
                  <c:v>5.02890173410405E-2</c:v>
                </c:pt>
                <c:pt idx="1552">
                  <c:v>5.02890173410405E-2</c:v>
                </c:pt>
                <c:pt idx="1553">
                  <c:v>5.02890173410405E-2</c:v>
                </c:pt>
                <c:pt idx="1554">
                  <c:v>5.02890173410405E-2</c:v>
                </c:pt>
                <c:pt idx="1555">
                  <c:v>5.02890173410405E-2</c:v>
                </c:pt>
                <c:pt idx="1556">
                  <c:v>5.02890173410405E-2</c:v>
                </c:pt>
                <c:pt idx="1557">
                  <c:v>4.9710982658959499E-2</c:v>
                </c:pt>
                <c:pt idx="1558">
                  <c:v>4.9710982658959499E-2</c:v>
                </c:pt>
                <c:pt idx="1559">
                  <c:v>4.9710982658959499E-2</c:v>
                </c:pt>
                <c:pt idx="1560">
                  <c:v>4.9132947976878602E-2</c:v>
                </c:pt>
                <c:pt idx="1561">
                  <c:v>4.9132947976878602E-2</c:v>
                </c:pt>
                <c:pt idx="1562">
                  <c:v>4.9132947976878602E-2</c:v>
                </c:pt>
                <c:pt idx="1563">
                  <c:v>4.9132947976878602E-2</c:v>
                </c:pt>
                <c:pt idx="1564">
                  <c:v>4.9132947976878602E-2</c:v>
                </c:pt>
                <c:pt idx="1565">
                  <c:v>4.9132947976878602E-2</c:v>
                </c:pt>
                <c:pt idx="1566">
                  <c:v>4.9132947976878602E-2</c:v>
                </c:pt>
                <c:pt idx="1567">
                  <c:v>4.8554913294797698E-2</c:v>
                </c:pt>
                <c:pt idx="1568">
                  <c:v>4.8554913294797698E-2</c:v>
                </c:pt>
                <c:pt idx="1569">
                  <c:v>4.8554913294797698E-2</c:v>
                </c:pt>
                <c:pt idx="1570">
                  <c:v>4.8554913294797698E-2</c:v>
                </c:pt>
                <c:pt idx="1571">
                  <c:v>4.8554913294797698E-2</c:v>
                </c:pt>
                <c:pt idx="1572">
                  <c:v>4.8554913294797698E-2</c:v>
                </c:pt>
                <c:pt idx="1573">
                  <c:v>4.8554913294797698E-2</c:v>
                </c:pt>
                <c:pt idx="1574">
                  <c:v>4.8554913294797698E-2</c:v>
                </c:pt>
                <c:pt idx="1575">
                  <c:v>4.8554913294797698E-2</c:v>
                </c:pt>
                <c:pt idx="1576">
                  <c:v>4.8554913294797698E-2</c:v>
                </c:pt>
                <c:pt idx="1577">
                  <c:v>4.8554913294797698E-2</c:v>
                </c:pt>
                <c:pt idx="1578">
                  <c:v>4.8554913294797698E-2</c:v>
                </c:pt>
                <c:pt idx="1579">
                  <c:v>4.7976878612716801E-2</c:v>
                </c:pt>
                <c:pt idx="1580">
                  <c:v>4.7976878612716801E-2</c:v>
                </c:pt>
                <c:pt idx="1581">
                  <c:v>4.7976878612716801E-2</c:v>
                </c:pt>
                <c:pt idx="1582">
                  <c:v>4.7976878612716801E-2</c:v>
                </c:pt>
                <c:pt idx="1583">
                  <c:v>4.7976878612716801E-2</c:v>
                </c:pt>
                <c:pt idx="1584">
                  <c:v>4.7976878612716801E-2</c:v>
                </c:pt>
                <c:pt idx="1585">
                  <c:v>4.7976878612716801E-2</c:v>
                </c:pt>
                <c:pt idx="1586">
                  <c:v>4.7398843930635801E-2</c:v>
                </c:pt>
                <c:pt idx="1587">
                  <c:v>4.7398843930635801E-2</c:v>
                </c:pt>
                <c:pt idx="1588">
                  <c:v>4.7398843930635801E-2</c:v>
                </c:pt>
                <c:pt idx="1589">
                  <c:v>4.7398843930635801E-2</c:v>
                </c:pt>
                <c:pt idx="1590">
                  <c:v>4.7398843930635801E-2</c:v>
                </c:pt>
                <c:pt idx="1591">
                  <c:v>4.7398843930635801E-2</c:v>
                </c:pt>
                <c:pt idx="1592">
                  <c:v>4.7398843930635801E-2</c:v>
                </c:pt>
                <c:pt idx="1593">
                  <c:v>4.7398843930635801E-2</c:v>
                </c:pt>
                <c:pt idx="1594">
                  <c:v>4.7398843930635801E-2</c:v>
                </c:pt>
                <c:pt idx="1595">
                  <c:v>4.7398843930635801E-2</c:v>
                </c:pt>
                <c:pt idx="1596">
                  <c:v>4.7398843930635801E-2</c:v>
                </c:pt>
                <c:pt idx="1597">
                  <c:v>4.7398843930635801E-2</c:v>
                </c:pt>
                <c:pt idx="1598">
                  <c:v>4.6820809248554897E-2</c:v>
                </c:pt>
                <c:pt idx="1599">
                  <c:v>4.6820809248554897E-2</c:v>
                </c:pt>
                <c:pt idx="1600">
                  <c:v>4.6820809248554897E-2</c:v>
                </c:pt>
                <c:pt idx="1601">
                  <c:v>4.6820809248554897E-2</c:v>
                </c:pt>
                <c:pt idx="1602">
                  <c:v>4.6820809248554897E-2</c:v>
                </c:pt>
                <c:pt idx="1603">
                  <c:v>4.6820809248554897E-2</c:v>
                </c:pt>
                <c:pt idx="1604">
                  <c:v>4.6820809248554897E-2</c:v>
                </c:pt>
                <c:pt idx="1605">
                  <c:v>4.6820809248554897E-2</c:v>
                </c:pt>
                <c:pt idx="1606">
                  <c:v>4.6820809248554897E-2</c:v>
                </c:pt>
                <c:pt idx="1607">
                  <c:v>4.6242774566474E-2</c:v>
                </c:pt>
                <c:pt idx="1608">
                  <c:v>4.6242774566474E-2</c:v>
                </c:pt>
                <c:pt idx="1609">
                  <c:v>4.6242774566474E-2</c:v>
                </c:pt>
                <c:pt idx="1610">
                  <c:v>4.6242774566474E-2</c:v>
                </c:pt>
                <c:pt idx="1611">
                  <c:v>4.6242774566474E-2</c:v>
                </c:pt>
                <c:pt idx="1612">
                  <c:v>4.6242774566474E-2</c:v>
                </c:pt>
                <c:pt idx="1613">
                  <c:v>4.5664739884393103E-2</c:v>
                </c:pt>
                <c:pt idx="1614">
                  <c:v>4.5664739884393103E-2</c:v>
                </c:pt>
                <c:pt idx="1615">
                  <c:v>4.5664739884393103E-2</c:v>
                </c:pt>
                <c:pt idx="1616">
                  <c:v>4.5664739884393103E-2</c:v>
                </c:pt>
                <c:pt idx="1617">
                  <c:v>4.5664739884393103E-2</c:v>
                </c:pt>
                <c:pt idx="1618">
                  <c:v>4.5664739884393103E-2</c:v>
                </c:pt>
                <c:pt idx="1619">
                  <c:v>4.6242774566474E-2</c:v>
                </c:pt>
                <c:pt idx="1620">
                  <c:v>4.6242774566474E-2</c:v>
                </c:pt>
                <c:pt idx="1621">
                  <c:v>4.6242774566474E-2</c:v>
                </c:pt>
                <c:pt idx="1622">
                  <c:v>4.6242774566474E-2</c:v>
                </c:pt>
                <c:pt idx="1623">
                  <c:v>4.6242774566474E-2</c:v>
                </c:pt>
                <c:pt idx="1624">
                  <c:v>4.6242774566474E-2</c:v>
                </c:pt>
                <c:pt idx="1625">
                  <c:v>4.6242774566474E-2</c:v>
                </c:pt>
                <c:pt idx="1626">
                  <c:v>4.6242774566474E-2</c:v>
                </c:pt>
                <c:pt idx="1627">
                  <c:v>4.6242774566474E-2</c:v>
                </c:pt>
                <c:pt idx="1628">
                  <c:v>4.6242774566474E-2</c:v>
                </c:pt>
                <c:pt idx="1629">
                  <c:v>4.6242774566474E-2</c:v>
                </c:pt>
                <c:pt idx="1630">
                  <c:v>4.6820809248554897E-2</c:v>
                </c:pt>
                <c:pt idx="1631">
                  <c:v>4.6820809248554897E-2</c:v>
                </c:pt>
                <c:pt idx="1632">
                  <c:v>4.7398843930635801E-2</c:v>
                </c:pt>
                <c:pt idx="1633">
                  <c:v>4.7398843930635801E-2</c:v>
                </c:pt>
                <c:pt idx="1634">
                  <c:v>4.7398843930635801E-2</c:v>
                </c:pt>
                <c:pt idx="1635">
                  <c:v>4.7398843930635801E-2</c:v>
                </c:pt>
                <c:pt idx="1636">
                  <c:v>4.7398843930635801E-2</c:v>
                </c:pt>
                <c:pt idx="1637">
                  <c:v>4.7398843930635801E-2</c:v>
                </c:pt>
                <c:pt idx="1638">
                  <c:v>4.7398843930635801E-2</c:v>
                </c:pt>
                <c:pt idx="1639">
                  <c:v>4.7398843930635801E-2</c:v>
                </c:pt>
                <c:pt idx="1640">
                  <c:v>4.7398843930635801E-2</c:v>
                </c:pt>
                <c:pt idx="1641">
                  <c:v>4.7398843930635801E-2</c:v>
                </c:pt>
                <c:pt idx="1642">
                  <c:v>4.7398843930635801E-2</c:v>
                </c:pt>
                <c:pt idx="1643">
                  <c:v>4.7976878612716801E-2</c:v>
                </c:pt>
                <c:pt idx="1644">
                  <c:v>4.7976878612716801E-2</c:v>
                </c:pt>
                <c:pt idx="1645">
                  <c:v>4.7976878612716801E-2</c:v>
                </c:pt>
                <c:pt idx="1646">
                  <c:v>4.7976878612716801E-2</c:v>
                </c:pt>
                <c:pt idx="1647">
                  <c:v>4.7976878612716801E-2</c:v>
                </c:pt>
                <c:pt idx="1648">
                  <c:v>4.8554913294797698E-2</c:v>
                </c:pt>
                <c:pt idx="1649">
                  <c:v>4.8554913294797698E-2</c:v>
                </c:pt>
                <c:pt idx="1650">
                  <c:v>4.9132947976878602E-2</c:v>
                </c:pt>
                <c:pt idx="1651">
                  <c:v>4.9132947976878602E-2</c:v>
                </c:pt>
                <c:pt idx="1652">
                  <c:v>4.9132947976878602E-2</c:v>
                </c:pt>
                <c:pt idx="1653">
                  <c:v>4.9132947976878602E-2</c:v>
                </c:pt>
                <c:pt idx="1654">
                  <c:v>4.9132947976878602E-2</c:v>
                </c:pt>
                <c:pt idx="1655">
                  <c:v>4.9132947976878602E-2</c:v>
                </c:pt>
                <c:pt idx="1656">
                  <c:v>4.9132947976878602E-2</c:v>
                </c:pt>
                <c:pt idx="1657">
                  <c:v>4.9132947976878602E-2</c:v>
                </c:pt>
                <c:pt idx="1658">
                  <c:v>4.9132947976878602E-2</c:v>
                </c:pt>
                <c:pt idx="1659">
                  <c:v>4.9132947976878602E-2</c:v>
                </c:pt>
                <c:pt idx="1660">
                  <c:v>4.9132947976878602E-2</c:v>
                </c:pt>
                <c:pt idx="1661">
                  <c:v>4.9132947976878602E-2</c:v>
                </c:pt>
                <c:pt idx="1662">
                  <c:v>4.9710982658959499E-2</c:v>
                </c:pt>
                <c:pt idx="1663">
                  <c:v>4.9710982658959499E-2</c:v>
                </c:pt>
                <c:pt idx="1664">
                  <c:v>4.9710982658959499E-2</c:v>
                </c:pt>
                <c:pt idx="1665">
                  <c:v>5.0867052023121397E-2</c:v>
                </c:pt>
                <c:pt idx="1666">
                  <c:v>5.2023121387283197E-2</c:v>
                </c:pt>
                <c:pt idx="1667">
                  <c:v>5.3757225433525999E-2</c:v>
                </c:pt>
                <c:pt idx="1668">
                  <c:v>5.54913294797688E-2</c:v>
                </c:pt>
                <c:pt idx="1669">
                  <c:v>5.6069364161849697E-2</c:v>
                </c:pt>
                <c:pt idx="1670">
                  <c:v>5.54913294797688E-2</c:v>
                </c:pt>
                <c:pt idx="1671">
                  <c:v>5.4913294797687903E-2</c:v>
                </c:pt>
                <c:pt idx="1672">
                  <c:v>5.3757225433525999E-2</c:v>
                </c:pt>
                <c:pt idx="1673">
                  <c:v>5.3179190751445102E-2</c:v>
                </c:pt>
                <c:pt idx="1674">
                  <c:v>5.3179190751445102E-2</c:v>
                </c:pt>
                <c:pt idx="1675">
                  <c:v>5.2601156069364198E-2</c:v>
                </c:pt>
                <c:pt idx="1676">
                  <c:v>5.2601156069364198E-2</c:v>
                </c:pt>
                <c:pt idx="1677">
                  <c:v>5.2601156069364198E-2</c:v>
                </c:pt>
                <c:pt idx="1678">
                  <c:v>5.2023121387283197E-2</c:v>
                </c:pt>
                <c:pt idx="1679">
                  <c:v>5.2023121387283197E-2</c:v>
                </c:pt>
                <c:pt idx="1680">
                  <c:v>5.2023121387283197E-2</c:v>
                </c:pt>
                <c:pt idx="1681">
                  <c:v>5.2023121387283197E-2</c:v>
                </c:pt>
                <c:pt idx="1682">
                  <c:v>5.2023121387283197E-2</c:v>
                </c:pt>
                <c:pt idx="1683">
                  <c:v>5.2023121387283197E-2</c:v>
                </c:pt>
                <c:pt idx="1684">
                  <c:v>5.2023121387283197E-2</c:v>
                </c:pt>
                <c:pt idx="1685">
                  <c:v>5.2023121387283197E-2</c:v>
                </c:pt>
                <c:pt idx="1686">
                  <c:v>5.2023121387283197E-2</c:v>
                </c:pt>
                <c:pt idx="1687">
                  <c:v>5.14450867052023E-2</c:v>
                </c:pt>
                <c:pt idx="1688">
                  <c:v>5.2023121387283197E-2</c:v>
                </c:pt>
                <c:pt idx="1689">
                  <c:v>5.2023121387283197E-2</c:v>
                </c:pt>
                <c:pt idx="1690">
                  <c:v>5.2023121387283197E-2</c:v>
                </c:pt>
                <c:pt idx="1691">
                  <c:v>5.2023121387283197E-2</c:v>
                </c:pt>
                <c:pt idx="1692">
                  <c:v>5.2601156069364198E-2</c:v>
                </c:pt>
                <c:pt idx="1693">
                  <c:v>5.2601156069364198E-2</c:v>
                </c:pt>
                <c:pt idx="1694">
                  <c:v>5.2601156069364198E-2</c:v>
                </c:pt>
                <c:pt idx="1695">
                  <c:v>5.2601156069364198E-2</c:v>
                </c:pt>
                <c:pt idx="1696">
                  <c:v>5.3179190751445102E-2</c:v>
                </c:pt>
                <c:pt idx="1697">
                  <c:v>5.3179190751445102E-2</c:v>
                </c:pt>
                <c:pt idx="1698">
                  <c:v>5.3757225433525999E-2</c:v>
                </c:pt>
                <c:pt idx="1699">
                  <c:v>5.3757225433525999E-2</c:v>
                </c:pt>
                <c:pt idx="1700">
                  <c:v>5.4335260115606902E-2</c:v>
                </c:pt>
                <c:pt idx="1701">
                  <c:v>5.4335260115606902E-2</c:v>
                </c:pt>
                <c:pt idx="1702">
                  <c:v>5.4335260115606902E-2</c:v>
                </c:pt>
                <c:pt idx="1703">
                  <c:v>5.4913294797687903E-2</c:v>
                </c:pt>
                <c:pt idx="1704">
                  <c:v>5.4913294797687903E-2</c:v>
                </c:pt>
                <c:pt idx="1705">
                  <c:v>5.54913294797688E-2</c:v>
                </c:pt>
                <c:pt idx="1706">
                  <c:v>5.54913294797688E-2</c:v>
                </c:pt>
                <c:pt idx="1707">
                  <c:v>5.54913294797688E-2</c:v>
                </c:pt>
                <c:pt idx="1708">
                  <c:v>5.54913294797688E-2</c:v>
                </c:pt>
                <c:pt idx="1709">
                  <c:v>5.54913294797688E-2</c:v>
                </c:pt>
                <c:pt idx="1710">
                  <c:v>5.4913294797687903E-2</c:v>
                </c:pt>
                <c:pt idx="1711">
                  <c:v>5.4335260115606902E-2</c:v>
                </c:pt>
                <c:pt idx="1712">
                  <c:v>5.4335260115606902E-2</c:v>
                </c:pt>
                <c:pt idx="1713">
                  <c:v>5.4335260115606902E-2</c:v>
                </c:pt>
                <c:pt idx="1714">
                  <c:v>5.4335260115606902E-2</c:v>
                </c:pt>
                <c:pt idx="1715">
                  <c:v>5.3757225433525999E-2</c:v>
                </c:pt>
                <c:pt idx="1716">
                  <c:v>5.3757225433525999E-2</c:v>
                </c:pt>
                <c:pt idx="1717">
                  <c:v>5.3757225433525999E-2</c:v>
                </c:pt>
                <c:pt idx="1718">
                  <c:v>5.3757225433525999E-2</c:v>
                </c:pt>
                <c:pt idx="1719">
                  <c:v>5.3757225433525999E-2</c:v>
                </c:pt>
                <c:pt idx="1720">
                  <c:v>5.3757225433525999E-2</c:v>
                </c:pt>
                <c:pt idx="1721">
                  <c:v>5.3179190751445102E-2</c:v>
                </c:pt>
                <c:pt idx="1722">
                  <c:v>5.3179190751445102E-2</c:v>
                </c:pt>
                <c:pt idx="1723">
                  <c:v>5.2601156069364198E-2</c:v>
                </c:pt>
                <c:pt idx="1724">
                  <c:v>5.2601156069364198E-2</c:v>
                </c:pt>
                <c:pt idx="1725">
                  <c:v>5.2601156069364198E-2</c:v>
                </c:pt>
                <c:pt idx="1726">
                  <c:v>5.2601156069364198E-2</c:v>
                </c:pt>
                <c:pt idx="1727">
                  <c:v>5.2023121387283197E-2</c:v>
                </c:pt>
                <c:pt idx="1728">
                  <c:v>5.2023121387283197E-2</c:v>
                </c:pt>
                <c:pt idx="1729">
                  <c:v>5.2023121387283197E-2</c:v>
                </c:pt>
                <c:pt idx="1730">
                  <c:v>5.2023121387283197E-2</c:v>
                </c:pt>
                <c:pt idx="1731">
                  <c:v>5.2023121387283197E-2</c:v>
                </c:pt>
                <c:pt idx="1732">
                  <c:v>5.2023121387283197E-2</c:v>
                </c:pt>
                <c:pt idx="1733">
                  <c:v>5.2601156069364198E-2</c:v>
                </c:pt>
                <c:pt idx="1734">
                  <c:v>5.2601156069364198E-2</c:v>
                </c:pt>
                <c:pt idx="1735">
                  <c:v>5.2601156069364198E-2</c:v>
                </c:pt>
                <c:pt idx="1736">
                  <c:v>5.2601156069364198E-2</c:v>
                </c:pt>
                <c:pt idx="1737">
                  <c:v>5.2023121387283197E-2</c:v>
                </c:pt>
                <c:pt idx="1738">
                  <c:v>5.2023121387283197E-2</c:v>
                </c:pt>
                <c:pt idx="1739">
                  <c:v>5.14450867052023E-2</c:v>
                </c:pt>
                <c:pt idx="1740">
                  <c:v>5.0867052023121397E-2</c:v>
                </c:pt>
                <c:pt idx="1741">
                  <c:v>5.14450867052023E-2</c:v>
                </c:pt>
                <c:pt idx="1742">
                  <c:v>5.14450867052023E-2</c:v>
                </c:pt>
                <c:pt idx="1743">
                  <c:v>5.14450867052023E-2</c:v>
                </c:pt>
                <c:pt idx="1744">
                  <c:v>5.14450867052023E-2</c:v>
                </c:pt>
                <c:pt idx="1745">
                  <c:v>5.14450867052023E-2</c:v>
                </c:pt>
                <c:pt idx="1746">
                  <c:v>5.2023121387283197E-2</c:v>
                </c:pt>
                <c:pt idx="1747">
                  <c:v>5.2023121387283197E-2</c:v>
                </c:pt>
                <c:pt idx="1748">
                  <c:v>5.2023121387283197E-2</c:v>
                </c:pt>
                <c:pt idx="1749">
                  <c:v>5.2601156069364198E-2</c:v>
                </c:pt>
                <c:pt idx="1750">
                  <c:v>5.2601156069364198E-2</c:v>
                </c:pt>
                <c:pt idx="1751">
                  <c:v>5.2601156069364198E-2</c:v>
                </c:pt>
                <c:pt idx="1752">
                  <c:v>5.2601156069364198E-2</c:v>
                </c:pt>
                <c:pt idx="1753">
                  <c:v>5.2601156069364198E-2</c:v>
                </c:pt>
                <c:pt idx="1754">
                  <c:v>5.2601156069364198E-2</c:v>
                </c:pt>
                <c:pt idx="1755">
                  <c:v>5.2601156069364198E-2</c:v>
                </c:pt>
                <c:pt idx="1756">
                  <c:v>5.2601156069364198E-2</c:v>
                </c:pt>
                <c:pt idx="1757">
                  <c:v>5.2601156069364198E-2</c:v>
                </c:pt>
                <c:pt idx="1758">
                  <c:v>5.2601156069364198E-2</c:v>
                </c:pt>
                <c:pt idx="1759">
                  <c:v>5.2023121387283197E-2</c:v>
                </c:pt>
                <c:pt idx="1760">
                  <c:v>5.2023121387283197E-2</c:v>
                </c:pt>
                <c:pt idx="1761">
                  <c:v>5.2023121387283197E-2</c:v>
                </c:pt>
                <c:pt idx="1762">
                  <c:v>5.14450867052023E-2</c:v>
                </c:pt>
                <c:pt idx="1763">
                  <c:v>5.14450867052023E-2</c:v>
                </c:pt>
                <c:pt idx="1764">
                  <c:v>5.2023121387283197E-2</c:v>
                </c:pt>
                <c:pt idx="1765">
                  <c:v>5.2023121387283197E-2</c:v>
                </c:pt>
                <c:pt idx="1766">
                  <c:v>5.2023121387283197E-2</c:v>
                </c:pt>
                <c:pt idx="1767">
                  <c:v>5.2023121387283197E-2</c:v>
                </c:pt>
                <c:pt idx="1768">
                  <c:v>5.2023121387283197E-2</c:v>
                </c:pt>
                <c:pt idx="1769">
                  <c:v>5.2023121387283197E-2</c:v>
                </c:pt>
                <c:pt idx="1770">
                  <c:v>5.2023121387283197E-2</c:v>
                </c:pt>
                <c:pt idx="1771">
                  <c:v>5.2023121387283197E-2</c:v>
                </c:pt>
                <c:pt idx="1772">
                  <c:v>5.2023121387283197E-2</c:v>
                </c:pt>
                <c:pt idx="1773">
                  <c:v>5.2601156069364198E-2</c:v>
                </c:pt>
                <c:pt idx="1774">
                  <c:v>5.2601156069364198E-2</c:v>
                </c:pt>
                <c:pt idx="1775">
                  <c:v>5.2601156069364198E-2</c:v>
                </c:pt>
                <c:pt idx="1776">
                  <c:v>5.2601156069364198E-2</c:v>
                </c:pt>
                <c:pt idx="1777">
                  <c:v>5.2601156069364198E-2</c:v>
                </c:pt>
                <c:pt idx="1778">
                  <c:v>5.2601156069364198E-2</c:v>
                </c:pt>
                <c:pt idx="1779">
                  <c:v>5.2023121387283197E-2</c:v>
                </c:pt>
                <c:pt idx="1780">
                  <c:v>5.2023121387283197E-2</c:v>
                </c:pt>
                <c:pt idx="1781">
                  <c:v>5.2023121387283197E-2</c:v>
                </c:pt>
                <c:pt idx="1782">
                  <c:v>5.14450867052023E-2</c:v>
                </c:pt>
                <c:pt idx="1783">
                  <c:v>5.14450867052023E-2</c:v>
                </c:pt>
                <c:pt idx="1784">
                  <c:v>5.0867052023121397E-2</c:v>
                </c:pt>
                <c:pt idx="1785">
                  <c:v>5.0867052023121397E-2</c:v>
                </c:pt>
                <c:pt idx="1786">
                  <c:v>5.0867052023121397E-2</c:v>
                </c:pt>
                <c:pt idx="1787">
                  <c:v>5.0867052023121397E-2</c:v>
                </c:pt>
                <c:pt idx="1788">
                  <c:v>5.14450867052023E-2</c:v>
                </c:pt>
                <c:pt idx="1789">
                  <c:v>5.2023121387283197E-2</c:v>
                </c:pt>
                <c:pt idx="1790">
                  <c:v>5.2023121387283197E-2</c:v>
                </c:pt>
                <c:pt idx="1791">
                  <c:v>5.2023121387283197E-2</c:v>
                </c:pt>
                <c:pt idx="1792">
                  <c:v>5.2023121387283197E-2</c:v>
                </c:pt>
                <c:pt idx="1793">
                  <c:v>5.14450867052023E-2</c:v>
                </c:pt>
                <c:pt idx="1794">
                  <c:v>5.14450867052023E-2</c:v>
                </c:pt>
                <c:pt idx="1795">
                  <c:v>5.14450867052023E-2</c:v>
                </c:pt>
                <c:pt idx="1796">
                  <c:v>5.14450867052023E-2</c:v>
                </c:pt>
                <c:pt idx="1797">
                  <c:v>5.2023121387283197E-2</c:v>
                </c:pt>
                <c:pt idx="1798">
                  <c:v>5.2023121387283197E-2</c:v>
                </c:pt>
                <c:pt idx="1799">
                  <c:v>5.14450867052023E-2</c:v>
                </c:pt>
                <c:pt idx="1800">
                  <c:v>5.2023121387283197E-2</c:v>
                </c:pt>
                <c:pt idx="1801">
                  <c:v>5.2023121387283197E-2</c:v>
                </c:pt>
                <c:pt idx="1802">
                  <c:v>5.2601156069364198E-2</c:v>
                </c:pt>
                <c:pt idx="1803">
                  <c:v>5.2601156069364198E-2</c:v>
                </c:pt>
                <c:pt idx="1804">
                  <c:v>5.2601156069364198E-2</c:v>
                </c:pt>
                <c:pt idx="1805">
                  <c:v>5.2601156069364198E-2</c:v>
                </c:pt>
                <c:pt idx="1806">
                  <c:v>5.2601156069364198E-2</c:v>
                </c:pt>
                <c:pt idx="1807">
                  <c:v>5.2601156069364198E-2</c:v>
                </c:pt>
                <c:pt idx="1808">
                  <c:v>5.2023121387283197E-2</c:v>
                </c:pt>
                <c:pt idx="1809">
                  <c:v>5.0867052023121397E-2</c:v>
                </c:pt>
                <c:pt idx="1810">
                  <c:v>4.9710982658959499E-2</c:v>
                </c:pt>
                <c:pt idx="1811">
                  <c:v>4.8554913294797698E-2</c:v>
                </c:pt>
                <c:pt idx="1812">
                  <c:v>4.8554913294797698E-2</c:v>
                </c:pt>
                <c:pt idx="1813">
                  <c:v>4.8554913294797698E-2</c:v>
                </c:pt>
                <c:pt idx="1814">
                  <c:v>4.9710982658959499E-2</c:v>
                </c:pt>
                <c:pt idx="1815">
                  <c:v>4.9710982658959499E-2</c:v>
                </c:pt>
                <c:pt idx="1816">
                  <c:v>4.9710982658959499E-2</c:v>
                </c:pt>
                <c:pt idx="1817">
                  <c:v>4.9710982658959499E-2</c:v>
                </c:pt>
                <c:pt idx="1818">
                  <c:v>4.8554913294797698E-2</c:v>
                </c:pt>
                <c:pt idx="1819">
                  <c:v>4.8554913294797698E-2</c:v>
                </c:pt>
                <c:pt idx="1820">
                  <c:v>4.9132947976878602E-2</c:v>
                </c:pt>
                <c:pt idx="1821">
                  <c:v>4.9710982658959499E-2</c:v>
                </c:pt>
                <c:pt idx="1822">
                  <c:v>5.02890173410405E-2</c:v>
                </c:pt>
                <c:pt idx="1823">
                  <c:v>5.0867052023121397E-2</c:v>
                </c:pt>
                <c:pt idx="1824">
                  <c:v>5.14450867052023E-2</c:v>
                </c:pt>
                <c:pt idx="1825">
                  <c:v>5.2601156069364198E-2</c:v>
                </c:pt>
                <c:pt idx="1826">
                  <c:v>5.2601156069364198E-2</c:v>
                </c:pt>
                <c:pt idx="1827">
                  <c:v>5.2601156069364198E-2</c:v>
                </c:pt>
                <c:pt idx="1828">
                  <c:v>5.2601156069364198E-2</c:v>
                </c:pt>
                <c:pt idx="1829">
                  <c:v>5.3179190751445102E-2</c:v>
                </c:pt>
                <c:pt idx="1830">
                  <c:v>5.3757225433525999E-2</c:v>
                </c:pt>
                <c:pt idx="1831">
                  <c:v>5.3179190751445102E-2</c:v>
                </c:pt>
                <c:pt idx="1832">
                  <c:v>5.02890173410405E-2</c:v>
                </c:pt>
                <c:pt idx="1833">
                  <c:v>4.5664739884393103E-2</c:v>
                </c:pt>
                <c:pt idx="1834">
                  <c:v>3.9306358381502898E-2</c:v>
                </c:pt>
                <c:pt idx="1835">
                  <c:v>3.4682080924855502E-2</c:v>
                </c:pt>
                <c:pt idx="1836">
                  <c:v>3.3526011560693597E-2</c:v>
                </c:pt>
                <c:pt idx="1837">
                  <c:v>3.4104046242774598E-2</c:v>
                </c:pt>
                <c:pt idx="1838">
                  <c:v>3.5838150289017302E-2</c:v>
                </c:pt>
                <c:pt idx="1839">
                  <c:v>3.69942196531792E-2</c:v>
                </c:pt>
                <c:pt idx="1840">
                  <c:v>3.8150289017341001E-2</c:v>
                </c:pt>
                <c:pt idx="1841">
                  <c:v>3.9884393063583802E-2</c:v>
                </c:pt>
                <c:pt idx="1842">
                  <c:v>4.10404624277457E-2</c:v>
                </c:pt>
                <c:pt idx="1843">
                  <c:v>4.21965317919075E-2</c:v>
                </c:pt>
                <c:pt idx="1844">
                  <c:v>4.21965317919075E-2</c:v>
                </c:pt>
                <c:pt idx="1845">
                  <c:v>4.2774566473988397E-2</c:v>
                </c:pt>
                <c:pt idx="1846">
                  <c:v>4.2774566473988397E-2</c:v>
                </c:pt>
                <c:pt idx="1847">
                  <c:v>4.2774566473988397E-2</c:v>
                </c:pt>
                <c:pt idx="1848">
                  <c:v>4.2774566473988397E-2</c:v>
                </c:pt>
                <c:pt idx="1849">
                  <c:v>4.2774566473988397E-2</c:v>
                </c:pt>
                <c:pt idx="1850">
                  <c:v>4.2774566473988397E-2</c:v>
                </c:pt>
                <c:pt idx="1851">
                  <c:v>4.2774566473988397E-2</c:v>
                </c:pt>
                <c:pt idx="1852">
                  <c:v>4.3352601156069398E-2</c:v>
                </c:pt>
                <c:pt idx="1853">
                  <c:v>4.3352601156069398E-2</c:v>
                </c:pt>
                <c:pt idx="1854">
                  <c:v>4.3930635838150302E-2</c:v>
                </c:pt>
                <c:pt idx="1855">
                  <c:v>4.3352601156069398E-2</c:v>
                </c:pt>
                <c:pt idx="1856">
                  <c:v>4.3352601156069398E-2</c:v>
                </c:pt>
                <c:pt idx="1857">
                  <c:v>4.2774566473988397E-2</c:v>
                </c:pt>
                <c:pt idx="1858">
                  <c:v>4.21965317919075E-2</c:v>
                </c:pt>
                <c:pt idx="1859">
                  <c:v>4.1618497109826597E-2</c:v>
                </c:pt>
                <c:pt idx="1860">
                  <c:v>4.21965317919075E-2</c:v>
                </c:pt>
                <c:pt idx="1861">
                  <c:v>4.2774566473988397E-2</c:v>
                </c:pt>
                <c:pt idx="1862">
                  <c:v>4.3352601156069398E-2</c:v>
                </c:pt>
                <c:pt idx="1863">
                  <c:v>4.3930635838150302E-2</c:v>
                </c:pt>
                <c:pt idx="1864">
                  <c:v>4.4508670520231199E-2</c:v>
                </c:pt>
                <c:pt idx="1865">
                  <c:v>4.5664739884393103E-2</c:v>
                </c:pt>
                <c:pt idx="1866">
                  <c:v>4.5664739884393103E-2</c:v>
                </c:pt>
                <c:pt idx="1867">
                  <c:v>4.6242774566474E-2</c:v>
                </c:pt>
                <c:pt idx="1868">
                  <c:v>4.6820809248554897E-2</c:v>
                </c:pt>
                <c:pt idx="1869">
                  <c:v>4.6820809248554897E-2</c:v>
                </c:pt>
                <c:pt idx="1870">
                  <c:v>4.6820809248554897E-2</c:v>
                </c:pt>
                <c:pt idx="1871">
                  <c:v>4.6820809248554897E-2</c:v>
                </c:pt>
                <c:pt idx="1872">
                  <c:v>4.6820809248554897E-2</c:v>
                </c:pt>
                <c:pt idx="1873">
                  <c:v>4.7398843930635801E-2</c:v>
                </c:pt>
                <c:pt idx="1874">
                  <c:v>4.7976878612716801E-2</c:v>
                </c:pt>
                <c:pt idx="1875">
                  <c:v>4.8554913294797698E-2</c:v>
                </c:pt>
                <c:pt idx="1876">
                  <c:v>4.9132947976878602E-2</c:v>
                </c:pt>
                <c:pt idx="1877">
                  <c:v>4.9710982658959499E-2</c:v>
                </c:pt>
                <c:pt idx="1878">
                  <c:v>5.02890173410405E-2</c:v>
                </c:pt>
                <c:pt idx="1879">
                  <c:v>5.02890173410405E-2</c:v>
                </c:pt>
                <c:pt idx="1880">
                  <c:v>5.02890173410405E-2</c:v>
                </c:pt>
                <c:pt idx="1881">
                  <c:v>5.02890173410405E-2</c:v>
                </c:pt>
                <c:pt idx="1882">
                  <c:v>5.02890173410405E-2</c:v>
                </c:pt>
                <c:pt idx="1883">
                  <c:v>4.9710982658959499E-2</c:v>
                </c:pt>
                <c:pt idx="1884">
                  <c:v>4.9132947976878602E-2</c:v>
                </c:pt>
                <c:pt idx="1885">
                  <c:v>4.9132947976878602E-2</c:v>
                </c:pt>
                <c:pt idx="1886">
                  <c:v>4.9132947976878602E-2</c:v>
                </c:pt>
                <c:pt idx="1887">
                  <c:v>4.9132947976878602E-2</c:v>
                </c:pt>
                <c:pt idx="1888">
                  <c:v>4.9132947976878602E-2</c:v>
                </c:pt>
                <c:pt idx="1889">
                  <c:v>4.9710982658959499E-2</c:v>
                </c:pt>
                <c:pt idx="1890">
                  <c:v>4.9710982658959499E-2</c:v>
                </c:pt>
                <c:pt idx="1891">
                  <c:v>4.9710982658959499E-2</c:v>
                </c:pt>
                <c:pt idx="1892">
                  <c:v>4.9132947976878602E-2</c:v>
                </c:pt>
                <c:pt idx="1893">
                  <c:v>4.9132947976878602E-2</c:v>
                </c:pt>
                <c:pt idx="1894">
                  <c:v>4.8554913294797698E-2</c:v>
                </c:pt>
                <c:pt idx="1895">
                  <c:v>4.7976878612716801E-2</c:v>
                </c:pt>
                <c:pt idx="1896">
                  <c:v>4.7398843930635801E-2</c:v>
                </c:pt>
                <c:pt idx="1897">
                  <c:v>4.6242774566474E-2</c:v>
                </c:pt>
                <c:pt idx="1898">
                  <c:v>4.5664739884393103E-2</c:v>
                </c:pt>
                <c:pt idx="1899">
                  <c:v>4.5086705202312102E-2</c:v>
                </c:pt>
                <c:pt idx="1900">
                  <c:v>4.5664739884393103E-2</c:v>
                </c:pt>
                <c:pt idx="1901">
                  <c:v>4.5664739884393103E-2</c:v>
                </c:pt>
                <c:pt idx="1902">
                  <c:v>4.6242774566474E-2</c:v>
                </c:pt>
                <c:pt idx="1903">
                  <c:v>4.6820809248554897E-2</c:v>
                </c:pt>
                <c:pt idx="1904">
                  <c:v>4.6820809248554897E-2</c:v>
                </c:pt>
                <c:pt idx="1905">
                  <c:v>4.6820809248554897E-2</c:v>
                </c:pt>
                <c:pt idx="1906">
                  <c:v>4.6820809248554897E-2</c:v>
                </c:pt>
                <c:pt idx="1907">
                  <c:v>4.6820809248554897E-2</c:v>
                </c:pt>
                <c:pt idx="1908">
                  <c:v>4.6820809248554897E-2</c:v>
                </c:pt>
                <c:pt idx="1909">
                  <c:v>4.6820809248554897E-2</c:v>
                </c:pt>
                <c:pt idx="1910">
                  <c:v>4.6820809248554897E-2</c:v>
                </c:pt>
                <c:pt idx="1911">
                  <c:v>4.6820809248554897E-2</c:v>
                </c:pt>
                <c:pt idx="1912">
                  <c:v>4.6820809248554897E-2</c:v>
                </c:pt>
                <c:pt idx="1913">
                  <c:v>4.6242774566474E-2</c:v>
                </c:pt>
                <c:pt idx="1914">
                  <c:v>4.6242774566474E-2</c:v>
                </c:pt>
                <c:pt idx="1915">
                  <c:v>4.6242774566474E-2</c:v>
                </c:pt>
                <c:pt idx="1916">
                  <c:v>4.5664739884393103E-2</c:v>
                </c:pt>
                <c:pt idx="1917">
                  <c:v>4.5664739884393103E-2</c:v>
                </c:pt>
                <c:pt idx="1918">
                  <c:v>4.5664739884393103E-2</c:v>
                </c:pt>
                <c:pt idx="1919">
                  <c:v>4.4508670520231199E-2</c:v>
                </c:pt>
                <c:pt idx="1920">
                  <c:v>4.3930635838150302E-2</c:v>
                </c:pt>
                <c:pt idx="1921">
                  <c:v>4.3930635838150302E-2</c:v>
                </c:pt>
                <c:pt idx="1922">
                  <c:v>4.3352601156069398E-2</c:v>
                </c:pt>
                <c:pt idx="1923">
                  <c:v>4.3352601156069398E-2</c:v>
                </c:pt>
                <c:pt idx="1924">
                  <c:v>4.3352601156069398E-2</c:v>
                </c:pt>
                <c:pt idx="1925">
                  <c:v>4.3352601156069398E-2</c:v>
                </c:pt>
                <c:pt idx="1926">
                  <c:v>4.2774566473988397E-2</c:v>
                </c:pt>
                <c:pt idx="1927">
                  <c:v>4.21965317919075E-2</c:v>
                </c:pt>
                <c:pt idx="1928">
                  <c:v>4.1618497109826597E-2</c:v>
                </c:pt>
                <c:pt idx="1929">
                  <c:v>4.1618497109826597E-2</c:v>
                </c:pt>
                <c:pt idx="1930">
                  <c:v>4.10404624277457E-2</c:v>
                </c:pt>
                <c:pt idx="1931">
                  <c:v>4.10404624277457E-2</c:v>
                </c:pt>
                <c:pt idx="1932">
                  <c:v>4.10404624277457E-2</c:v>
                </c:pt>
                <c:pt idx="1933">
                  <c:v>4.10404624277457E-2</c:v>
                </c:pt>
                <c:pt idx="1934">
                  <c:v>4.10404624277457E-2</c:v>
                </c:pt>
                <c:pt idx="1935">
                  <c:v>4.0462427745664699E-2</c:v>
                </c:pt>
                <c:pt idx="1936">
                  <c:v>4.0462427745664699E-2</c:v>
                </c:pt>
                <c:pt idx="1937">
                  <c:v>3.9884393063583802E-2</c:v>
                </c:pt>
                <c:pt idx="1938">
                  <c:v>3.9306358381502898E-2</c:v>
                </c:pt>
                <c:pt idx="1939">
                  <c:v>3.9306358381502898E-2</c:v>
                </c:pt>
                <c:pt idx="1940">
                  <c:v>4.0462427745664699E-2</c:v>
                </c:pt>
                <c:pt idx="1941">
                  <c:v>4.21965317919075E-2</c:v>
                </c:pt>
                <c:pt idx="1942">
                  <c:v>4.2774566473988397E-2</c:v>
                </c:pt>
                <c:pt idx="1943">
                  <c:v>4.21965317919075E-2</c:v>
                </c:pt>
                <c:pt idx="1944">
                  <c:v>4.0462427745664699E-2</c:v>
                </c:pt>
                <c:pt idx="1945">
                  <c:v>3.8150289017341001E-2</c:v>
                </c:pt>
                <c:pt idx="1946">
                  <c:v>3.69942196531792E-2</c:v>
                </c:pt>
                <c:pt idx="1947">
                  <c:v>3.5260115606936399E-2</c:v>
                </c:pt>
                <c:pt idx="1948">
                  <c:v>3.4682080924855502E-2</c:v>
                </c:pt>
                <c:pt idx="1949">
                  <c:v>3.4104046242774598E-2</c:v>
                </c:pt>
                <c:pt idx="1950">
                  <c:v>3.3526011560693597E-2</c:v>
                </c:pt>
                <c:pt idx="1951">
                  <c:v>3.3526011560693597E-2</c:v>
                </c:pt>
                <c:pt idx="1952">
                  <c:v>3.3526011560693597E-2</c:v>
                </c:pt>
                <c:pt idx="1953">
                  <c:v>3.3526011560693597E-2</c:v>
                </c:pt>
                <c:pt idx="1954">
                  <c:v>3.3526011560693597E-2</c:v>
                </c:pt>
                <c:pt idx="1955">
                  <c:v>3.3526011560693597E-2</c:v>
                </c:pt>
                <c:pt idx="1956">
                  <c:v>3.3526011560693597E-2</c:v>
                </c:pt>
                <c:pt idx="1957">
                  <c:v>3.3526011560693597E-2</c:v>
                </c:pt>
                <c:pt idx="1958">
                  <c:v>3.2369942196531797E-2</c:v>
                </c:pt>
                <c:pt idx="1959">
                  <c:v>3.0635838150288999E-2</c:v>
                </c:pt>
                <c:pt idx="1960">
                  <c:v>2.9479768786127201E-2</c:v>
                </c:pt>
                <c:pt idx="1961">
                  <c:v>2.8901734104046201E-2</c:v>
                </c:pt>
                <c:pt idx="1962">
                  <c:v>2.83236994219653E-2</c:v>
                </c:pt>
                <c:pt idx="1963">
                  <c:v>2.83236994219653E-2</c:v>
                </c:pt>
                <c:pt idx="1964">
                  <c:v>2.83236994219653E-2</c:v>
                </c:pt>
                <c:pt idx="1965">
                  <c:v>2.83236994219653E-2</c:v>
                </c:pt>
                <c:pt idx="1966">
                  <c:v>2.77456647398844E-2</c:v>
                </c:pt>
                <c:pt idx="1967">
                  <c:v>2.71676300578035E-2</c:v>
                </c:pt>
                <c:pt idx="1968">
                  <c:v>2.6589595375722499E-2</c:v>
                </c:pt>
                <c:pt idx="1969">
                  <c:v>2.6589595375722499E-2</c:v>
                </c:pt>
                <c:pt idx="1970">
                  <c:v>2.6011560693641599E-2</c:v>
                </c:pt>
                <c:pt idx="1971">
                  <c:v>2.5433526011560698E-2</c:v>
                </c:pt>
                <c:pt idx="1972">
                  <c:v>2.4855491329479801E-2</c:v>
                </c:pt>
                <c:pt idx="1973">
                  <c:v>2.5433526011560698E-2</c:v>
                </c:pt>
                <c:pt idx="1974">
                  <c:v>2.5433526011560698E-2</c:v>
                </c:pt>
                <c:pt idx="1975">
                  <c:v>2.5433526011560698E-2</c:v>
                </c:pt>
                <c:pt idx="1976">
                  <c:v>2.6011560693641599E-2</c:v>
                </c:pt>
                <c:pt idx="1977">
                  <c:v>2.6011560693641599E-2</c:v>
                </c:pt>
                <c:pt idx="1978">
                  <c:v>2.6589595375722499E-2</c:v>
                </c:pt>
                <c:pt idx="1979">
                  <c:v>2.6011560693641599E-2</c:v>
                </c:pt>
                <c:pt idx="1980">
                  <c:v>2.6589595375722499E-2</c:v>
                </c:pt>
                <c:pt idx="1981">
                  <c:v>2.71676300578035E-2</c:v>
                </c:pt>
                <c:pt idx="1982">
                  <c:v>2.77456647398844E-2</c:v>
                </c:pt>
                <c:pt idx="1983">
                  <c:v>2.77456647398844E-2</c:v>
                </c:pt>
                <c:pt idx="1984">
                  <c:v>2.77456647398844E-2</c:v>
                </c:pt>
                <c:pt idx="1985">
                  <c:v>2.77456647398844E-2</c:v>
                </c:pt>
                <c:pt idx="1986">
                  <c:v>2.6589595375722499E-2</c:v>
                </c:pt>
                <c:pt idx="1987">
                  <c:v>2.5433526011560698E-2</c:v>
                </c:pt>
                <c:pt idx="1988">
                  <c:v>2.5433526011560698E-2</c:v>
                </c:pt>
                <c:pt idx="1989">
                  <c:v>2.6011560693641599E-2</c:v>
                </c:pt>
                <c:pt idx="1990">
                  <c:v>2.6589595375722499E-2</c:v>
                </c:pt>
                <c:pt idx="1991">
                  <c:v>2.71676300578035E-2</c:v>
                </c:pt>
                <c:pt idx="1992">
                  <c:v>2.83236994219653E-2</c:v>
                </c:pt>
                <c:pt idx="1993">
                  <c:v>2.8901734104046201E-2</c:v>
                </c:pt>
                <c:pt idx="1994">
                  <c:v>3.0057803468208098E-2</c:v>
                </c:pt>
                <c:pt idx="1995">
                  <c:v>3.0057803468208098E-2</c:v>
                </c:pt>
                <c:pt idx="1996">
                  <c:v>3.0635838150288999E-2</c:v>
                </c:pt>
                <c:pt idx="1997">
                  <c:v>3.1213872832369899E-2</c:v>
                </c:pt>
                <c:pt idx="1998">
                  <c:v>3.1213872832369899E-2</c:v>
                </c:pt>
                <c:pt idx="1999">
                  <c:v>3.1213872832369899E-2</c:v>
                </c:pt>
                <c:pt idx="2000">
                  <c:v>3.1213872832369899E-2</c:v>
                </c:pt>
                <c:pt idx="2001">
                  <c:v>3.17919075144509E-2</c:v>
                </c:pt>
                <c:pt idx="2002">
                  <c:v>3.17919075144509E-2</c:v>
                </c:pt>
                <c:pt idx="2003">
                  <c:v>3.17919075144509E-2</c:v>
                </c:pt>
                <c:pt idx="2004">
                  <c:v>3.17919075144509E-2</c:v>
                </c:pt>
                <c:pt idx="2005">
                  <c:v>3.17919075144509E-2</c:v>
                </c:pt>
                <c:pt idx="2006">
                  <c:v>3.17919075144509E-2</c:v>
                </c:pt>
                <c:pt idx="2007">
                  <c:v>3.2369942196531797E-2</c:v>
                </c:pt>
                <c:pt idx="2008">
                  <c:v>3.29479768786127E-2</c:v>
                </c:pt>
                <c:pt idx="2009">
                  <c:v>3.3526011560693597E-2</c:v>
                </c:pt>
                <c:pt idx="2010">
                  <c:v>3.4682080924855502E-2</c:v>
                </c:pt>
                <c:pt idx="2011">
                  <c:v>3.5260115606936399E-2</c:v>
                </c:pt>
                <c:pt idx="2012">
                  <c:v>3.5838150289017302E-2</c:v>
                </c:pt>
                <c:pt idx="2013">
                  <c:v>3.5838150289017302E-2</c:v>
                </c:pt>
                <c:pt idx="2014">
                  <c:v>3.4104046242774598E-2</c:v>
                </c:pt>
                <c:pt idx="2015">
                  <c:v>3.0635838150288999E-2</c:v>
                </c:pt>
                <c:pt idx="2016">
                  <c:v>2.77456647398844E-2</c:v>
                </c:pt>
                <c:pt idx="2017">
                  <c:v>2.6589595375722499E-2</c:v>
                </c:pt>
                <c:pt idx="2018">
                  <c:v>2.5433526011560698E-2</c:v>
                </c:pt>
                <c:pt idx="2019">
                  <c:v>2.5433526011560698E-2</c:v>
                </c:pt>
                <c:pt idx="2020">
                  <c:v>2.5433526011560698E-2</c:v>
                </c:pt>
                <c:pt idx="2021">
                  <c:v>2.6589595375722499E-2</c:v>
                </c:pt>
                <c:pt idx="2022">
                  <c:v>2.71676300578035E-2</c:v>
                </c:pt>
                <c:pt idx="2023">
                  <c:v>2.71676300578035E-2</c:v>
                </c:pt>
                <c:pt idx="2024">
                  <c:v>2.71676300578035E-2</c:v>
                </c:pt>
                <c:pt idx="2025">
                  <c:v>2.77456647398844E-2</c:v>
                </c:pt>
                <c:pt idx="2026">
                  <c:v>2.83236994219653E-2</c:v>
                </c:pt>
                <c:pt idx="2027">
                  <c:v>2.83236994219653E-2</c:v>
                </c:pt>
                <c:pt idx="2028">
                  <c:v>2.83236994219653E-2</c:v>
                </c:pt>
                <c:pt idx="2029">
                  <c:v>2.8901734104046201E-2</c:v>
                </c:pt>
                <c:pt idx="2030">
                  <c:v>2.8901734104046201E-2</c:v>
                </c:pt>
                <c:pt idx="2031">
                  <c:v>2.83236994219653E-2</c:v>
                </c:pt>
                <c:pt idx="2032">
                  <c:v>2.77456647398844E-2</c:v>
                </c:pt>
                <c:pt idx="2033">
                  <c:v>2.77456647398844E-2</c:v>
                </c:pt>
                <c:pt idx="2034">
                  <c:v>2.71676300578035E-2</c:v>
                </c:pt>
                <c:pt idx="2035">
                  <c:v>2.71676300578035E-2</c:v>
                </c:pt>
                <c:pt idx="2036">
                  <c:v>2.83236994219653E-2</c:v>
                </c:pt>
                <c:pt idx="2037">
                  <c:v>2.9479768786127201E-2</c:v>
                </c:pt>
                <c:pt idx="2038">
                  <c:v>3.0057803468208098E-2</c:v>
                </c:pt>
                <c:pt idx="2039">
                  <c:v>3.0057803468208098E-2</c:v>
                </c:pt>
                <c:pt idx="2040">
                  <c:v>3.0635838150288999E-2</c:v>
                </c:pt>
                <c:pt idx="2041">
                  <c:v>3.1213872832369899E-2</c:v>
                </c:pt>
                <c:pt idx="2042">
                  <c:v>3.17919075144509E-2</c:v>
                </c:pt>
                <c:pt idx="2043">
                  <c:v>3.17919075144509E-2</c:v>
                </c:pt>
                <c:pt idx="2044">
                  <c:v>3.17919075144509E-2</c:v>
                </c:pt>
                <c:pt idx="2045">
                  <c:v>3.17919075144509E-2</c:v>
                </c:pt>
                <c:pt idx="2046">
                  <c:v>3.1213872832369899E-2</c:v>
                </c:pt>
                <c:pt idx="2047">
                  <c:v>3.1213872832369899E-2</c:v>
                </c:pt>
                <c:pt idx="2048">
                  <c:v>3.1213872832369899E-2</c:v>
                </c:pt>
                <c:pt idx="2049">
                  <c:v>3.17919075144509E-2</c:v>
                </c:pt>
                <c:pt idx="2050">
                  <c:v>3.17919075144509E-2</c:v>
                </c:pt>
                <c:pt idx="2051">
                  <c:v>3.17919075144509E-2</c:v>
                </c:pt>
                <c:pt idx="2052">
                  <c:v>3.17919075144509E-2</c:v>
                </c:pt>
                <c:pt idx="2053">
                  <c:v>3.17919075144509E-2</c:v>
                </c:pt>
                <c:pt idx="2054">
                  <c:v>3.17919075144509E-2</c:v>
                </c:pt>
                <c:pt idx="2055">
                  <c:v>3.17919075144509E-2</c:v>
                </c:pt>
                <c:pt idx="2056">
                  <c:v>3.17919075144509E-2</c:v>
                </c:pt>
                <c:pt idx="2057">
                  <c:v>3.17919075144509E-2</c:v>
                </c:pt>
                <c:pt idx="2058">
                  <c:v>3.1213872832369899E-2</c:v>
                </c:pt>
                <c:pt idx="2059">
                  <c:v>3.1213872832369899E-2</c:v>
                </c:pt>
                <c:pt idx="2060">
                  <c:v>3.1213872832369899E-2</c:v>
                </c:pt>
                <c:pt idx="2061">
                  <c:v>3.17919075144509E-2</c:v>
                </c:pt>
                <c:pt idx="2062">
                  <c:v>3.17919075144509E-2</c:v>
                </c:pt>
                <c:pt idx="2063">
                  <c:v>3.2369942196531797E-2</c:v>
                </c:pt>
                <c:pt idx="2064">
                  <c:v>3.2369942196531797E-2</c:v>
                </c:pt>
                <c:pt idx="2065">
                  <c:v>3.2369942196531797E-2</c:v>
                </c:pt>
                <c:pt idx="2066">
                  <c:v>3.2369942196531797E-2</c:v>
                </c:pt>
                <c:pt idx="2067">
                  <c:v>3.2369942196531797E-2</c:v>
                </c:pt>
                <c:pt idx="2068">
                  <c:v>3.2369942196531797E-2</c:v>
                </c:pt>
                <c:pt idx="2069">
                  <c:v>3.2369942196531797E-2</c:v>
                </c:pt>
                <c:pt idx="2070">
                  <c:v>3.2369942196531797E-2</c:v>
                </c:pt>
                <c:pt idx="2071">
                  <c:v>3.29479768786127E-2</c:v>
                </c:pt>
                <c:pt idx="2072">
                  <c:v>3.3526011560693597E-2</c:v>
                </c:pt>
                <c:pt idx="2073">
                  <c:v>3.4104046242774598E-2</c:v>
                </c:pt>
                <c:pt idx="2074">
                  <c:v>3.4104046242774598E-2</c:v>
                </c:pt>
                <c:pt idx="2075">
                  <c:v>3.4104046242774598E-2</c:v>
                </c:pt>
                <c:pt idx="2076">
                  <c:v>3.3526011560693597E-2</c:v>
                </c:pt>
                <c:pt idx="2077">
                  <c:v>3.4104046242774598E-2</c:v>
                </c:pt>
                <c:pt idx="2078">
                  <c:v>3.4104046242774598E-2</c:v>
                </c:pt>
                <c:pt idx="2079">
                  <c:v>3.3526011560693597E-2</c:v>
                </c:pt>
                <c:pt idx="2080">
                  <c:v>3.4104046242774598E-2</c:v>
                </c:pt>
                <c:pt idx="2081">
                  <c:v>3.4104046242774598E-2</c:v>
                </c:pt>
                <c:pt idx="2082">
                  <c:v>3.4104046242774598E-2</c:v>
                </c:pt>
                <c:pt idx="2083">
                  <c:v>3.4104046242774598E-2</c:v>
                </c:pt>
                <c:pt idx="2084">
                  <c:v>3.4104046242774598E-2</c:v>
                </c:pt>
                <c:pt idx="2085">
                  <c:v>3.4104046242774598E-2</c:v>
                </c:pt>
                <c:pt idx="2086">
                  <c:v>3.4104046242774598E-2</c:v>
                </c:pt>
                <c:pt idx="2087">
                  <c:v>3.3526011560693597E-2</c:v>
                </c:pt>
                <c:pt idx="2088">
                  <c:v>3.3526011560693597E-2</c:v>
                </c:pt>
                <c:pt idx="2089">
                  <c:v>3.3526011560693597E-2</c:v>
                </c:pt>
                <c:pt idx="2090">
                  <c:v>3.4104046242774598E-2</c:v>
                </c:pt>
                <c:pt idx="2091">
                  <c:v>3.4104046242774598E-2</c:v>
                </c:pt>
                <c:pt idx="2092">
                  <c:v>3.4104046242774598E-2</c:v>
                </c:pt>
                <c:pt idx="2093">
                  <c:v>3.4104046242774598E-2</c:v>
                </c:pt>
                <c:pt idx="2094">
                  <c:v>3.4104046242774598E-2</c:v>
                </c:pt>
                <c:pt idx="2095">
                  <c:v>3.4104046242774598E-2</c:v>
                </c:pt>
                <c:pt idx="2096">
                  <c:v>3.4104046242774598E-2</c:v>
                </c:pt>
                <c:pt idx="2097">
                  <c:v>3.4104046242774598E-2</c:v>
                </c:pt>
                <c:pt idx="2098">
                  <c:v>3.4104046242774598E-2</c:v>
                </c:pt>
                <c:pt idx="2099">
                  <c:v>3.4104046242774598E-2</c:v>
                </c:pt>
                <c:pt idx="2100">
                  <c:v>3.4682080924855502E-2</c:v>
                </c:pt>
                <c:pt idx="2101">
                  <c:v>3.4682080924855502E-2</c:v>
                </c:pt>
                <c:pt idx="2102">
                  <c:v>3.4682080924855502E-2</c:v>
                </c:pt>
                <c:pt idx="2103">
                  <c:v>3.4104046242774598E-2</c:v>
                </c:pt>
                <c:pt idx="2104">
                  <c:v>3.4104046242774598E-2</c:v>
                </c:pt>
                <c:pt idx="2105">
                  <c:v>3.4682080924855502E-2</c:v>
                </c:pt>
                <c:pt idx="2106">
                  <c:v>3.4682080924855502E-2</c:v>
                </c:pt>
                <c:pt idx="2107">
                  <c:v>3.4682080924855502E-2</c:v>
                </c:pt>
                <c:pt idx="2108">
                  <c:v>3.4682080924855502E-2</c:v>
                </c:pt>
                <c:pt idx="2109">
                  <c:v>3.4682080924855502E-2</c:v>
                </c:pt>
                <c:pt idx="2110">
                  <c:v>3.4682080924855502E-2</c:v>
                </c:pt>
                <c:pt idx="2111">
                  <c:v>3.4682080924855502E-2</c:v>
                </c:pt>
                <c:pt idx="2112">
                  <c:v>3.4682080924855502E-2</c:v>
                </c:pt>
                <c:pt idx="2113">
                  <c:v>3.4682080924855502E-2</c:v>
                </c:pt>
                <c:pt idx="2114">
                  <c:v>3.4682080924855502E-2</c:v>
                </c:pt>
                <c:pt idx="2115">
                  <c:v>3.4682080924855502E-2</c:v>
                </c:pt>
                <c:pt idx="2116">
                  <c:v>3.4682080924855502E-2</c:v>
                </c:pt>
                <c:pt idx="2117">
                  <c:v>3.5260115606936399E-2</c:v>
                </c:pt>
                <c:pt idx="2118">
                  <c:v>3.5260115606936399E-2</c:v>
                </c:pt>
                <c:pt idx="2119">
                  <c:v>3.4682080924855502E-2</c:v>
                </c:pt>
                <c:pt idx="2120">
                  <c:v>3.4682080924855502E-2</c:v>
                </c:pt>
                <c:pt idx="2121">
                  <c:v>3.5260115606936399E-2</c:v>
                </c:pt>
                <c:pt idx="2122">
                  <c:v>3.5260115606936399E-2</c:v>
                </c:pt>
                <c:pt idx="2123">
                  <c:v>3.4682080924855502E-2</c:v>
                </c:pt>
                <c:pt idx="2124">
                  <c:v>3.5260115606936399E-2</c:v>
                </c:pt>
                <c:pt idx="2125">
                  <c:v>3.5260115606936399E-2</c:v>
                </c:pt>
                <c:pt idx="2126">
                  <c:v>3.5260115606936399E-2</c:v>
                </c:pt>
                <c:pt idx="2127">
                  <c:v>3.5260115606936399E-2</c:v>
                </c:pt>
                <c:pt idx="2128">
                  <c:v>3.5260115606936399E-2</c:v>
                </c:pt>
                <c:pt idx="2129">
                  <c:v>3.5838150289017302E-2</c:v>
                </c:pt>
                <c:pt idx="2130">
                  <c:v>3.5838150289017302E-2</c:v>
                </c:pt>
                <c:pt idx="2131">
                  <c:v>3.5260115606936399E-2</c:v>
                </c:pt>
                <c:pt idx="2132">
                  <c:v>3.5260115606936399E-2</c:v>
                </c:pt>
                <c:pt idx="2133">
                  <c:v>3.5838150289017302E-2</c:v>
                </c:pt>
                <c:pt idx="2134">
                  <c:v>3.5260115606936399E-2</c:v>
                </c:pt>
                <c:pt idx="2135">
                  <c:v>3.5260115606936399E-2</c:v>
                </c:pt>
                <c:pt idx="2136">
                  <c:v>3.5260115606936399E-2</c:v>
                </c:pt>
                <c:pt idx="2137">
                  <c:v>3.5838150289017302E-2</c:v>
                </c:pt>
                <c:pt idx="2138">
                  <c:v>3.5838150289017302E-2</c:v>
                </c:pt>
                <c:pt idx="2139">
                  <c:v>3.5838150289017302E-2</c:v>
                </c:pt>
                <c:pt idx="2140">
                  <c:v>3.5838150289017302E-2</c:v>
                </c:pt>
                <c:pt idx="2141">
                  <c:v>3.6416184971098303E-2</c:v>
                </c:pt>
                <c:pt idx="2142">
                  <c:v>3.6416184971098303E-2</c:v>
                </c:pt>
                <c:pt idx="2143">
                  <c:v>3.5838150289017302E-2</c:v>
                </c:pt>
                <c:pt idx="2144">
                  <c:v>3.6416184971098303E-2</c:v>
                </c:pt>
                <c:pt idx="2145">
                  <c:v>3.6416184971098303E-2</c:v>
                </c:pt>
                <c:pt idx="2146">
                  <c:v>3.69942196531792E-2</c:v>
                </c:pt>
                <c:pt idx="2147">
                  <c:v>3.6416184971098303E-2</c:v>
                </c:pt>
                <c:pt idx="2148">
                  <c:v>3.6416184971098303E-2</c:v>
                </c:pt>
                <c:pt idx="2149">
                  <c:v>3.69942196531792E-2</c:v>
                </c:pt>
                <c:pt idx="2150">
                  <c:v>3.69942196531792E-2</c:v>
                </c:pt>
                <c:pt idx="2151">
                  <c:v>3.69942196531792E-2</c:v>
                </c:pt>
                <c:pt idx="2152">
                  <c:v>3.69942196531792E-2</c:v>
                </c:pt>
                <c:pt idx="2153">
                  <c:v>3.69942196531792E-2</c:v>
                </c:pt>
                <c:pt idx="2154">
                  <c:v>3.69942196531792E-2</c:v>
                </c:pt>
                <c:pt idx="2155">
                  <c:v>3.69942196531792E-2</c:v>
                </c:pt>
                <c:pt idx="2156">
                  <c:v>3.7572254335260097E-2</c:v>
                </c:pt>
                <c:pt idx="2157">
                  <c:v>3.7572254335260097E-2</c:v>
                </c:pt>
                <c:pt idx="2158">
                  <c:v>3.7572254335260097E-2</c:v>
                </c:pt>
                <c:pt idx="2159">
                  <c:v>3.7572254335260097E-2</c:v>
                </c:pt>
                <c:pt idx="2160">
                  <c:v>3.7572254335260097E-2</c:v>
                </c:pt>
                <c:pt idx="2161">
                  <c:v>3.8150289017341001E-2</c:v>
                </c:pt>
                <c:pt idx="2162">
                  <c:v>3.8150289017341001E-2</c:v>
                </c:pt>
                <c:pt idx="2163">
                  <c:v>3.8150289017341001E-2</c:v>
                </c:pt>
                <c:pt idx="2164">
                  <c:v>3.8150289017341001E-2</c:v>
                </c:pt>
                <c:pt idx="2165">
                  <c:v>3.8728323699422001E-2</c:v>
                </c:pt>
                <c:pt idx="2166">
                  <c:v>3.8728323699422001E-2</c:v>
                </c:pt>
                <c:pt idx="2167">
                  <c:v>3.8150289017341001E-2</c:v>
                </c:pt>
                <c:pt idx="2168">
                  <c:v>3.8150289017341001E-2</c:v>
                </c:pt>
                <c:pt idx="2169">
                  <c:v>3.8728323699422001E-2</c:v>
                </c:pt>
                <c:pt idx="2170">
                  <c:v>3.8728323699422001E-2</c:v>
                </c:pt>
                <c:pt idx="2171">
                  <c:v>3.8728323699422001E-2</c:v>
                </c:pt>
                <c:pt idx="2172">
                  <c:v>3.8728323699422001E-2</c:v>
                </c:pt>
                <c:pt idx="2173">
                  <c:v>3.8728323699422001E-2</c:v>
                </c:pt>
                <c:pt idx="2174">
                  <c:v>3.8728323699422001E-2</c:v>
                </c:pt>
                <c:pt idx="2175">
                  <c:v>3.8150289017341001E-2</c:v>
                </c:pt>
                <c:pt idx="2176">
                  <c:v>3.8150289017341001E-2</c:v>
                </c:pt>
                <c:pt idx="2177">
                  <c:v>3.8150289017341001E-2</c:v>
                </c:pt>
                <c:pt idx="2178">
                  <c:v>3.8728323699422001E-2</c:v>
                </c:pt>
                <c:pt idx="2179">
                  <c:v>3.9306358381502898E-2</c:v>
                </c:pt>
                <c:pt idx="2180">
                  <c:v>3.9306358381502898E-2</c:v>
                </c:pt>
                <c:pt idx="2181">
                  <c:v>3.9884393063583802E-2</c:v>
                </c:pt>
                <c:pt idx="2182">
                  <c:v>4.0462427745664699E-2</c:v>
                </c:pt>
                <c:pt idx="2183">
                  <c:v>4.0462427745664699E-2</c:v>
                </c:pt>
                <c:pt idx="2184">
                  <c:v>4.0462427745664699E-2</c:v>
                </c:pt>
                <c:pt idx="2185">
                  <c:v>4.10404624277457E-2</c:v>
                </c:pt>
                <c:pt idx="2186">
                  <c:v>4.10404624277457E-2</c:v>
                </c:pt>
                <c:pt idx="2187">
                  <c:v>4.10404624277457E-2</c:v>
                </c:pt>
                <c:pt idx="2188">
                  <c:v>4.10404624277457E-2</c:v>
                </c:pt>
                <c:pt idx="2189">
                  <c:v>4.10404624277457E-2</c:v>
                </c:pt>
                <c:pt idx="2190">
                  <c:v>4.10404624277457E-2</c:v>
                </c:pt>
                <c:pt idx="2191">
                  <c:v>4.10404624277457E-2</c:v>
                </c:pt>
                <c:pt idx="2192">
                  <c:v>4.1618497109826597E-2</c:v>
                </c:pt>
                <c:pt idx="2193">
                  <c:v>4.1618497109826597E-2</c:v>
                </c:pt>
                <c:pt idx="2194">
                  <c:v>4.21965317919075E-2</c:v>
                </c:pt>
                <c:pt idx="2195">
                  <c:v>4.21965317919075E-2</c:v>
                </c:pt>
                <c:pt idx="2196">
                  <c:v>4.21965317919075E-2</c:v>
                </c:pt>
                <c:pt idx="2197">
                  <c:v>4.21965317919075E-2</c:v>
                </c:pt>
                <c:pt idx="2198">
                  <c:v>4.21965317919075E-2</c:v>
                </c:pt>
                <c:pt idx="2199">
                  <c:v>4.21965317919075E-2</c:v>
                </c:pt>
                <c:pt idx="2200">
                  <c:v>4.21965317919075E-2</c:v>
                </c:pt>
                <c:pt idx="2201">
                  <c:v>4.2774566473988397E-2</c:v>
                </c:pt>
                <c:pt idx="2202">
                  <c:v>4.2774566473988397E-2</c:v>
                </c:pt>
                <c:pt idx="2203">
                  <c:v>4.2774566473988397E-2</c:v>
                </c:pt>
                <c:pt idx="2204">
                  <c:v>4.2774566473988397E-2</c:v>
                </c:pt>
                <c:pt idx="2205">
                  <c:v>4.2774566473988397E-2</c:v>
                </c:pt>
                <c:pt idx="2206">
                  <c:v>4.2774566473988397E-2</c:v>
                </c:pt>
                <c:pt idx="2207">
                  <c:v>4.2774566473988397E-2</c:v>
                </c:pt>
                <c:pt idx="2208">
                  <c:v>4.3352601156069398E-2</c:v>
                </c:pt>
                <c:pt idx="2209">
                  <c:v>4.3930635838150302E-2</c:v>
                </c:pt>
                <c:pt idx="2210">
                  <c:v>4.3930635838150302E-2</c:v>
                </c:pt>
                <c:pt idx="2211">
                  <c:v>4.3930635838150302E-2</c:v>
                </c:pt>
                <c:pt idx="2212">
                  <c:v>4.3930635838150302E-2</c:v>
                </c:pt>
                <c:pt idx="2213">
                  <c:v>4.3930635838150302E-2</c:v>
                </c:pt>
                <c:pt idx="2214">
                  <c:v>4.3930635838150302E-2</c:v>
                </c:pt>
                <c:pt idx="2215">
                  <c:v>4.3930635838150302E-2</c:v>
                </c:pt>
                <c:pt idx="2216">
                  <c:v>4.4508670520231199E-2</c:v>
                </c:pt>
                <c:pt idx="2217">
                  <c:v>4.5086705202312102E-2</c:v>
                </c:pt>
                <c:pt idx="2218">
                  <c:v>4.5086705202312102E-2</c:v>
                </c:pt>
                <c:pt idx="2219">
                  <c:v>4.5086705202312102E-2</c:v>
                </c:pt>
                <c:pt idx="2220">
                  <c:v>4.5664739884393103E-2</c:v>
                </c:pt>
                <c:pt idx="2221">
                  <c:v>4.5664739884393103E-2</c:v>
                </c:pt>
                <c:pt idx="2222">
                  <c:v>4.6242774566474E-2</c:v>
                </c:pt>
                <c:pt idx="2223">
                  <c:v>4.6242774566474E-2</c:v>
                </c:pt>
                <c:pt idx="2224">
                  <c:v>4.6242774566474E-2</c:v>
                </c:pt>
                <c:pt idx="2225">
                  <c:v>4.6242774566474E-2</c:v>
                </c:pt>
                <c:pt idx="2226">
                  <c:v>4.6242774566474E-2</c:v>
                </c:pt>
                <c:pt idx="2227">
                  <c:v>4.6820809248554897E-2</c:v>
                </c:pt>
                <c:pt idx="2228">
                  <c:v>4.6820809248554897E-2</c:v>
                </c:pt>
                <c:pt idx="2229">
                  <c:v>4.7398843930635801E-2</c:v>
                </c:pt>
                <c:pt idx="2230">
                  <c:v>4.7398843930635801E-2</c:v>
                </c:pt>
                <c:pt idx="2231">
                  <c:v>4.7398843930635801E-2</c:v>
                </c:pt>
                <c:pt idx="2232">
                  <c:v>4.7976878612716801E-2</c:v>
                </c:pt>
                <c:pt idx="2233">
                  <c:v>4.7976878612716801E-2</c:v>
                </c:pt>
                <c:pt idx="2234">
                  <c:v>4.8554913294797698E-2</c:v>
                </c:pt>
                <c:pt idx="2235">
                  <c:v>4.7976878612716801E-2</c:v>
                </c:pt>
                <c:pt idx="2236">
                  <c:v>4.8554913294797698E-2</c:v>
                </c:pt>
                <c:pt idx="2237">
                  <c:v>4.9132947976878602E-2</c:v>
                </c:pt>
                <c:pt idx="2238">
                  <c:v>4.9710982658959499E-2</c:v>
                </c:pt>
                <c:pt idx="2239">
                  <c:v>4.9710982658959499E-2</c:v>
                </c:pt>
                <c:pt idx="2240">
                  <c:v>5.02890173410405E-2</c:v>
                </c:pt>
                <c:pt idx="2241">
                  <c:v>5.0867052023121397E-2</c:v>
                </c:pt>
                <c:pt idx="2242">
                  <c:v>5.0867052023121397E-2</c:v>
                </c:pt>
                <c:pt idx="2243">
                  <c:v>5.14450867052023E-2</c:v>
                </c:pt>
                <c:pt idx="2244">
                  <c:v>5.14450867052023E-2</c:v>
                </c:pt>
                <c:pt idx="2245">
                  <c:v>5.2023121387283197E-2</c:v>
                </c:pt>
                <c:pt idx="2246">
                  <c:v>5.2023121387283197E-2</c:v>
                </c:pt>
                <c:pt idx="2247">
                  <c:v>5.2601156069364198E-2</c:v>
                </c:pt>
                <c:pt idx="2248">
                  <c:v>5.2601156069364198E-2</c:v>
                </c:pt>
                <c:pt idx="2249">
                  <c:v>5.3179190751445102E-2</c:v>
                </c:pt>
                <c:pt idx="2250">
                  <c:v>5.3757225433525999E-2</c:v>
                </c:pt>
                <c:pt idx="2251">
                  <c:v>5.4335260115606902E-2</c:v>
                </c:pt>
                <c:pt idx="2252">
                  <c:v>5.4335260115606902E-2</c:v>
                </c:pt>
                <c:pt idx="2253">
                  <c:v>5.4913294797687903E-2</c:v>
                </c:pt>
                <c:pt idx="2254">
                  <c:v>5.54913294797688E-2</c:v>
                </c:pt>
                <c:pt idx="2255">
                  <c:v>5.6069364161849697E-2</c:v>
                </c:pt>
                <c:pt idx="2256">
                  <c:v>5.6647398843930601E-2</c:v>
                </c:pt>
                <c:pt idx="2257">
                  <c:v>5.7225433526011601E-2</c:v>
                </c:pt>
                <c:pt idx="2258">
                  <c:v>5.7803468208092498E-2</c:v>
                </c:pt>
                <c:pt idx="2259">
                  <c:v>5.8381502890173402E-2</c:v>
                </c:pt>
                <c:pt idx="2260">
                  <c:v>5.8959537572254299E-2</c:v>
                </c:pt>
                <c:pt idx="2261">
                  <c:v>5.95375722543353E-2</c:v>
                </c:pt>
                <c:pt idx="2262">
                  <c:v>6.0115606936416197E-2</c:v>
                </c:pt>
                <c:pt idx="2263">
                  <c:v>6.0115606936416197E-2</c:v>
                </c:pt>
                <c:pt idx="2264">
                  <c:v>6.06936416184971E-2</c:v>
                </c:pt>
                <c:pt idx="2265">
                  <c:v>6.1271676300577997E-2</c:v>
                </c:pt>
                <c:pt idx="2266">
                  <c:v>6.1849710982658998E-2</c:v>
                </c:pt>
                <c:pt idx="2267">
                  <c:v>6.2427745664739902E-2</c:v>
                </c:pt>
                <c:pt idx="2268">
                  <c:v>6.3005780346820806E-2</c:v>
                </c:pt>
                <c:pt idx="2269">
                  <c:v>6.4161849710982696E-2</c:v>
                </c:pt>
                <c:pt idx="2270">
                  <c:v>6.5317919075144504E-2</c:v>
                </c:pt>
                <c:pt idx="2271">
                  <c:v>6.6473988439306395E-2</c:v>
                </c:pt>
                <c:pt idx="2272">
                  <c:v>6.7052023121387305E-2</c:v>
                </c:pt>
                <c:pt idx="2273">
                  <c:v>6.8208092485549099E-2</c:v>
                </c:pt>
                <c:pt idx="2274">
                  <c:v>6.9364161849711004E-2</c:v>
                </c:pt>
                <c:pt idx="2275">
                  <c:v>7.0520231213872797E-2</c:v>
                </c:pt>
                <c:pt idx="2276">
                  <c:v>7.1676300578034702E-2</c:v>
                </c:pt>
                <c:pt idx="2277">
                  <c:v>7.2832369942196495E-2</c:v>
                </c:pt>
                <c:pt idx="2278">
                  <c:v>7.39884393063584E-2</c:v>
                </c:pt>
                <c:pt idx="2279">
                  <c:v>7.4566473988439297E-2</c:v>
                </c:pt>
                <c:pt idx="2280">
                  <c:v>7.5722543352601202E-2</c:v>
                </c:pt>
                <c:pt idx="2281">
                  <c:v>7.6878612716762995E-2</c:v>
                </c:pt>
                <c:pt idx="2282">
                  <c:v>7.8612716763005797E-2</c:v>
                </c:pt>
                <c:pt idx="2283">
                  <c:v>7.9768786127167604E-2</c:v>
                </c:pt>
                <c:pt idx="2284">
                  <c:v>8.1502890173410406E-2</c:v>
                </c:pt>
                <c:pt idx="2285">
                  <c:v>8.3236994219653193E-2</c:v>
                </c:pt>
                <c:pt idx="2286">
                  <c:v>8.4971098265895897E-2</c:v>
                </c:pt>
                <c:pt idx="2287">
                  <c:v>8.7283236994219596E-2</c:v>
                </c:pt>
                <c:pt idx="2288">
                  <c:v>8.9595375722543294E-2</c:v>
                </c:pt>
                <c:pt idx="2289">
                  <c:v>9.1907514450867006E-2</c:v>
                </c:pt>
                <c:pt idx="2290">
                  <c:v>9.3641618497109794E-2</c:v>
                </c:pt>
                <c:pt idx="2291">
                  <c:v>9.5375722543352595E-2</c:v>
                </c:pt>
                <c:pt idx="2292">
                  <c:v>9.8265895953757204E-2</c:v>
                </c:pt>
                <c:pt idx="2293">
                  <c:v>0.102312138728324</c:v>
                </c:pt>
                <c:pt idx="2294">
                  <c:v>0.105780346820809</c:v>
                </c:pt>
                <c:pt idx="2295">
                  <c:v>0.108092485549133</c:v>
                </c:pt>
                <c:pt idx="2296">
                  <c:v>0.11040462427745699</c:v>
                </c:pt>
                <c:pt idx="2297">
                  <c:v>0.11445086705202299</c:v>
                </c:pt>
                <c:pt idx="2298">
                  <c:v>0.11849710982658999</c:v>
                </c:pt>
                <c:pt idx="2299">
                  <c:v>0.121965317919075</c:v>
                </c:pt>
                <c:pt idx="2300">
                  <c:v>0.12485549132948</c:v>
                </c:pt>
                <c:pt idx="2301">
                  <c:v>0.128323699421965</c:v>
                </c:pt>
                <c:pt idx="2302">
                  <c:v>0.131791907514451</c:v>
                </c:pt>
                <c:pt idx="2303">
                  <c:v>0.136416184971098</c:v>
                </c:pt>
                <c:pt idx="2304">
                  <c:v>0.14104046242774601</c:v>
                </c:pt>
                <c:pt idx="2305">
                  <c:v>0.14566473988439299</c:v>
                </c:pt>
                <c:pt idx="2306">
                  <c:v>0.14971098265895999</c:v>
                </c:pt>
                <c:pt idx="2307">
                  <c:v>0.15375722543352599</c:v>
                </c:pt>
                <c:pt idx="2308">
                  <c:v>0.15953757225433501</c:v>
                </c:pt>
                <c:pt idx="2309">
                  <c:v>0.16763005780346801</c:v>
                </c:pt>
                <c:pt idx="2310">
                  <c:v>0.17398843930635799</c:v>
                </c:pt>
                <c:pt idx="2311">
                  <c:v>0.178612716763006</c:v>
                </c:pt>
                <c:pt idx="2312">
                  <c:v>0.183236994219653</c:v>
                </c:pt>
                <c:pt idx="2313">
                  <c:v>0.18843930635838099</c:v>
                </c:pt>
                <c:pt idx="2314">
                  <c:v>0.19421965317919099</c:v>
                </c:pt>
                <c:pt idx="2315">
                  <c:v>0.199421965317919</c:v>
                </c:pt>
                <c:pt idx="2316">
                  <c:v>0.20462427745664699</c:v>
                </c:pt>
                <c:pt idx="2317">
                  <c:v>0.21213872832369901</c:v>
                </c:pt>
                <c:pt idx="2318">
                  <c:v>0.22023121387283201</c:v>
                </c:pt>
                <c:pt idx="2319">
                  <c:v>0.227745664739884</c:v>
                </c:pt>
                <c:pt idx="2320">
                  <c:v>0.234104046242775</c:v>
                </c:pt>
                <c:pt idx="2321">
                  <c:v>0.239884393063584</c:v>
                </c:pt>
                <c:pt idx="2322">
                  <c:v>0.24739884393063599</c:v>
                </c:pt>
                <c:pt idx="2323">
                  <c:v>0.25549132947976899</c:v>
                </c:pt>
                <c:pt idx="2324">
                  <c:v>0.26473988439306401</c:v>
                </c:pt>
                <c:pt idx="2325">
                  <c:v>0.27341040462427701</c:v>
                </c:pt>
                <c:pt idx="2326">
                  <c:v>0.28092485549132901</c:v>
                </c:pt>
                <c:pt idx="2327">
                  <c:v>0.28670520231213897</c:v>
                </c:pt>
                <c:pt idx="2328">
                  <c:v>0.29364161849711001</c:v>
                </c:pt>
                <c:pt idx="2329">
                  <c:v>0.30173410404624301</c:v>
                </c:pt>
                <c:pt idx="2330">
                  <c:v>0.31156069364161798</c:v>
                </c:pt>
                <c:pt idx="2331">
                  <c:v>0.321387283236994</c:v>
                </c:pt>
                <c:pt idx="2332">
                  <c:v>0.33063583815028902</c:v>
                </c:pt>
                <c:pt idx="2333">
                  <c:v>0.33930635838150303</c:v>
                </c:pt>
                <c:pt idx="2334">
                  <c:v>0.34739884393063603</c:v>
                </c:pt>
                <c:pt idx="2335">
                  <c:v>0.35491329479768802</c:v>
                </c:pt>
                <c:pt idx="2336">
                  <c:v>0.36242774566474001</c:v>
                </c:pt>
                <c:pt idx="2337">
                  <c:v>0.36878612716762998</c:v>
                </c:pt>
                <c:pt idx="2338">
                  <c:v>0.37630057803468198</c:v>
                </c:pt>
                <c:pt idx="2339">
                  <c:v>0.38901734104046198</c:v>
                </c:pt>
                <c:pt idx="2340">
                  <c:v>0.40635838150289</c:v>
                </c:pt>
                <c:pt idx="2341">
                  <c:v>0.42138728323699398</c:v>
                </c:pt>
                <c:pt idx="2342">
                  <c:v>0.42832369942196502</c:v>
                </c:pt>
                <c:pt idx="2343">
                  <c:v>0.43236994219653202</c:v>
                </c:pt>
                <c:pt idx="2344">
                  <c:v>0.43699421965317897</c:v>
                </c:pt>
                <c:pt idx="2345">
                  <c:v>0.44624277456647399</c:v>
                </c:pt>
                <c:pt idx="2346">
                  <c:v>0.45838150289017299</c:v>
                </c:pt>
                <c:pt idx="2347">
                  <c:v>0.47052023121387299</c:v>
                </c:pt>
                <c:pt idx="2348">
                  <c:v>0.48034682080924901</c:v>
                </c:pt>
                <c:pt idx="2349">
                  <c:v>0.48843930635838201</c:v>
                </c:pt>
                <c:pt idx="2350">
                  <c:v>0.49537572254335299</c:v>
                </c:pt>
                <c:pt idx="2351">
                  <c:v>0.50231213872832403</c:v>
                </c:pt>
                <c:pt idx="2352">
                  <c:v>0.51040462427745703</c:v>
                </c:pt>
                <c:pt idx="2353">
                  <c:v>0.51849710982659003</c:v>
                </c:pt>
                <c:pt idx="2354">
                  <c:v>0.52601156069364197</c:v>
                </c:pt>
                <c:pt idx="2355">
                  <c:v>0.53294797687861295</c:v>
                </c:pt>
                <c:pt idx="2356">
                  <c:v>0.54219653179190797</c:v>
                </c:pt>
                <c:pt idx="2357">
                  <c:v>0.55606936416185004</c:v>
                </c:pt>
                <c:pt idx="2358">
                  <c:v>0.56994219653179201</c:v>
                </c:pt>
                <c:pt idx="2359">
                  <c:v>0.57976878612716798</c:v>
                </c:pt>
                <c:pt idx="2360">
                  <c:v>0.58612716763005801</c:v>
                </c:pt>
                <c:pt idx="2361">
                  <c:v>0.59190751445086698</c:v>
                </c:pt>
                <c:pt idx="2362">
                  <c:v>0.59826589595375701</c:v>
                </c:pt>
                <c:pt idx="2363">
                  <c:v>0.60578034682080895</c:v>
                </c:pt>
                <c:pt idx="2364">
                  <c:v>0.61445086705202301</c:v>
                </c:pt>
                <c:pt idx="2365">
                  <c:v>0.62485549132948004</c:v>
                </c:pt>
                <c:pt idx="2366">
                  <c:v>0.63352601156069399</c:v>
                </c:pt>
                <c:pt idx="2367">
                  <c:v>0.64161849710982699</c:v>
                </c:pt>
                <c:pt idx="2368">
                  <c:v>0.64971098265895899</c:v>
                </c:pt>
                <c:pt idx="2369">
                  <c:v>0.66011560693641602</c:v>
                </c:pt>
                <c:pt idx="2370">
                  <c:v>0.67167630057803496</c:v>
                </c:pt>
                <c:pt idx="2371">
                  <c:v>0.68208092485549099</c:v>
                </c:pt>
                <c:pt idx="2372">
                  <c:v>0.68959537572254304</c:v>
                </c:pt>
                <c:pt idx="2373">
                  <c:v>0.69595375722543296</c:v>
                </c:pt>
                <c:pt idx="2374">
                  <c:v>0.70289017341040505</c:v>
                </c:pt>
                <c:pt idx="2375">
                  <c:v>0.71213872832369896</c:v>
                </c:pt>
                <c:pt idx="2376">
                  <c:v>0.72658959537572299</c:v>
                </c:pt>
                <c:pt idx="2377">
                  <c:v>0.74219653179190703</c:v>
                </c:pt>
                <c:pt idx="2378">
                  <c:v>0.75375722543352597</c:v>
                </c:pt>
                <c:pt idx="2379">
                  <c:v>0.76184971098265897</c:v>
                </c:pt>
                <c:pt idx="2380">
                  <c:v>0.76878612716762995</c:v>
                </c:pt>
                <c:pt idx="2381">
                  <c:v>0.77745664739884401</c:v>
                </c:pt>
                <c:pt idx="2382">
                  <c:v>0.78728323699421998</c:v>
                </c:pt>
                <c:pt idx="2383">
                  <c:v>0.79710982658959495</c:v>
                </c:pt>
                <c:pt idx="2384">
                  <c:v>0.80751445086705198</c:v>
                </c:pt>
                <c:pt idx="2385">
                  <c:v>0.81791907514450901</c:v>
                </c:pt>
                <c:pt idx="2386">
                  <c:v>0.82774566473988398</c:v>
                </c:pt>
                <c:pt idx="2387">
                  <c:v>0.83641618497109804</c:v>
                </c:pt>
                <c:pt idx="2388">
                  <c:v>0.84393063583814998</c:v>
                </c:pt>
                <c:pt idx="2389">
                  <c:v>0.85202312138728298</c:v>
                </c:pt>
                <c:pt idx="2390">
                  <c:v>0.85953757225433502</c:v>
                </c:pt>
                <c:pt idx="2391">
                  <c:v>0.86531791907514399</c:v>
                </c:pt>
                <c:pt idx="2392">
                  <c:v>0.87052023121387301</c:v>
                </c:pt>
                <c:pt idx="2393">
                  <c:v>0.87514450867051996</c:v>
                </c:pt>
                <c:pt idx="2394">
                  <c:v>0.87803468208092506</c:v>
                </c:pt>
                <c:pt idx="2395">
                  <c:v>0.87976878612716802</c:v>
                </c:pt>
                <c:pt idx="2396">
                  <c:v>0.87976878612716802</c:v>
                </c:pt>
                <c:pt idx="2397">
                  <c:v>0.87919075144508696</c:v>
                </c:pt>
                <c:pt idx="2398">
                  <c:v>0.87745664739884399</c:v>
                </c:pt>
                <c:pt idx="2399">
                  <c:v>0.87341040462427699</c:v>
                </c:pt>
                <c:pt idx="2400">
                  <c:v>0.86763005780346802</c:v>
                </c:pt>
                <c:pt idx="2401">
                  <c:v>0.86069364161849704</c:v>
                </c:pt>
                <c:pt idx="2402">
                  <c:v>0.85202312138728298</c:v>
                </c:pt>
                <c:pt idx="2403">
                  <c:v>0.84161849710982695</c:v>
                </c:pt>
                <c:pt idx="2404">
                  <c:v>0.82947976878612695</c:v>
                </c:pt>
                <c:pt idx="2405">
                  <c:v>0.81618497109826604</c:v>
                </c:pt>
                <c:pt idx="2406">
                  <c:v>0.80231213872832396</c:v>
                </c:pt>
                <c:pt idx="2407">
                  <c:v>0.78612716763005797</c:v>
                </c:pt>
                <c:pt idx="2408">
                  <c:v>0.76878612716762995</c:v>
                </c:pt>
                <c:pt idx="2409">
                  <c:v>0.75144508670520205</c:v>
                </c:pt>
                <c:pt idx="2410">
                  <c:v>0.73352601156069397</c:v>
                </c:pt>
                <c:pt idx="2411">
                  <c:v>0.71445086705202299</c:v>
                </c:pt>
                <c:pt idx="2412">
                  <c:v>0.69479768786127205</c:v>
                </c:pt>
                <c:pt idx="2413">
                  <c:v>0.67630057803468202</c:v>
                </c:pt>
                <c:pt idx="2414">
                  <c:v>0.65780346820809199</c:v>
                </c:pt>
                <c:pt idx="2415">
                  <c:v>0.63815028901734105</c:v>
                </c:pt>
                <c:pt idx="2416">
                  <c:v>0.61791907514450894</c:v>
                </c:pt>
                <c:pt idx="2417">
                  <c:v>0.59710982658959499</c:v>
                </c:pt>
                <c:pt idx="2418">
                  <c:v>0.57861271676300596</c:v>
                </c:pt>
                <c:pt idx="2419">
                  <c:v>0.56127167630057795</c:v>
                </c:pt>
                <c:pt idx="2420">
                  <c:v>0.544508670520231</c:v>
                </c:pt>
                <c:pt idx="2421">
                  <c:v>0.52890173410404595</c:v>
                </c:pt>
                <c:pt idx="2422">
                  <c:v>0.51329479768786102</c:v>
                </c:pt>
                <c:pt idx="2423">
                  <c:v>0.49653179190751401</c:v>
                </c:pt>
                <c:pt idx="2424">
                  <c:v>0.48150289017341003</c:v>
                </c:pt>
                <c:pt idx="2425">
                  <c:v>0.467630057803468</c:v>
                </c:pt>
                <c:pt idx="2426">
                  <c:v>0.45491329479768799</c:v>
                </c:pt>
                <c:pt idx="2427">
                  <c:v>0.442774566473988</c:v>
                </c:pt>
                <c:pt idx="2428">
                  <c:v>0.430635838150289</c:v>
                </c:pt>
                <c:pt idx="2429">
                  <c:v>0.41965317919075101</c:v>
                </c:pt>
                <c:pt idx="2430">
                  <c:v>0.410404624277457</c:v>
                </c:pt>
                <c:pt idx="2431">
                  <c:v>0.40173410404624299</c:v>
                </c:pt>
                <c:pt idx="2432">
                  <c:v>0.39248554913294798</c:v>
                </c:pt>
                <c:pt idx="2433">
                  <c:v>0.38265895953757201</c:v>
                </c:pt>
                <c:pt idx="2434">
                  <c:v>0.37283236994219698</c:v>
                </c:pt>
                <c:pt idx="2435">
                  <c:v>0.36416184971098298</c:v>
                </c:pt>
                <c:pt idx="2436">
                  <c:v>0.35606936416184998</c:v>
                </c:pt>
                <c:pt idx="2437">
                  <c:v>0.34913294797687899</c:v>
                </c:pt>
                <c:pt idx="2438">
                  <c:v>0.34219653179190801</c:v>
                </c:pt>
                <c:pt idx="2439">
                  <c:v>0.33583815028901698</c:v>
                </c:pt>
                <c:pt idx="2440">
                  <c:v>0.329479768786127</c:v>
                </c:pt>
                <c:pt idx="2441">
                  <c:v>0.32369942196531798</c:v>
                </c:pt>
                <c:pt idx="2442">
                  <c:v>0.31849710982659002</c:v>
                </c:pt>
                <c:pt idx="2443">
                  <c:v>0.313294797687861</c:v>
                </c:pt>
                <c:pt idx="2444">
                  <c:v>0.30809248554913299</c:v>
                </c:pt>
                <c:pt idx="2445">
                  <c:v>0.30346820809248498</c:v>
                </c:pt>
                <c:pt idx="2446">
                  <c:v>0.29942196531791898</c:v>
                </c:pt>
                <c:pt idx="2447">
                  <c:v>0.29537572254335298</c:v>
                </c:pt>
                <c:pt idx="2448">
                  <c:v>0.29132947976878598</c:v>
                </c:pt>
                <c:pt idx="2449">
                  <c:v>0.28786127167630099</c:v>
                </c:pt>
                <c:pt idx="2450">
                  <c:v>0.28497109826589601</c:v>
                </c:pt>
                <c:pt idx="2451">
                  <c:v>0.28150289017341001</c:v>
                </c:pt>
                <c:pt idx="2452">
                  <c:v>0.27803468208092502</c:v>
                </c:pt>
                <c:pt idx="2453">
                  <c:v>0.27456647398843897</c:v>
                </c:pt>
                <c:pt idx="2454">
                  <c:v>0.27109826589595398</c:v>
                </c:pt>
                <c:pt idx="2455">
                  <c:v>0.268208092485549</c:v>
                </c:pt>
                <c:pt idx="2456">
                  <c:v>0.26531791907514501</c:v>
                </c:pt>
                <c:pt idx="2457">
                  <c:v>0.26300578034682098</c:v>
                </c:pt>
                <c:pt idx="2458">
                  <c:v>0.260115606936416</c:v>
                </c:pt>
                <c:pt idx="2459">
                  <c:v>0.25780346820809302</c:v>
                </c:pt>
                <c:pt idx="2460">
                  <c:v>0.25549132947976899</c:v>
                </c:pt>
                <c:pt idx="2461">
                  <c:v>0.25375722543352602</c:v>
                </c:pt>
                <c:pt idx="2462">
                  <c:v>0.252023121387283</c:v>
                </c:pt>
                <c:pt idx="2463">
                  <c:v>0.25028901734103998</c:v>
                </c:pt>
                <c:pt idx="2464">
                  <c:v>0.24913294797687899</c:v>
                </c:pt>
                <c:pt idx="2465">
                  <c:v>0.247976878612717</c:v>
                </c:pt>
                <c:pt idx="2466">
                  <c:v>0.24682080924855501</c:v>
                </c:pt>
                <c:pt idx="2467">
                  <c:v>0.245664739884393</c:v>
                </c:pt>
                <c:pt idx="2468">
                  <c:v>0.24450867052023101</c:v>
                </c:pt>
                <c:pt idx="2469">
                  <c:v>0.24393063583815</c:v>
                </c:pt>
                <c:pt idx="2470">
                  <c:v>0.24277456647398801</c:v>
                </c:pt>
                <c:pt idx="2471">
                  <c:v>0.242196531791908</c:v>
                </c:pt>
                <c:pt idx="2472">
                  <c:v>0.242196531791908</c:v>
                </c:pt>
                <c:pt idx="2473">
                  <c:v>0.241618497109827</c:v>
                </c:pt>
                <c:pt idx="2474">
                  <c:v>0.241618497109827</c:v>
                </c:pt>
                <c:pt idx="2475">
                  <c:v>0.24104046242774599</c:v>
                </c:pt>
                <c:pt idx="2476">
                  <c:v>0.24046242774566501</c:v>
                </c:pt>
                <c:pt idx="2477">
                  <c:v>0.24046242774566501</c:v>
                </c:pt>
                <c:pt idx="2478">
                  <c:v>0.239884393063584</c:v>
                </c:pt>
                <c:pt idx="2479">
                  <c:v>0.23930635838150299</c:v>
                </c:pt>
                <c:pt idx="2480">
                  <c:v>0.23872832369942201</c:v>
                </c:pt>
                <c:pt idx="2481">
                  <c:v>0.238150289017341</c:v>
                </c:pt>
                <c:pt idx="2482">
                  <c:v>0.238150289017341</c:v>
                </c:pt>
                <c:pt idx="2483">
                  <c:v>0.238150289017341</c:v>
                </c:pt>
                <c:pt idx="2484">
                  <c:v>0.238150289017341</c:v>
                </c:pt>
                <c:pt idx="2485">
                  <c:v>0.238150289017341</c:v>
                </c:pt>
                <c:pt idx="2486">
                  <c:v>0.238150289017341</c:v>
                </c:pt>
                <c:pt idx="2487">
                  <c:v>0.23872832369942201</c:v>
                </c:pt>
                <c:pt idx="2488">
                  <c:v>0.238150289017341</c:v>
                </c:pt>
                <c:pt idx="2489">
                  <c:v>0.238150289017341</c:v>
                </c:pt>
                <c:pt idx="2490">
                  <c:v>0.23757225433526</c:v>
                </c:pt>
                <c:pt idx="2491">
                  <c:v>0.23757225433526</c:v>
                </c:pt>
                <c:pt idx="2492">
                  <c:v>0.23757225433526</c:v>
                </c:pt>
                <c:pt idx="2493">
                  <c:v>0.23757225433526</c:v>
                </c:pt>
                <c:pt idx="2494">
                  <c:v>0.238150289017341</c:v>
                </c:pt>
                <c:pt idx="2495">
                  <c:v>0.23872832369942201</c:v>
                </c:pt>
                <c:pt idx="2496">
                  <c:v>0.23930635838150299</c:v>
                </c:pt>
                <c:pt idx="2497">
                  <c:v>0.239884393063584</c:v>
                </c:pt>
                <c:pt idx="2498">
                  <c:v>0.239884393063584</c:v>
                </c:pt>
                <c:pt idx="2499">
                  <c:v>0.239884393063584</c:v>
                </c:pt>
                <c:pt idx="2500">
                  <c:v>0.24046242774566501</c:v>
                </c:pt>
                <c:pt idx="2501">
                  <c:v>0.24046242774566501</c:v>
                </c:pt>
                <c:pt idx="2502">
                  <c:v>0.24104046242774599</c:v>
                </c:pt>
                <c:pt idx="2503">
                  <c:v>0.242196531791908</c:v>
                </c:pt>
                <c:pt idx="2504">
                  <c:v>0.24335260115606899</c:v>
                </c:pt>
                <c:pt idx="2505">
                  <c:v>0.24393063583815</c:v>
                </c:pt>
                <c:pt idx="2506">
                  <c:v>0.24450867052023101</c:v>
                </c:pt>
                <c:pt idx="2507">
                  <c:v>0.24508670520231199</c:v>
                </c:pt>
                <c:pt idx="2508">
                  <c:v>0.245664739884393</c:v>
                </c:pt>
                <c:pt idx="2509">
                  <c:v>0.246242774566474</c:v>
                </c:pt>
                <c:pt idx="2510">
                  <c:v>0.24739884393063599</c:v>
                </c:pt>
                <c:pt idx="2511">
                  <c:v>0.24855491329479801</c:v>
                </c:pt>
                <c:pt idx="2512">
                  <c:v>0.25028901734103998</c:v>
                </c:pt>
                <c:pt idx="2513">
                  <c:v>0.252023121387283</c:v>
                </c:pt>
                <c:pt idx="2514">
                  <c:v>0.25375722543352602</c:v>
                </c:pt>
                <c:pt idx="2515">
                  <c:v>0.25549132947976899</c:v>
                </c:pt>
                <c:pt idx="2516">
                  <c:v>0.25780346820809302</c:v>
                </c:pt>
                <c:pt idx="2517">
                  <c:v>0.26069364161849701</c:v>
                </c:pt>
                <c:pt idx="2518">
                  <c:v>0.26358381502890199</c:v>
                </c:pt>
                <c:pt idx="2519">
                  <c:v>0.26705202312138698</c:v>
                </c:pt>
                <c:pt idx="2520">
                  <c:v>0.27167630057803499</c:v>
                </c:pt>
                <c:pt idx="2521">
                  <c:v>0.276300578034682</c:v>
                </c:pt>
                <c:pt idx="2522">
                  <c:v>0.28092485549132901</c:v>
                </c:pt>
                <c:pt idx="2523">
                  <c:v>0.284393063583815</c:v>
                </c:pt>
                <c:pt idx="2524">
                  <c:v>0.288439306358381</c:v>
                </c:pt>
                <c:pt idx="2525">
                  <c:v>0.292485549132948</c:v>
                </c:pt>
                <c:pt idx="2526">
                  <c:v>0.29710982658959501</c:v>
                </c:pt>
                <c:pt idx="2527">
                  <c:v>0.30231213872832402</c:v>
                </c:pt>
                <c:pt idx="2528">
                  <c:v>0.308670520231214</c:v>
                </c:pt>
                <c:pt idx="2529">
                  <c:v>0.31502890173410403</c:v>
                </c:pt>
                <c:pt idx="2530">
                  <c:v>0.320809248554913</c:v>
                </c:pt>
                <c:pt idx="2531">
                  <c:v>0.325433526011561</c:v>
                </c:pt>
                <c:pt idx="2532">
                  <c:v>0.33005780346820801</c:v>
                </c:pt>
                <c:pt idx="2533">
                  <c:v>0.33526011560693603</c:v>
                </c:pt>
                <c:pt idx="2534">
                  <c:v>0.34104046242774599</c:v>
                </c:pt>
                <c:pt idx="2535">
                  <c:v>0.34971098265896</c:v>
                </c:pt>
                <c:pt idx="2536">
                  <c:v>0.36011560693641598</c:v>
                </c:pt>
                <c:pt idx="2537">
                  <c:v>0.37109826589595402</c:v>
                </c:pt>
                <c:pt idx="2538">
                  <c:v>0.37861271676300601</c:v>
                </c:pt>
                <c:pt idx="2539">
                  <c:v>0.38497109826589598</c:v>
                </c:pt>
                <c:pt idx="2540">
                  <c:v>0.39132947976878601</c:v>
                </c:pt>
                <c:pt idx="2541">
                  <c:v>0.39942196531791901</c:v>
                </c:pt>
                <c:pt idx="2542">
                  <c:v>0.40751445086705201</c:v>
                </c:pt>
                <c:pt idx="2543">
                  <c:v>0.41560693641618501</c:v>
                </c:pt>
                <c:pt idx="2544">
                  <c:v>0.42485549132947997</c:v>
                </c:pt>
                <c:pt idx="2545">
                  <c:v>0.434682080924856</c:v>
                </c:pt>
                <c:pt idx="2546">
                  <c:v>0.44450867052023102</c:v>
                </c:pt>
                <c:pt idx="2547">
                  <c:v>0.45317919075144503</c:v>
                </c:pt>
                <c:pt idx="2548">
                  <c:v>0.46127167630057803</c:v>
                </c:pt>
                <c:pt idx="2549">
                  <c:v>0.46994219653179198</c:v>
                </c:pt>
                <c:pt idx="2550">
                  <c:v>0.47861271676300599</c:v>
                </c:pt>
                <c:pt idx="2551">
                  <c:v>0.48728323699421999</c:v>
                </c:pt>
                <c:pt idx="2552">
                  <c:v>0.49537572254335299</c:v>
                </c:pt>
                <c:pt idx="2553">
                  <c:v>0.50289017341040498</c:v>
                </c:pt>
                <c:pt idx="2554">
                  <c:v>0.50982658959537597</c:v>
                </c:pt>
                <c:pt idx="2555">
                  <c:v>0.51849710982659003</c:v>
                </c:pt>
                <c:pt idx="2556">
                  <c:v>0.52947976878612701</c:v>
                </c:pt>
                <c:pt idx="2557">
                  <c:v>0.54161849710982701</c:v>
                </c:pt>
                <c:pt idx="2558">
                  <c:v>0.55086705202312103</c:v>
                </c:pt>
                <c:pt idx="2559">
                  <c:v>0.55722543352601195</c:v>
                </c:pt>
                <c:pt idx="2560">
                  <c:v>0.56300578034682103</c:v>
                </c:pt>
                <c:pt idx="2561">
                  <c:v>0.56936416184971095</c:v>
                </c:pt>
                <c:pt idx="2562">
                  <c:v>0.576878612716763</c:v>
                </c:pt>
                <c:pt idx="2563">
                  <c:v>0.58381502890173398</c:v>
                </c:pt>
                <c:pt idx="2564">
                  <c:v>0.59075144508670496</c:v>
                </c:pt>
                <c:pt idx="2565">
                  <c:v>0.59653179190751404</c:v>
                </c:pt>
                <c:pt idx="2566">
                  <c:v>0.60057803468208104</c:v>
                </c:pt>
                <c:pt idx="2567">
                  <c:v>0.60404624277456598</c:v>
                </c:pt>
                <c:pt idx="2568">
                  <c:v>0.60809248554913298</c:v>
                </c:pt>
                <c:pt idx="2569">
                  <c:v>0.61213872832369898</c:v>
                </c:pt>
                <c:pt idx="2570">
                  <c:v>0.61502890173410396</c:v>
                </c:pt>
                <c:pt idx="2571">
                  <c:v>0.61560693641618502</c:v>
                </c:pt>
                <c:pt idx="2572">
                  <c:v>0.61618497109826598</c:v>
                </c:pt>
                <c:pt idx="2573">
                  <c:v>0.61734104046242799</c:v>
                </c:pt>
                <c:pt idx="2574">
                  <c:v>0.61849710982659001</c:v>
                </c:pt>
                <c:pt idx="2575">
                  <c:v>0.61907514450866996</c:v>
                </c:pt>
                <c:pt idx="2576">
                  <c:v>0.61734104046242799</c:v>
                </c:pt>
                <c:pt idx="2577">
                  <c:v>0.61445086705202301</c:v>
                </c:pt>
                <c:pt idx="2578">
                  <c:v>0.60982658959537595</c:v>
                </c:pt>
                <c:pt idx="2579">
                  <c:v>0.60578034682080895</c:v>
                </c:pt>
                <c:pt idx="2580">
                  <c:v>0.60115606936416199</c:v>
                </c:pt>
                <c:pt idx="2581">
                  <c:v>0.59653179190751404</c:v>
                </c:pt>
                <c:pt idx="2582">
                  <c:v>0.59132947976878603</c:v>
                </c:pt>
                <c:pt idx="2583">
                  <c:v>0.58554913294797695</c:v>
                </c:pt>
                <c:pt idx="2584">
                  <c:v>0.57919075144508703</c:v>
                </c:pt>
                <c:pt idx="2585">
                  <c:v>0.572832369942197</c:v>
                </c:pt>
                <c:pt idx="2586">
                  <c:v>0.56531791907514395</c:v>
                </c:pt>
                <c:pt idx="2587">
                  <c:v>0.55780346820809301</c:v>
                </c:pt>
                <c:pt idx="2588">
                  <c:v>0.55028901734104096</c:v>
                </c:pt>
                <c:pt idx="2589">
                  <c:v>0.54219653179190797</c:v>
                </c:pt>
                <c:pt idx="2590">
                  <c:v>0.53410404624277497</c:v>
                </c:pt>
                <c:pt idx="2591">
                  <c:v>0.52543352601156101</c:v>
                </c:pt>
                <c:pt idx="2592">
                  <c:v>0.51676300578034695</c:v>
                </c:pt>
                <c:pt idx="2593">
                  <c:v>0.508092485549133</c:v>
                </c:pt>
                <c:pt idx="2594">
                  <c:v>0.49942196531791899</c:v>
                </c:pt>
                <c:pt idx="2595">
                  <c:v>0.49075144508670498</c:v>
                </c:pt>
                <c:pt idx="2596">
                  <c:v>0.48208092485549098</c:v>
                </c:pt>
                <c:pt idx="2597">
                  <c:v>0.47341040462427703</c:v>
                </c:pt>
                <c:pt idx="2598">
                  <c:v>0.46416184971098301</c:v>
                </c:pt>
                <c:pt idx="2599">
                  <c:v>0.455491329479769</c:v>
                </c:pt>
                <c:pt idx="2600">
                  <c:v>0.447398843930636</c:v>
                </c:pt>
                <c:pt idx="2601">
                  <c:v>0.43988439306358401</c:v>
                </c:pt>
                <c:pt idx="2602">
                  <c:v>0.43179190751445101</c:v>
                </c:pt>
                <c:pt idx="2603">
                  <c:v>0.42427745664739902</c:v>
                </c:pt>
                <c:pt idx="2604">
                  <c:v>0.41676300578034697</c:v>
                </c:pt>
                <c:pt idx="2605">
                  <c:v>0.40924855491329498</c:v>
                </c:pt>
                <c:pt idx="2606">
                  <c:v>0.40173410404624299</c:v>
                </c:pt>
                <c:pt idx="2607">
                  <c:v>0.39537572254335301</c:v>
                </c:pt>
                <c:pt idx="2608">
                  <c:v>0.38959537572254299</c:v>
                </c:pt>
                <c:pt idx="2609">
                  <c:v>0.38381502890173402</c:v>
                </c:pt>
                <c:pt idx="2610">
                  <c:v>0.37919075144508702</c:v>
                </c:pt>
                <c:pt idx="2611">
                  <c:v>0.37456647398843901</c:v>
                </c:pt>
                <c:pt idx="2612">
                  <c:v>0.37109826589595402</c:v>
                </c:pt>
                <c:pt idx="2613">
                  <c:v>0.36763005780346802</c:v>
                </c:pt>
                <c:pt idx="2614">
                  <c:v>0.36473988439306398</c:v>
                </c:pt>
                <c:pt idx="2615">
                  <c:v>0.36242774566474001</c:v>
                </c:pt>
                <c:pt idx="2616">
                  <c:v>0.36069364161849699</c:v>
                </c:pt>
                <c:pt idx="2617">
                  <c:v>0.35895953757225402</c:v>
                </c:pt>
                <c:pt idx="2618">
                  <c:v>0.35722543352601199</c:v>
                </c:pt>
                <c:pt idx="2619">
                  <c:v>0.35606936416184998</c:v>
                </c:pt>
                <c:pt idx="2620">
                  <c:v>0.35491329479768802</c:v>
                </c:pt>
                <c:pt idx="2621">
                  <c:v>0.353757225433526</c:v>
                </c:pt>
                <c:pt idx="2622">
                  <c:v>0.35260115606936399</c:v>
                </c:pt>
                <c:pt idx="2623">
                  <c:v>0.35144508670520203</c:v>
                </c:pt>
                <c:pt idx="2624">
                  <c:v>0.34971098265896</c:v>
                </c:pt>
                <c:pt idx="2625">
                  <c:v>0.34855491329479799</c:v>
                </c:pt>
                <c:pt idx="2626">
                  <c:v>0.34739884393063603</c:v>
                </c:pt>
                <c:pt idx="2627">
                  <c:v>0.345664739884393</c:v>
                </c:pt>
                <c:pt idx="2628">
                  <c:v>0.34393063583814998</c:v>
                </c:pt>
                <c:pt idx="2629">
                  <c:v>0.34277456647398802</c:v>
                </c:pt>
                <c:pt idx="2630">
                  <c:v>0.34104046242774599</c:v>
                </c:pt>
                <c:pt idx="2631">
                  <c:v>0.33988439306358398</c:v>
                </c:pt>
                <c:pt idx="2632">
                  <c:v>0.33872832369942202</c:v>
                </c:pt>
                <c:pt idx="2633">
                  <c:v>0.33757225433526</c:v>
                </c:pt>
                <c:pt idx="2634">
                  <c:v>0.33583815028901698</c:v>
                </c:pt>
                <c:pt idx="2635">
                  <c:v>0.33526011560693603</c:v>
                </c:pt>
                <c:pt idx="2636">
                  <c:v>0.33410404624277501</c:v>
                </c:pt>
                <c:pt idx="2637">
                  <c:v>0.333526011560694</c:v>
                </c:pt>
                <c:pt idx="2638">
                  <c:v>0.33294797687861299</c:v>
                </c:pt>
                <c:pt idx="2639">
                  <c:v>0.33236994219653199</c:v>
                </c:pt>
                <c:pt idx="2640">
                  <c:v>0.33179190751445098</c:v>
                </c:pt>
                <c:pt idx="2641">
                  <c:v>0.33121387283237003</c:v>
                </c:pt>
                <c:pt idx="2642">
                  <c:v>0.33121387283237003</c:v>
                </c:pt>
                <c:pt idx="2643">
                  <c:v>0.33063583815028902</c:v>
                </c:pt>
                <c:pt idx="2644">
                  <c:v>0.33063583815028902</c:v>
                </c:pt>
                <c:pt idx="2645">
                  <c:v>0.33063583815028902</c:v>
                </c:pt>
                <c:pt idx="2646">
                  <c:v>0.33063583815028902</c:v>
                </c:pt>
                <c:pt idx="2647">
                  <c:v>0.33063583815028902</c:v>
                </c:pt>
                <c:pt idx="2648">
                  <c:v>0.33121387283237003</c:v>
                </c:pt>
                <c:pt idx="2649">
                  <c:v>0.33121387283237003</c:v>
                </c:pt>
                <c:pt idx="2650">
                  <c:v>0.33121387283237003</c:v>
                </c:pt>
                <c:pt idx="2651">
                  <c:v>0.33121387283237003</c:v>
                </c:pt>
                <c:pt idx="2652">
                  <c:v>0.33179190751445098</c:v>
                </c:pt>
                <c:pt idx="2653">
                  <c:v>0.33179190751445098</c:v>
                </c:pt>
                <c:pt idx="2654">
                  <c:v>0.33179190751445098</c:v>
                </c:pt>
                <c:pt idx="2655">
                  <c:v>0.33179190751445098</c:v>
                </c:pt>
                <c:pt idx="2656">
                  <c:v>0.33179190751445098</c:v>
                </c:pt>
                <c:pt idx="2657">
                  <c:v>0.33121387283237003</c:v>
                </c:pt>
                <c:pt idx="2658">
                  <c:v>0.33121387283237003</c:v>
                </c:pt>
                <c:pt idx="2659">
                  <c:v>0.33063583815028902</c:v>
                </c:pt>
                <c:pt idx="2660">
                  <c:v>0.33005780346820801</c:v>
                </c:pt>
                <c:pt idx="2661">
                  <c:v>0.329479768786127</c:v>
                </c:pt>
                <c:pt idx="2662">
                  <c:v>0.328901734104046</c:v>
                </c:pt>
                <c:pt idx="2663">
                  <c:v>0.328901734104046</c:v>
                </c:pt>
                <c:pt idx="2664">
                  <c:v>0.329479768786127</c:v>
                </c:pt>
                <c:pt idx="2665">
                  <c:v>0.329479768786127</c:v>
                </c:pt>
                <c:pt idx="2666">
                  <c:v>0.33005780346820801</c:v>
                </c:pt>
                <c:pt idx="2667">
                  <c:v>0.33005780346820801</c:v>
                </c:pt>
                <c:pt idx="2668">
                  <c:v>0.33121387283237003</c:v>
                </c:pt>
                <c:pt idx="2669">
                  <c:v>0.33179190751445098</c:v>
                </c:pt>
                <c:pt idx="2670">
                  <c:v>0.33236994219653199</c:v>
                </c:pt>
                <c:pt idx="2671">
                  <c:v>0.33294797687861299</c:v>
                </c:pt>
                <c:pt idx="2672">
                  <c:v>0.33410404624277501</c:v>
                </c:pt>
                <c:pt idx="2673">
                  <c:v>0.33468208092485502</c:v>
                </c:pt>
                <c:pt idx="2674">
                  <c:v>0.33526011560693603</c:v>
                </c:pt>
                <c:pt idx="2675">
                  <c:v>0.33583815028901698</c:v>
                </c:pt>
                <c:pt idx="2676">
                  <c:v>0.33641618497109799</c:v>
                </c:pt>
                <c:pt idx="2677">
                  <c:v>0.33699421965317899</c:v>
                </c:pt>
                <c:pt idx="2678">
                  <c:v>0.33699421965317899</c:v>
                </c:pt>
                <c:pt idx="2679">
                  <c:v>0.33757225433526</c:v>
                </c:pt>
                <c:pt idx="2680">
                  <c:v>0.33757225433526</c:v>
                </c:pt>
                <c:pt idx="2681">
                  <c:v>0.33757225433526</c:v>
                </c:pt>
                <c:pt idx="2682">
                  <c:v>0.33757225433526</c:v>
                </c:pt>
                <c:pt idx="2683">
                  <c:v>0.33757225433526</c:v>
                </c:pt>
                <c:pt idx="2684">
                  <c:v>0.33815028901734101</c:v>
                </c:pt>
                <c:pt idx="2685">
                  <c:v>0.33815028901734101</c:v>
                </c:pt>
                <c:pt idx="2686">
                  <c:v>0.33815028901734101</c:v>
                </c:pt>
                <c:pt idx="2687">
                  <c:v>0.33815028901734101</c:v>
                </c:pt>
                <c:pt idx="2688">
                  <c:v>0.33815028901734101</c:v>
                </c:pt>
                <c:pt idx="2689">
                  <c:v>0.33815028901734101</c:v>
                </c:pt>
                <c:pt idx="2690">
                  <c:v>0.33757225433526</c:v>
                </c:pt>
                <c:pt idx="2691">
                  <c:v>0.33757225433526</c:v>
                </c:pt>
                <c:pt idx="2692">
                  <c:v>0.33699421965317899</c:v>
                </c:pt>
                <c:pt idx="2693">
                  <c:v>0.33641618497109799</c:v>
                </c:pt>
                <c:pt idx="2694">
                  <c:v>0.33526011560693603</c:v>
                </c:pt>
                <c:pt idx="2695">
                  <c:v>0.33468208092485502</c:v>
                </c:pt>
                <c:pt idx="2696">
                  <c:v>0.33294797687861299</c:v>
                </c:pt>
                <c:pt idx="2697">
                  <c:v>0.33179190751445098</c:v>
                </c:pt>
                <c:pt idx="2698">
                  <c:v>0.33005780346820801</c:v>
                </c:pt>
                <c:pt idx="2699">
                  <c:v>0.32774566473988398</c:v>
                </c:pt>
                <c:pt idx="2700">
                  <c:v>0.32601156069364201</c:v>
                </c:pt>
                <c:pt idx="2701">
                  <c:v>0.32369942196531798</c:v>
                </c:pt>
                <c:pt idx="2702">
                  <c:v>0.321387283236994</c:v>
                </c:pt>
                <c:pt idx="2703">
                  <c:v>0.31907514450867003</c:v>
                </c:pt>
                <c:pt idx="2704">
                  <c:v>0.316763005780347</c:v>
                </c:pt>
                <c:pt idx="2705">
                  <c:v>0.31445086705202302</c:v>
                </c:pt>
                <c:pt idx="2706">
                  <c:v>0.31213872832369899</c:v>
                </c:pt>
                <c:pt idx="2707">
                  <c:v>0.30982658959537601</c:v>
                </c:pt>
                <c:pt idx="2708">
                  <c:v>0.30809248554913299</c:v>
                </c:pt>
                <c:pt idx="2709">
                  <c:v>0.30578034682080901</c:v>
                </c:pt>
                <c:pt idx="2710">
                  <c:v>0.30404624277456599</c:v>
                </c:pt>
                <c:pt idx="2711">
                  <c:v>0.30231213872832402</c:v>
                </c:pt>
                <c:pt idx="2712">
                  <c:v>0.301156069364162</c:v>
                </c:pt>
                <c:pt idx="2713">
                  <c:v>0.3</c:v>
                </c:pt>
                <c:pt idx="2714">
                  <c:v>0.29884393063583797</c:v>
                </c:pt>
                <c:pt idx="2715">
                  <c:v>0.29826589595375702</c:v>
                </c:pt>
                <c:pt idx="2716">
                  <c:v>0.29768786127167601</c:v>
                </c:pt>
                <c:pt idx="2717">
                  <c:v>0.29710982658959501</c:v>
                </c:pt>
                <c:pt idx="2718">
                  <c:v>0.29710982658959501</c:v>
                </c:pt>
                <c:pt idx="2719">
                  <c:v>0.29768786127167601</c:v>
                </c:pt>
                <c:pt idx="2720">
                  <c:v>0.29768786127167601</c:v>
                </c:pt>
                <c:pt idx="2721">
                  <c:v>0.29884393063583797</c:v>
                </c:pt>
                <c:pt idx="2722">
                  <c:v>0.29942196531791898</c:v>
                </c:pt>
                <c:pt idx="2723">
                  <c:v>0.300578034682081</c:v>
                </c:pt>
                <c:pt idx="2724">
                  <c:v>0.301156069364162</c:v>
                </c:pt>
                <c:pt idx="2725">
                  <c:v>0.30231213872832402</c:v>
                </c:pt>
                <c:pt idx="2726">
                  <c:v>0.30346820809248498</c:v>
                </c:pt>
                <c:pt idx="2727">
                  <c:v>0.30404624277456599</c:v>
                </c:pt>
                <c:pt idx="2728">
                  <c:v>0.304624277456647</c:v>
                </c:pt>
                <c:pt idx="2729">
                  <c:v>0.305202312138728</c:v>
                </c:pt>
                <c:pt idx="2730">
                  <c:v>0.30578034682080901</c:v>
                </c:pt>
                <c:pt idx="2731">
                  <c:v>0.30578034682080901</c:v>
                </c:pt>
                <c:pt idx="2732">
                  <c:v>0.30578034682080901</c:v>
                </c:pt>
                <c:pt idx="2733">
                  <c:v>0.30578034682080901</c:v>
                </c:pt>
                <c:pt idx="2734">
                  <c:v>0.305202312138728</c:v>
                </c:pt>
                <c:pt idx="2735">
                  <c:v>0.304624277456647</c:v>
                </c:pt>
                <c:pt idx="2736">
                  <c:v>0.30404624277456599</c:v>
                </c:pt>
                <c:pt idx="2737">
                  <c:v>0.30289017341040497</c:v>
                </c:pt>
                <c:pt idx="2738">
                  <c:v>0.30173410404624301</c:v>
                </c:pt>
                <c:pt idx="2739">
                  <c:v>0.300578034682081</c:v>
                </c:pt>
                <c:pt idx="2740">
                  <c:v>0.29942196531791898</c:v>
                </c:pt>
                <c:pt idx="2741">
                  <c:v>0.29826589595375702</c:v>
                </c:pt>
                <c:pt idx="2742">
                  <c:v>0.29768786127167601</c:v>
                </c:pt>
                <c:pt idx="2743">
                  <c:v>0.29710982658959501</c:v>
                </c:pt>
                <c:pt idx="2744">
                  <c:v>0.296531791907514</c:v>
                </c:pt>
                <c:pt idx="2745">
                  <c:v>0.296531791907514</c:v>
                </c:pt>
                <c:pt idx="2746">
                  <c:v>0.296531791907514</c:v>
                </c:pt>
                <c:pt idx="2747">
                  <c:v>0.29710982658959501</c:v>
                </c:pt>
                <c:pt idx="2748">
                  <c:v>0.29710982658959501</c:v>
                </c:pt>
                <c:pt idx="2749">
                  <c:v>0.29768786127167601</c:v>
                </c:pt>
                <c:pt idx="2750">
                  <c:v>0.29826589595375702</c:v>
                </c:pt>
                <c:pt idx="2751">
                  <c:v>0.29942196531791898</c:v>
                </c:pt>
                <c:pt idx="2752">
                  <c:v>0.3</c:v>
                </c:pt>
                <c:pt idx="2753">
                  <c:v>0.301156069364162</c:v>
                </c:pt>
                <c:pt idx="2754">
                  <c:v>0.30231213872832402</c:v>
                </c:pt>
                <c:pt idx="2755">
                  <c:v>0.30289017341040497</c:v>
                </c:pt>
                <c:pt idx="2756">
                  <c:v>0.30404624277456599</c:v>
                </c:pt>
                <c:pt idx="2757">
                  <c:v>0.304624277456647</c:v>
                </c:pt>
                <c:pt idx="2758">
                  <c:v>0.305202312138728</c:v>
                </c:pt>
                <c:pt idx="2759">
                  <c:v>0.30635838150289002</c:v>
                </c:pt>
                <c:pt idx="2760">
                  <c:v>0.30693641618497097</c:v>
                </c:pt>
                <c:pt idx="2761">
                  <c:v>0.30751445086705198</c:v>
                </c:pt>
                <c:pt idx="2762">
                  <c:v>0.30809248554913299</c:v>
                </c:pt>
                <c:pt idx="2763">
                  <c:v>0.309248554913295</c:v>
                </c:pt>
                <c:pt idx="2764">
                  <c:v>0.30982658959537601</c:v>
                </c:pt>
                <c:pt idx="2765">
                  <c:v>0.31040462427745702</c:v>
                </c:pt>
                <c:pt idx="2766">
                  <c:v>0.31156069364161798</c:v>
                </c:pt>
                <c:pt idx="2767">
                  <c:v>0.31213872832369899</c:v>
                </c:pt>
                <c:pt idx="2768">
                  <c:v>0.313294797687861</c:v>
                </c:pt>
                <c:pt idx="2769">
                  <c:v>0.31387283236994201</c:v>
                </c:pt>
                <c:pt idx="2770">
                  <c:v>0.31445086705202302</c:v>
                </c:pt>
                <c:pt idx="2771">
                  <c:v>0.31502890173410403</c:v>
                </c:pt>
                <c:pt idx="2772">
                  <c:v>0.31502890173410403</c:v>
                </c:pt>
                <c:pt idx="2773">
                  <c:v>0.31560693641618498</c:v>
                </c:pt>
                <c:pt idx="2774">
                  <c:v>0.31618497109826599</c:v>
                </c:pt>
                <c:pt idx="2775">
                  <c:v>0.31618497109826599</c:v>
                </c:pt>
                <c:pt idx="2776">
                  <c:v>0.316763005780347</c:v>
                </c:pt>
                <c:pt idx="2777">
                  <c:v>0.317341040462428</c:v>
                </c:pt>
                <c:pt idx="2778">
                  <c:v>0.31791907514450901</c:v>
                </c:pt>
                <c:pt idx="2779">
                  <c:v>0.31907514450867003</c:v>
                </c:pt>
                <c:pt idx="2780">
                  <c:v>0.31965317919075098</c:v>
                </c:pt>
                <c:pt idx="2781">
                  <c:v>0.320809248554913</c:v>
                </c:pt>
                <c:pt idx="2782">
                  <c:v>0.32196531791907501</c:v>
                </c:pt>
                <c:pt idx="2783">
                  <c:v>0.32312138728323703</c:v>
                </c:pt>
                <c:pt idx="2784">
                  <c:v>0.32427745664739899</c:v>
                </c:pt>
                <c:pt idx="2785">
                  <c:v>0.325433526011561</c:v>
                </c:pt>
                <c:pt idx="2786">
                  <c:v>0.32601156069364201</c:v>
                </c:pt>
                <c:pt idx="2787">
                  <c:v>0.32716763005780303</c:v>
                </c:pt>
                <c:pt idx="2788">
                  <c:v>0.32774566473988398</c:v>
                </c:pt>
                <c:pt idx="2789">
                  <c:v>0.32832369942196499</c:v>
                </c:pt>
                <c:pt idx="2790">
                  <c:v>0.32832369942196499</c:v>
                </c:pt>
                <c:pt idx="2791">
                  <c:v>0.328901734104046</c:v>
                </c:pt>
                <c:pt idx="2792">
                  <c:v>0.329479768786127</c:v>
                </c:pt>
                <c:pt idx="2793">
                  <c:v>0.33063583815028902</c:v>
                </c:pt>
                <c:pt idx="2794">
                  <c:v>0.33179190751445098</c:v>
                </c:pt>
                <c:pt idx="2795">
                  <c:v>0.333526011560694</c:v>
                </c:pt>
                <c:pt idx="2796">
                  <c:v>0.33583815028901698</c:v>
                </c:pt>
                <c:pt idx="2797">
                  <c:v>0.33815028901734101</c:v>
                </c:pt>
                <c:pt idx="2798">
                  <c:v>0.34104046242774599</c:v>
                </c:pt>
                <c:pt idx="2799">
                  <c:v>0.34450867052023099</c:v>
                </c:pt>
                <c:pt idx="2800">
                  <c:v>0.34797687861271698</c:v>
                </c:pt>
                <c:pt idx="2801">
                  <c:v>0.35260115606936399</c:v>
                </c:pt>
                <c:pt idx="2802">
                  <c:v>0.35722543352601199</c:v>
                </c:pt>
                <c:pt idx="2803">
                  <c:v>0.36242774566474001</c:v>
                </c:pt>
                <c:pt idx="2804">
                  <c:v>0.36820809248554898</c:v>
                </c:pt>
                <c:pt idx="2805">
                  <c:v>0.37341040462427699</c:v>
                </c:pt>
                <c:pt idx="2806">
                  <c:v>0.37919075144508702</c:v>
                </c:pt>
                <c:pt idx="2807">
                  <c:v>0.38497109826589598</c:v>
                </c:pt>
                <c:pt idx="2808">
                  <c:v>0.39075144508670501</c:v>
                </c:pt>
                <c:pt idx="2809">
                  <c:v>0.39595375722543402</c:v>
                </c:pt>
                <c:pt idx="2810">
                  <c:v>0.40115606936416198</c:v>
                </c:pt>
                <c:pt idx="2811">
                  <c:v>0.40635838150289</c:v>
                </c:pt>
                <c:pt idx="2812">
                  <c:v>0.41156069364161801</c:v>
                </c:pt>
                <c:pt idx="2813">
                  <c:v>0.41618497109826602</c:v>
                </c:pt>
                <c:pt idx="2814">
                  <c:v>0.42080924855491297</c:v>
                </c:pt>
                <c:pt idx="2815">
                  <c:v>0.42427745664739902</c:v>
                </c:pt>
                <c:pt idx="2816">
                  <c:v>0.42774566473988401</c:v>
                </c:pt>
                <c:pt idx="2817">
                  <c:v>0.430635838150289</c:v>
                </c:pt>
                <c:pt idx="2818">
                  <c:v>0.43236994219653202</c:v>
                </c:pt>
                <c:pt idx="2819">
                  <c:v>0.43410404624277499</c:v>
                </c:pt>
                <c:pt idx="2820">
                  <c:v>0.43583815028901701</c:v>
                </c:pt>
                <c:pt idx="2821">
                  <c:v>0.43641618497109802</c:v>
                </c:pt>
                <c:pt idx="2822">
                  <c:v>0.43699421965317897</c:v>
                </c:pt>
                <c:pt idx="2823">
                  <c:v>0.43641618497109802</c:v>
                </c:pt>
                <c:pt idx="2824">
                  <c:v>0.43583815028901701</c:v>
                </c:pt>
                <c:pt idx="2825">
                  <c:v>0.435260115606936</c:v>
                </c:pt>
                <c:pt idx="2826">
                  <c:v>0.43410404624277499</c:v>
                </c:pt>
                <c:pt idx="2827">
                  <c:v>0.43294797687861297</c:v>
                </c:pt>
                <c:pt idx="2828">
                  <c:v>0.43179190751445101</c:v>
                </c:pt>
                <c:pt idx="2829">
                  <c:v>0.430635838150289</c:v>
                </c:pt>
                <c:pt idx="2830">
                  <c:v>0.43005780346820799</c:v>
                </c:pt>
                <c:pt idx="2831">
                  <c:v>0.42947976878612698</c:v>
                </c:pt>
                <c:pt idx="2832">
                  <c:v>0.42890173410404597</c:v>
                </c:pt>
                <c:pt idx="2833">
                  <c:v>0.42947976878612698</c:v>
                </c:pt>
                <c:pt idx="2834">
                  <c:v>0.42947976878612698</c:v>
                </c:pt>
                <c:pt idx="2835">
                  <c:v>0.430635838150289</c:v>
                </c:pt>
                <c:pt idx="2836">
                  <c:v>0.43236994219653202</c:v>
                </c:pt>
                <c:pt idx="2837">
                  <c:v>0.43410404624277499</c:v>
                </c:pt>
                <c:pt idx="2838">
                  <c:v>0.43641618497109802</c:v>
                </c:pt>
                <c:pt idx="2839">
                  <c:v>0.438728323699422</c:v>
                </c:pt>
                <c:pt idx="2840">
                  <c:v>0.44161849710982698</c:v>
                </c:pt>
                <c:pt idx="2841">
                  <c:v>0.44393063583815001</c:v>
                </c:pt>
                <c:pt idx="2842">
                  <c:v>0.44624277456647399</c:v>
                </c:pt>
                <c:pt idx="2843">
                  <c:v>0.44913294797687903</c:v>
                </c:pt>
                <c:pt idx="2844">
                  <c:v>0.450867052023121</c:v>
                </c:pt>
                <c:pt idx="2845">
                  <c:v>0.45260115606936402</c:v>
                </c:pt>
                <c:pt idx="2846">
                  <c:v>0.45433526011560699</c:v>
                </c:pt>
                <c:pt idx="2847">
                  <c:v>0.45491329479768799</c:v>
                </c:pt>
                <c:pt idx="2848">
                  <c:v>0.455491329479769</c:v>
                </c:pt>
                <c:pt idx="2849">
                  <c:v>0.45491329479768799</c:v>
                </c:pt>
                <c:pt idx="2850">
                  <c:v>0.45433526011560699</c:v>
                </c:pt>
                <c:pt idx="2851">
                  <c:v>0.45317919075144503</c:v>
                </c:pt>
                <c:pt idx="2852">
                  <c:v>0.45202312138728301</c:v>
                </c:pt>
                <c:pt idx="2853">
                  <c:v>0.450867052023121</c:v>
                </c:pt>
                <c:pt idx="2854">
                  <c:v>0.44971098265895998</c:v>
                </c:pt>
                <c:pt idx="2855">
                  <c:v>0.44855491329479802</c:v>
                </c:pt>
                <c:pt idx="2856">
                  <c:v>0.44855491329479802</c:v>
                </c:pt>
                <c:pt idx="2857">
                  <c:v>0.44855491329479802</c:v>
                </c:pt>
                <c:pt idx="2858">
                  <c:v>0.44971098265895998</c:v>
                </c:pt>
                <c:pt idx="2859">
                  <c:v>0.450867052023121</c:v>
                </c:pt>
                <c:pt idx="2860">
                  <c:v>0.45317919075144503</c:v>
                </c:pt>
                <c:pt idx="2861">
                  <c:v>0.45606936416185001</c:v>
                </c:pt>
                <c:pt idx="2862">
                  <c:v>0.45895953757225399</c:v>
                </c:pt>
                <c:pt idx="2863">
                  <c:v>0.46300578034682099</c:v>
                </c:pt>
                <c:pt idx="2864">
                  <c:v>0.467630057803468</c:v>
                </c:pt>
                <c:pt idx="2865">
                  <c:v>0.47341040462427703</c:v>
                </c:pt>
                <c:pt idx="2866">
                  <c:v>0.47919075144508699</c:v>
                </c:pt>
                <c:pt idx="2867">
                  <c:v>0.48554913294797702</c:v>
                </c:pt>
                <c:pt idx="2868">
                  <c:v>0.49248554913294801</c:v>
                </c:pt>
                <c:pt idx="2869">
                  <c:v>0.49942196531791899</c:v>
                </c:pt>
                <c:pt idx="2870">
                  <c:v>0.50578034682080897</c:v>
                </c:pt>
                <c:pt idx="2871">
                  <c:v>0.51156069364161805</c:v>
                </c:pt>
                <c:pt idx="2872">
                  <c:v>0.51734104046242801</c:v>
                </c:pt>
                <c:pt idx="2873">
                  <c:v>0.52196531791907497</c:v>
                </c:pt>
                <c:pt idx="2874">
                  <c:v>0.52543352601156101</c:v>
                </c:pt>
                <c:pt idx="2875">
                  <c:v>0.528323699421965</c:v>
                </c:pt>
                <c:pt idx="2876">
                  <c:v>0.53005780346820797</c:v>
                </c:pt>
                <c:pt idx="2877">
                  <c:v>0.53121387283236998</c:v>
                </c:pt>
                <c:pt idx="2878">
                  <c:v>0.53179190751445105</c:v>
                </c:pt>
                <c:pt idx="2879">
                  <c:v>0.53179190751445105</c:v>
                </c:pt>
                <c:pt idx="2880">
                  <c:v>0.53179190751445105</c:v>
                </c:pt>
                <c:pt idx="2881">
                  <c:v>0.532369942196532</c:v>
                </c:pt>
                <c:pt idx="2882">
                  <c:v>0.53352601156069401</c:v>
                </c:pt>
                <c:pt idx="2883">
                  <c:v>0.53468208092485503</c:v>
                </c:pt>
                <c:pt idx="2884">
                  <c:v>0.53699421965317895</c:v>
                </c:pt>
                <c:pt idx="2885">
                  <c:v>0.53988439306358404</c:v>
                </c:pt>
                <c:pt idx="2886">
                  <c:v>0.54335260115606898</c:v>
                </c:pt>
                <c:pt idx="2887">
                  <c:v>0.54739884393063598</c:v>
                </c:pt>
                <c:pt idx="2888">
                  <c:v>0.552601156069364</c:v>
                </c:pt>
                <c:pt idx="2889">
                  <c:v>0.55780346820809301</c:v>
                </c:pt>
                <c:pt idx="2890">
                  <c:v>0.56416184971098304</c:v>
                </c:pt>
                <c:pt idx="2891">
                  <c:v>0.56994219653179201</c:v>
                </c:pt>
                <c:pt idx="2892">
                  <c:v>0.57630057803468204</c:v>
                </c:pt>
                <c:pt idx="2893">
                  <c:v>0.58265895953757196</c:v>
                </c:pt>
                <c:pt idx="2894">
                  <c:v>0.58959537572254295</c:v>
                </c:pt>
                <c:pt idx="2895">
                  <c:v>0.59595375722543398</c:v>
                </c:pt>
                <c:pt idx="2896">
                  <c:v>0.60289017341040496</c:v>
                </c:pt>
                <c:pt idx="2897">
                  <c:v>0.61040462427745701</c:v>
                </c:pt>
                <c:pt idx="2898">
                  <c:v>0.61791907514450894</c:v>
                </c:pt>
                <c:pt idx="2899">
                  <c:v>0.62543352601156099</c:v>
                </c:pt>
                <c:pt idx="2900">
                  <c:v>0.63352601156069399</c:v>
                </c:pt>
                <c:pt idx="2901">
                  <c:v>0.64219653179190805</c:v>
                </c:pt>
                <c:pt idx="2902">
                  <c:v>0.65086705202312101</c:v>
                </c:pt>
                <c:pt idx="2903">
                  <c:v>0.65953757225433496</c:v>
                </c:pt>
                <c:pt idx="2904">
                  <c:v>0.66820809248554902</c:v>
                </c:pt>
                <c:pt idx="2905">
                  <c:v>0.67745664739884404</c:v>
                </c:pt>
                <c:pt idx="2906">
                  <c:v>0.68670520231213905</c:v>
                </c:pt>
                <c:pt idx="2907">
                  <c:v>0.695375722543353</c:v>
                </c:pt>
                <c:pt idx="2908">
                  <c:v>0.703468208092486</c:v>
                </c:pt>
                <c:pt idx="2909">
                  <c:v>0.711560693641618</c:v>
                </c:pt>
                <c:pt idx="2910">
                  <c:v>0.71849710982658999</c:v>
                </c:pt>
                <c:pt idx="2911">
                  <c:v>0.72427745664739895</c:v>
                </c:pt>
                <c:pt idx="2912">
                  <c:v>0.72947976878612697</c:v>
                </c:pt>
                <c:pt idx="2913">
                  <c:v>0.73294797687861302</c:v>
                </c:pt>
                <c:pt idx="2914">
                  <c:v>0.735838150289017</c:v>
                </c:pt>
                <c:pt idx="2915">
                  <c:v>0.73699421965317902</c:v>
                </c:pt>
                <c:pt idx="2916">
                  <c:v>0.73641618497109795</c:v>
                </c:pt>
                <c:pt idx="2917">
                  <c:v>0.73526011560693605</c:v>
                </c:pt>
                <c:pt idx="2918">
                  <c:v>0.73294797687861302</c:v>
                </c:pt>
                <c:pt idx="2919">
                  <c:v>0.72947976878612697</c:v>
                </c:pt>
                <c:pt idx="2920">
                  <c:v>0.72543352601156097</c:v>
                </c:pt>
                <c:pt idx="2921">
                  <c:v>0.72138728323699397</c:v>
                </c:pt>
                <c:pt idx="2922">
                  <c:v>0.71734104046242797</c:v>
                </c:pt>
                <c:pt idx="2923">
                  <c:v>0.71329479768786097</c:v>
                </c:pt>
                <c:pt idx="2924">
                  <c:v>0.70982658959537603</c:v>
                </c:pt>
                <c:pt idx="2925">
                  <c:v>0.707514450867052</c:v>
                </c:pt>
                <c:pt idx="2926">
                  <c:v>0.70578034682080903</c:v>
                </c:pt>
                <c:pt idx="2927">
                  <c:v>0.70578034682080903</c:v>
                </c:pt>
                <c:pt idx="2928">
                  <c:v>0.70693641618497105</c:v>
                </c:pt>
                <c:pt idx="2929">
                  <c:v>0.70924855491329497</c:v>
                </c:pt>
                <c:pt idx="2930">
                  <c:v>0.71271676300578002</c:v>
                </c:pt>
                <c:pt idx="2931">
                  <c:v>0.71676300578034702</c:v>
                </c:pt>
                <c:pt idx="2932">
                  <c:v>0.72196531791907503</c:v>
                </c:pt>
                <c:pt idx="2933">
                  <c:v>0.727745664739884</c:v>
                </c:pt>
                <c:pt idx="2934">
                  <c:v>0.73410404624277503</c:v>
                </c:pt>
                <c:pt idx="2935">
                  <c:v>0.74046242774566495</c:v>
                </c:pt>
                <c:pt idx="2936">
                  <c:v>0.74739884393063605</c:v>
                </c:pt>
                <c:pt idx="2937">
                  <c:v>0.75375722543352597</c:v>
                </c:pt>
                <c:pt idx="2938">
                  <c:v>0.760115606936416</c:v>
                </c:pt>
                <c:pt idx="2939">
                  <c:v>0.76531791907514402</c:v>
                </c:pt>
                <c:pt idx="2940">
                  <c:v>0.77052023121387303</c:v>
                </c:pt>
                <c:pt idx="2941">
                  <c:v>0.77572254335260105</c:v>
                </c:pt>
                <c:pt idx="2942">
                  <c:v>0.77976878612716805</c:v>
                </c:pt>
                <c:pt idx="2943">
                  <c:v>0.784393063583815</c:v>
                </c:pt>
                <c:pt idx="2944">
                  <c:v>0.78901734104046195</c:v>
                </c:pt>
                <c:pt idx="2945">
                  <c:v>0.79364161849711001</c:v>
                </c:pt>
                <c:pt idx="2946">
                  <c:v>0.79884393063583803</c:v>
                </c:pt>
                <c:pt idx="2947">
                  <c:v>0.80520231213872795</c:v>
                </c:pt>
                <c:pt idx="2948">
                  <c:v>0.81271676300578</c:v>
                </c:pt>
                <c:pt idx="2949">
                  <c:v>0.820809248554913</c:v>
                </c:pt>
                <c:pt idx="2950">
                  <c:v>0.83121387283237003</c:v>
                </c:pt>
                <c:pt idx="2951">
                  <c:v>0.84219653179190801</c:v>
                </c:pt>
                <c:pt idx="2952">
                  <c:v>0.85433526011560701</c:v>
                </c:pt>
                <c:pt idx="2953">
                  <c:v>0.86705202312138696</c:v>
                </c:pt>
                <c:pt idx="2954">
                  <c:v>0.88034682080924798</c:v>
                </c:pt>
                <c:pt idx="2955">
                  <c:v>0.89421965317919105</c:v>
                </c:pt>
                <c:pt idx="2956">
                  <c:v>0.90751445086705196</c:v>
                </c:pt>
                <c:pt idx="2957">
                  <c:v>0.92138728323699404</c:v>
                </c:pt>
                <c:pt idx="2958">
                  <c:v>0.93410404624277499</c:v>
                </c:pt>
                <c:pt idx="2959">
                  <c:v>0.94682080924855505</c:v>
                </c:pt>
                <c:pt idx="2960">
                  <c:v>0.95838150289017399</c:v>
                </c:pt>
                <c:pt idx="2961">
                  <c:v>0.96878612716763002</c:v>
                </c:pt>
                <c:pt idx="2962">
                  <c:v>0.97803468208092503</c:v>
                </c:pt>
                <c:pt idx="2963">
                  <c:v>0.98554913294797697</c:v>
                </c:pt>
                <c:pt idx="2964">
                  <c:v>0.99132947976878605</c:v>
                </c:pt>
                <c:pt idx="2965">
                  <c:v>0.995953757225434</c:v>
                </c:pt>
                <c:pt idx="2966">
                  <c:v>0.99884393063583798</c:v>
                </c:pt>
                <c:pt idx="2967">
                  <c:v>1</c:v>
                </c:pt>
                <c:pt idx="2968">
                  <c:v>1</c:v>
                </c:pt>
                <c:pt idx="2969">
                  <c:v>0.99826589595375703</c:v>
                </c:pt>
                <c:pt idx="2970">
                  <c:v>0.99479768786127198</c:v>
                </c:pt>
                <c:pt idx="2971">
                  <c:v>0.98959537572254297</c:v>
                </c:pt>
                <c:pt idx="2972">
                  <c:v>0.983815028901734</c:v>
                </c:pt>
                <c:pt idx="2973">
                  <c:v>0.97745664739884397</c:v>
                </c:pt>
                <c:pt idx="2974">
                  <c:v>0.97109826589595405</c:v>
                </c:pt>
                <c:pt idx="2975">
                  <c:v>0.96416184971098295</c:v>
                </c:pt>
                <c:pt idx="2976">
                  <c:v>0.95838150289017399</c:v>
                </c:pt>
                <c:pt idx="2977">
                  <c:v>0.95317919075144497</c:v>
                </c:pt>
                <c:pt idx="2978">
                  <c:v>0.94855491329479802</c:v>
                </c:pt>
                <c:pt idx="2979">
                  <c:v>0.94393063583814996</c:v>
                </c:pt>
                <c:pt idx="2980">
                  <c:v>0.939306358381503</c:v>
                </c:pt>
                <c:pt idx="2981">
                  <c:v>0.93352601156069404</c:v>
                </c:pt>
                <c:pt idx="2982">
                  <c:v>0.92543352601156104</c:v>
                </c:pt>
                <c:pt idx="2983">
                  <c:v>0.91560693641618496</c:v>
                </c:pt>
                <c:pt idx="2984">
                  <c:v>0.90289017341040501</c:v>
                </c:pt>
                <c:pt idx="2985">
                  <c:v>0.88786127167630102</c:v>
                </c:pt>
                <c:pt idx="2986">
                  <c:v>0.86936416184971099</c:v>
                </c:pt>
                <c:pt idx="2987">
                  <c:v>0.84971098265895895</c:v>
                </c:pt>
                <c:pt idx="2988">
                  <c:v>0.82832369942196504</c:v>
                </c:pt>
                <c:pt idx="2989">
                  <c:v>0.80693641618497103</c:v>
                </c:pt>
                <c:pt idx="2990">
                  <c:v>0.78612716763005797</c:v>
                </c:pt>
                <c:pt idx="2991">
                  <c:v>0.76589595375722497</c:v>
                </c:pt>
                <c:pt idx="2992">
                  <c:v>0.747976878612717</c:v>
                </c:pt>
                <c:pt idx="2993">
                  <c:v>0.731791907514451</c:v>
                </c:pt>
                <c:pt idx="2994">
                  <c:v>0.71734104046242797</c:v>
                </c:pt>
                <c:pt idx="2995">
                  <c:v>0.70520231213872797</c:v>
                </c:pt>
                <c:pt idx="2996">
                  <c:v>0.69479768786127205</c:v>
                </c:pt>
                <c:pt idx="2997">
                  <c:v>0.68554913294797704</c:v>
                </c:pt>
                <c:pt idx="2998">
                  <c:v>0.67745664739884404</c:v>
                </c:pt>
                <c:pt idx="2999">
                  <c:v>0.66936416184971104</c:v>
                </c:pt>
                <c:pt idx="3000">
                  <c:v>0.66069364161849697</c:v>
                </c:pt>
                <c:pt idx="3001">
                  <c:v>0.65144508670520196</c:v>
                </c:pt>
                <c:pt idx="3002">
                  <c:v>0.64104046242774604</c:v>
                </c:pt>
                <c:pt idx="3003">
                  <c:v>0.62947976878612699</c:v>
                </c:pt>
                <c:pt idx="3004">
                  <c:v>0.61618497109826598</c:v>
                </c:pt>
                <c:pt idx="3005">
                  <c:v>0.60173410404624295</c:v>
                </c:pt>
                <c:pt idx="3006">
                  <c:v>0.58554913294797695</c:v>
                </c:pt>
                <c:pt idx="3007">
                  <c:v>0.56878612716763</c:v>
                </c:pt>
                <c:pt idx="3008">
                  <c:v>0.55144508670520198</c:v>
                </c:pt>
                <c:pt idx="3009">
                  <c:v>0.53410404624277497</c:v>
                </c:pt>
                <c:pt idx="3010">
                  <c:v>0.51734104046242801</c:v>
                </c:pt>
                <c:pt idx="3011">
                  <c:v>0.50115606936416202</c:v>
                </c:pt>
                <c:pt idx="3012">
                  <c:v>0.48554913294797702</c:v>
                </c:pt>
                <c:pt idx="3013">
                  <c:v>0.471676300578035</c:v>
                </c:pt>
                <c:pt idx="3014">
                  <c:v>0.45838150289017299</c:v>
                </c:pt>
                <c:pt idx="3015">
                  <c:v>0.44624277456647399</c:v>
                </c:pt>
                <c:pt idx="3016">
                  <c:v>0.43583815028901701</c:v>
                </c:pt>
                <c:pt idx="3017">
                  <c:v>0.426589595375723</c:v>
                </c:pt>
                <c:pt idx="3018">
                  <c:v>0.41907514450867001</c:v>
                </c:pt>
                <c:pt idx="3019">
                  <c:v>0.41271676300577997</c:v>
                </c:pt>
                <c:pt idx="3020">
                  <c:v>0.40809248554913302</c:v>
                </c:pt>
                <c:pt idx="3021">
                  <c:v>0.40520231213872798</c:v>
                </c:pt>
                <c:pt idx="3022">
                  <c:v>0.40346820809248601</c:v>
                </c:pt>
                <c:pt idx="3023">
                  <c:v>0.402312138728324</c:v>
                </c:pt>
                <c:pt idx="3024">
                  <c:v>0.402312138728324</c:v>
                </c:pt>
                <c:pt idx="3025">
                  <c:v>0.40346820809248601</c:v>
                </c:pt>
                <c:pt idx="3026">
                  <c:v>0.40404624277456602</c:v>
                </c:pt>
                <c:pt idx="3027">
                  <c:v>0.40520231213872798</c:v>
                </c:pt>
                <c:pt idx="3028">
                  <c:v>0.40635838150289</c:v>
                </c:pt>
                <c:pt idx="3029">
                  <c:v>0.40693641618497101</c:v>
                </c:pt>
                <c:pt idx="3030">
                  <c:v>0.40751445086705201</c:v>
                </c:pt>
                <c:pt idx="3031">
                  <c:v>0.40693641618497101</c:v>
                </c:pt>
                <c:pt idx="3032">
                  <c:v>0.40635838150289</c:v>
                </c:pt>
                <c:pt idx="3033">
                  <c:v>0.40578034682080899</c:v>
                </c:pt>
                <c:pt idx="3034">
                  <c:v>0.40404624277456602</c:v>
                </c:pt>
                <c:pt idx="3035">
                  <c:v>0.40289017341040501</c:v>
                </c:pt>
                <c:pt idx="3036">
                  <c:v>0.40173410404624299</c:v>
                </c:pt>
                <c:pt idx="3037">
                  <c:v>0.4</c:v>
                </c:pt>
                <c:pt idx="3038">
                  <c:v>0.39942196531791901</c:v>
                </c:pt>
                <c:pt idx="3039">
                  <c:v>0.398265895953757</c:v>
                </c:pt>
                <c:pt idx="3040">
                  <c:v>0.398265895953757</c:v>
                </c:pt>
                <c:pt idx="3041">
                  <c:v>0.39884393063583801</c:v>
                </c:pt>
                <c:pt idx="3042">
                  <c:v>0.4</c:v>
                </c:pt>
                <c:pt idx="3043">
                  <c:v>0.40173410404624299</c:v>
                </c:pt>
                <c:pt idx="3044">
                  <c:v>0.40404624277456602</c:v>
                </c:pt>
                <c:pt idx="3045">
                  <c:v>0.40751445086705201</c:v>
                </c:pt>
                <c:pt idx="3046">
                  <c:v>0.410404624277457</c:v>
                </c:pt>
                <c:pt idx="3047">
                  <c:v>0.41387283236994199</c:v>
                </c:pt>
                <c:pt idx="3048">
                  <c:v>0.41734104046242798</c:v>
                </c:pt>
                <c:pt idx="3049">
                  <c:v>0.42023121387283202</c:v>
                </c:pt>
                <c:pt idx="3050">
                  <c:v>0.423121387283237</c:v>
                </c:pt>
                <c:pt idx="3051">
                  <c:v>0.42485549132947997</c:v>
                </c:pt>
                <c:pt idx="3052">
                  <c:v>0.426589595375723</c:v>
                </c:pt>
                <c:pt idx="3053">
                  <c:v>0.42774566473988401</c:v>
                </c:pt>
                <c:pt idx="3054">
                  <c:v>0.42832369942196502</c:v>
                </c:pt>
                <c:pt idx="3055">
                  <c:v>0.42774566473988401</c:v>
                </c:pt>
                <c:pt idx="3056">
                  <c:v>0.426589595375723</c:v>
                </c:pt>
                <c:pt idx="3057">
                  <c:v>0.42369942196531801</c:v>
                </c:pt>
                <c:pt idx="3058">
                  <c:v>0.42023121387283202</c:v>
                </c:pt>
                <c:pt idx="3059">
                  <c:v>0.41618497109826602</c:v>
                </c:pt>
                <c:pt idx="3060">
                  <c:v>0.41156069364161801</c:v>
                </c:pt>
                <c:pt idx="3061">
                  <c:v>0.40578034682080899</c:v>
                </c:pt>
                <c:pt idx="3062">
                  <c:v>0.4</c:v>
                </c:pt>
                <c:pt idx="3063">
                  <c:v>0.39364161849710999</c:v>
                </c:pt>
                <c:pt idx="3064">
                  <c:v>0.38786127167630102</c:v>
                </c:pt>
                <c:pt idx="3065">
                  <c:v>0.38150289017340999</c:v>
                </c:pt>
                <c:pt idx="3066">
                  <c:v>0.37572254335260102</c:v>
                </c:pt>
                <c:pt idx="3067">
                  <c:v>0.37052023121387301</c:v>
                </c:pt>
                <c:pt idx="3068">
                  <c:v>0.365895953757225</c:v>
                </c:pt>
                <c:pt idx="3069">
                  <c:v>0.36127167630057799</c:v>
                </c:pt>
                <c:pt idx="3070">
                  <c:v>0.357803468208092</c:v>
                </c:pt>
                <c:pt idx="3071">
                  <c:v>0.35433526011560701</c:v>
                </c:pt>
                <c:pt idx="3072">
                  <c:v>0.35144508670520203</c:v>
                </c:pt>
                <c:pt idx="3073">
                  <c:v>0.34913294797687899</c:v>
                </c:pt>
                <c:pt idx="3074">
                  <c:v>0.34739884393063603</c:v>
                </c:pt>
                <c:pt idx="3075">
                  <c:v>0.345664739884393</c:v>
                </c:pt>
                <c:pt idx="3076">
                  <c:v>0.34450867052023099</c:v>
                </c:pt>
                <c:pt idx="3077">
                  <c:v>0.34393063583814998</c:v>
                </c:pt>
                <c:pt idx="3078">
                  <c:v>0.34335260115606903</c:v>
                </c:pt>
                <c:pt idx="3079">
                  <c:v>0.34335260115606903</c:v>
                </c:pt>
                <c:pt idx="3080">
                  <c:v>0.34277456647398802</c:v>
                </c:pt>
                <c:pt idx="3081">
                  <c:v>0.34335260115606903</c:v>
                </c:pt>
                <c:pt idx="3082">
                  <c:v>0.34393063583814998</c:v>
                </c:pt>
                <c:pt idx="3083">
                  <c:v>0.34508670520231199</c:v>
                </c:pt>
                <c:pt idx="3084">
                  <c:v>0.34739884393063603</c:v>
                </c:pt>
                <c:pt idx="3085">
                  <c:v>0.34971098265896</c:v>
                </c:pt>
                <c:pt idx="3086">
                  <c:v>0.35202312138728298</c:v>
                </c:pt>
                <c:pt idx="3087">
                  <c:v>0.35433526011560701</c:v>
                </c:pt>
                <c:pt idx="3088">
                  <c:v>0.35606936416184998</c:v>
                </c:pt>
                <c:pt idx="3089">
                  <c:v>0.357803468208092</c:v>
                </c:pt>
                <c:pt idx="3090">
                  <c:v>0.35895953757225402</c:v>
                </c:pt>
                <c:pt idx="3091">
                  <c:v>0.36011560693641598</c:v>
                </c:pt>
                <c:pt idx="3092">
                  <c:v>0.361849710982659</c:v>
                </c:pt>
                <c:pt idx="3093">
                  <c:v>0.36416184971098298</c:v>
                </c:pt>
                <c:pt idx="3094">
                  <c:v>0.36705202312138702</c:v>
                </c:pt>
                <c:pt idx="3095">
                  <c:v>0.37052023121387301</c:v>
                </c:pt>
                <c:pt idx="3096">
                  <c:v>0.37456647398843901</c:v>
                </c:pt>
                <c:pt idx="3097">
                  <c:v>0.378034682080925</c:v>
                </c:pt>
                <c:pt idx="3098">
                  <c:v>0.38150289017340999</c:v>
                </c:pt>
                <c:pt idx="3099">
                  <c:v>0.38439306358381498</c:v>
                </c:pt>
                <c:pt idx="3100">
                  <c:v>0.38728323699422001</c:v>
                </c:pt>
                <c:pt idx="3101">
                  <c:v>0.38959537572254299</c:v>
                </c:pt>
                <c:pt idx="3102">
                  <c:v>0.39132947976878601</c:v>
                </c:pt>
                <c:pt idx="3103">
                  <c:v>0.39306358381502898</c:v>
                </c:pt>
                <c:pt idx="3104">
                  <c:v>0.39364161849710999</c:v>
                </c:pt>
                <c:pt idx="3105">
                  <c:v>0.394219653179191</c:v>
                </c:pt>
                <c:pt idx="3106">
                  <c:v>0.394219653179191</c:v>
                </c:pt>
                <c:pt idx="3107">
                  <c:v>0.394219653179191</c:v>
                </c:pt>
                <c:pt idx="3108">
                  <c:v>0.39306358381502898</c:v>
                </c:pt>
                <c:pt idx="3109">
                  <c:v>0.39190751445086702</c:v>
                </c:pt>
                <c:pt idx="3110">
                  <c:v>0.39075144508670501</c:v>
                </c:pt>
                <c:pt idx="3111">
                  <c:v>0.38901734104046198</c:v>
                </c:pt>
                <c:pt idx="3112">
                  <c:v>0.38728323699422001</c:v>
                </c:pt>
                <c:pt idx="3113">
                  <c:v>0.38497109826589598</c:v>
                </c:pt>
                <c:pt idx="3114">
                  <c:v>0.38265895953757201</c:v>
                </c:pt>
                <c:pt idx="3115">
                  <c:v>0.38034682080924898</c:v>
                </c:pt>
                <c:pt idx="3116">
                  <c:v>0.378034682080925</c:v>
                </c:pt>
                <c:pt idx="3117">
                  <c:v>0.37514450867052002</c:v>
                </c:pt>
                <c:pt idx="3118">
                  <c:v>0.37283236994219698</c:v>
                </c:pt>
                <c:pt idx="3119">
                  <c:v>0.37052023121387301</c:v>
                </c:pt>
                <c:pt idx="3120">
                  <c:v>0.36763005780346802</c:v>
                </c:pt>
                <c:pt idx="3121">
                  <c:v>0.36531791907514399</c:v>
                </c:pt>
                <c:pt idx="3122">
                  <c:v>0.36358381502890202</c:v>
                </c:pt>
                <c:pt idx="3123">
                  <c:v>0.361849710982659</c:v>
                </c:pt>
                <c:pt idx="3124">
                  <c:v>0.36011560693641598</c:v>
                </c:pt>
                <c:pt idx="3125">
                  <c:v>0.35838150289017301</c:v>
                </c:pt>
                <c:pt idx="3126">
                  <c:v>0.35722543352601199</c:v>
                </c:pt>
                <c:pt idx="3127">
                  <c:v>0.35664739884393099</c:v>
                </c:pt>
                <c:pt idx="3128">
                  <c:v>0.35549132947976902</c:v>
                </c:pt>
                <c:pt idx="3129">
                  <c:v>0.35433526011560701</c:v>
                </c:pt>
                <c:pt idx="3130">
                  <c:v>0.35317919075144499</c:v>
                </c:pt>
                <c:pt idx="3131">
                  <c:v>0.35260115606936399</c:v>
                </c:pt>
                <c:pt idx="3132">
                  <c:v>0.35144508670520203</c:v>
                </c:pt>
                <c:pt idx="3133">
                  <c:v>0.35028901734104001</c:v>
                </c:pt>
                <c:pt idx="3134">
                  <c:v>0.34971098265896</c:v>
                </c:pt>
                <c:pt idx="3135">
                  <c:v>0.34797687861271698</c:v>
                </c:pt>
                <c:pt idx="3136">
                  <c:v>0.34624277456647401</c:v>
                </c:pt>
                <c:pt idx="3137">
                  <c:v>0.34450867052023099</c:v>
                </c:pt>
                <c:pt idx="3138">
                  <c:v>0.34277456647398802</c:v>
                </c:pt>
                <c:pt idx="3139">
                  <c:v>0.34046242774566499</c:v>
                </c:pt>
                <c:pt idx="3140">
                  <c:v>0.33872832369942202</c:v>
                </c:pt>
                <c:pt idx="3141">
                  <c:v>0.33699421965317899</c:v>
                </c:pt>
                <c:pt idx="3142">
                  <c:v>0.33583815028901698</c:v>
                </c:pt>
                <c:pt idx="3143">
                  <c:v>0.33468208092485502</c:v>
                </c:pt>
                <c:pt idx="3144">
                  <c:v>0.33410404624277501</c:v>
                </c:pt>
                <c:pt idx="3145">
                  <c:v>0.33410404624277501</c:v>
                </c:pt>
                <c:pt idx="3146">
                  <c:v>0.33410404624277501</c:v>
                </c:pt>
                <c:pt idx="3147">
                  <c:v>0.33468208092485502</c:v>
                </c:pt>
                <c:pt idx="3148">
                  <c:v>0.33583815028901698</c:v>
                </c:pt>
                <c:pt idx="3149">
                  <c:v>0.33757225433526</c:v>
                </c:pt>
                <c:pt idx="3150">
                  <c:v>0.33930635838150303</c:v>
                </c:pt>
                <c:pt idx="3151">
                  <c:v>0.34219653179190801</c:v>
                </c:pt>
                <c:pt idx="3152">
                  <c:v>0.345664739884393</c:v>
                </c:pt>
                <c:pt idx="3153">
                  <c:v>0.35028901734104001</c:v>
                </c:pt>
                <c:pt idx="3154">
                  <c:v>0.35549132947976902</c:v>
                </c:pt>
                <c:pt idx="3155">
                  <c:v>0.361849710982659</c:v>
                </c:pt>
                <c:pt idx="3156">
                  <c:v>0.36936416184971099</c:v>
                </c:pt>
                <c:pt idx="3157">
                  <c:v>0.378034682080925</c:v>
                </c:pt>
                <c:pt idx="3158">
                  <c:v>0.38843930635838098</c:v>
                </c:pt>
                <c:pt idx="3159">
                  <c:v>0.40057803468208097</c:v>
                </c:pt>
                <c:pt idx="3160">
                  <c:v>0.41387283236994199</c:v>
                </c:pt>
                <c:pt idx="3161">
                  <c:v>0.42832369942196502</c:v>
                </c:pt>
                <c:pt idx="3162">
                  <c:v>0.44393063583815001</c:v>
                </c:pt>
                <c:pt idx="3163">
                  <c:v>0.46011560693641601</c:v>
                </c:pt>
                <c:pt idx="3164">
                  <c:v>0.47630057803468201</c:v>
                </c:pt>
                <c:pt idx="3165">
                  <c:v>0.49248554913294801</c:v>
                </c:pt>
                <c:pt idx="3166">
                  <c:v>0.50693641618497098</c:v>
                </c:pt>
                <c:pt idx="3167">
                  <c:v>0.52080924855491295</c:v>
                </c:pt>
                <c:pt idx="3168">
                  <c:v>0.532369942196532</c:v>
                </c:pt>
                <c:pt idx="3169">
                  <c:v>0.54161849710982701</c:v>
                </c:pt>
                <c:pt idx="3170">
                  <c:v>0.54913294797687895</c:v>
                </c:pt>
                <c:pt idx="3171">
                  <c:v>0.55375722543352601</c:v>
                </c:pt>
                <c:pt idx="3172">
                  <c:v>0.55722543352601195</c:v>
                </c:pt>
                <c:pt idx="3173">
                  <c:v>0.55838150289017396</c:v>
                </c:pt>
                <c:pt idx="3174">
                  <c:v>0.55838150289017396</c:v>
                </c:pt>
                <c:pt idx="3175">
                  <c:v>0.556647398843931</c:v>
                </c:pt>
                <c:pt idx="3176">
                  <c:v>0.55375722543352601</c:v>
                </c:pt>
                <c:pt idx="3177">
                  <c:v>0.54971098265896001</c:v>
                </c:pt>
                <c:pt idx="3178">
                  <c:v>0.544508670520231</c:v>
                </c:pt>
                <c:pt idx="3179">
                  <c:v>0.53872832369942203</c:v>
                </c:pt>
                <c:pt idx="3180">
                  <c:v>0.53294797687861295</c:v>
                </c:pt>
                <c:pt idx="3181">
                  <c:v>0.52658959537572303</c:v>
                </c:pt>
                <c:pt idx="3182">
                  <c:v>0.52080924855491295</c:v>
                </c:pt>
                <c:pt idx="3183">
                  <c:v>0.51445086705202303</c:v>
                </c:pt>
                <c:pt idx="3184">
                  <c:v>0.50924855491329502</c:v>
                </c:pt>
                <c:pt idx="3185">
                  <c:v>0.504046242774567</c:v>
                </c:pt>
                <c:pt idx="3186">
                  <c:v>0.5</c:v>
                </c:pt>
                <c:pt idx="3187">
                  <c:v>0.495953757225434</c:v>
                </c:pt>
                <c:pt idx="3188">
                  <c:v>0.49306358381502902</c:v>
                </c:pt>
                <c:pt idx="3189">
                  <c:v>0.49017341040462398</c:v>
                </c:pt>
                <c:pt idx="3190">
                  <c:v>0.48728323699421999</c:v>
                </c:pt>
                <c:pt idx="3191">
                  <c:v>0.48554913294797702</c:v>
                </c:pt>
                <c:pt idx="3192">
                  <c:v>0.483815028901734</c:v>
                </c:pt>
                <c:pt idx="3193">
                  <c:v>0.48323699421965299</c:v>
                </c:pt>
                <c:pt idx="3194">
                  <c:v>0.48265895953757199</c:v>
                </c:pt>
                <c:pt idx="3195">
                  <c:v>0.48265895953757199</c:v>
                </c:pt>
                <c:pt idx="3196">
                  <c:v>0.48323699421965299</c:v>
                </c:pt>
                <c:pt idx="3197">
                  <c:v>0.48439306358381501</c:v>
                </c:pt>
                <c:pt idx="3198">
                  <c:v>0.48554913294797702</c:v>
                </c:pt>
                <c:pt idx="3199">
                  <c:v>0.48670520231213898</c:v>
                </c:pt>
                <c:pt idx="3200">
                  <c:v>0.487861271676301</c:v>
                </c:pt>
                <c:pt idx="3201">
                  <c:v>0.48959537572254302</c:v>
                </c:pt>
                <c:pt idx="3202">
                  <c:v>0.49075144508670498</c:v>
                </c:pt>
                <c:pt idx="3203">
                  <c:v>0.49248554913294801</c:v>
                </c:pt>
                <c:pt idx="3204">
                  <c:v>0.49421965317919098</c:v>
                </c:pt>
                <c:pt idx="3205">
                  <c:v>0.49653179190751401</c:v>
                </c:pt>
                <c:pt idx="3206">
                  <c:v>0.49826589595375698</c:v>
                </c:pt>
                <c:pt idx="3207">
                  <c:v>0.50057803468208095</c:v>
                </c:pt>
                <c:pt idx="3208">
                  <c:v>0.50289017341040498</c:v>
                </c:pt>
                <c:pt idx="3209">
                  <c:v>0.50578034682080897</c:v>
                </c:pt>
                <c:pt idx="3210">
                  <c:v>0.508092485549133</c:v>
                </c:pt>
                <c:pt idx="3211">
                  <c:v>0.51040462427745703</c:v>
                </c:pt>
                <c:pt idx="3212">
                  <c:v>0.51271676300577995</c:v>
                </c:pt>
                <c:pt idx="3213">
                  <c:v>0.51502890173410398</c:v>
                </c:pt>
                <c:pt idx="3214">
                  <c:v>0.51734104046242801</c:v>
                </c:pt>
                <c:pt idx="3215">
                  <c:v>0.51907514450867098</c:v>
                </c:pt>
                <c:pt idx="3216">
                  <c:v>0.52080924855491295</c:v>
                </c:pt>
                <c:pt idx="3217">
                  <c:v>0.52196531791907497</c:v>
                </c:pt>
                <c:pt idx="3218">
                  <c:v>0.52312138728323698</c:v>
                </c:pt>
                <c:pt idx="3219">
                  <c:v>0.524277456647399</c:v>
                </c:pt>
                <c:pt idx="3220">
                  <c:v>0.52543352601156101</c:v>
                </c:pt>
                <c:pt idx="3221">
                  <c:v>0.52658959537572303</c:v>
                </c:pt>
                <c:pt idx="3222">
                  <c:v>0.52774566473988405</c:v>
                </c:pt>
                <c:pt idx="3223">
                  <c:v>0.52890173410404595</c:v>
                </c:pt>
                <c:pt idx="3224">
                  <c:v>0.52947976878612701</c:v>
                </c:pt>
                <c:pt idx="3225">
                  <c:v>0.53063583815028903</c:v>
                </c:pt>
                <c:pt idx="3226">
                  <c:v>0.53179190751445105</c:v>
                </c:pt>
                <c:pt idx="3227">
                  <c:v>0.532369942196532</c:v>
                </c:pt>
                <c:pt idx="3228">
                  <c:v>0.53352601156069401</c:v>
                </c:pt>
                <c:pt idx="3229">
                  <c:v>0.53468208092485503</c:v>
                </c:pt>
                <c:pt idx="3230">
                  <c:v>0.536416184971098</c:v>
                </c:pt>
                <c:pt idx="3231">
                  <c:v>0.53757225433526001</c:v>
                </c:pt>
                <c:pt idx="3232">
                  <c:v>0.53930635838150298</c:v>
                </c:pt>
                <c:pt idx="3233">
                  <c:v>0.540462427745665</c:v>
                </c:pt>
                <c:pt idx="3234">
                  <c:v>0.54219653179190797</c:v>
                </c:pt>
                <c:pt idx="3235">
                  <c:v>0.54335260115606898</c:v>
                </c:pt>
                <c:pt idx="3236">
                  <c:v>0.54508670520231195</c:v>
                </c:pt>
                <c:pt idx="3237">
                  <c:v>0.54739884393063598</c:v>
                </c:pt>
                <c:pt idx="3238">
                  <c:v>0.54971098265896001</c:v>
                </c:pt>
                <c:pt idx="3239">
                  <c:v>0.55202312138728304</c:v>
                </c:pt>
                <c:pt idx="3240">
                  <c:v>0.55433526011560696</c:v>
                </c:pt>
                <c:pt idx="3241">
                  <c:v>0.55722543352601195</c:v>
                </c:pt>
                <c:pt idx="3242">
                  <c:v>0.55953757225433498</c:v>
                </c:pt>
                <c:pt idx="3243">
                  <c:v>0.56242774566473996</c:v>
                </c:pt>
                <c:pt idx="3244">
                  <c:v>0.56589595375722501</c:v>
                </c:pt>
                <c:pt idx="3245">
                  <c:v>0.56936416184971095</c:v>
                </c:pt>
                <c:pt idx="3246">
                  <c:v>0.572832369942197</c:v>
                </c:pt>
                <c:pt idx="3247">
                  <c:v>0.576878612716763</c:v>
                </c:pt>
                <c:pt idx="3248">
                  <c:v>0.58092485549132999</c:v>
                </c:pt>
                <c:pt idx="3249">
                  <c:v>0.58497109826589599</c:v>
                </c:pt>
                <c:pt idx="3250">
                  <c:v>0.58843930635838204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4A4E-43EF-A0D3-255F8AEFF707}"/>
            </c:ext>
          </c:extLst>
        </c:ser>
        <c:ser>
          <c:idx val="6"/>
          <c:order val="3"/>
          <c:tx>
            <c:strRef>
              <c:f>Data!$I$1:$I$2</c:f>
              <c:strCache>
                <c:ptCount val="2"/>
                <c:pt idx="0">
                  <c:v>0.5% Col. Hyd. (norm)</c:v>
                </c:pt>
              </c:strCache>
            </c:strRef>
          </c:tx>
          <c:spPr>
            <a:ln w="19050" cap="rnd">
              <a:solidFill>
                <a:srgbClr val="6666FF"/>
              </a:solidFill>
              <a:round/>
            </a:ln>
            <a:effectLst/>
          </c:spPr>
          <c:marker>
            <c:symbol val="none"/>
          </c:marker>
          <c:xVal>
            <c:numRef>
              <c:f>Data!$A$10:$A$3260</c:f>
              <c:numCache>
                <c:formatCode>General</c:formatCode>
                <c:ptCount val="3251"/>
                <c:pt idx="0">
                  <c:v>3993</c:v>
                </c:pt>
                <c:pt idx="1">
                  <c:v>3992</c:v>
                </c:pt>
                <c:pt idx="2">
                  <c:v>3991</c:v>
                </c:pt>
                <c:pt idx="3">
                  <c:v>3990</c:v>
                </c:pt>
                <c:pt idx="4">
                  <c:v>3989</c:v>
                </c:pt>
                <c:pt idx="5">
                  <c:v>3988</c:v>
                </c:pt>
                <c:pt idx="6">
                  <c:v>3987</c:v>
                </c:pt>
                <c:pt idx="7">
                  <c:v>3986</c:v>
                </c:pt>
                <c:pt idx="8">
                  <c:v>3985</c:v>
                </c:pt>
                <c:pt idx="9">
                  <c:v>3984</c:v>
                </c:pt>
                <c:pt idx="10">
                  <c:v>3983</c:v>
                </c:pt>
                <c:pt idx="11">
                  <c:v>3982</c:v>
                </c:pt>
                <c:pt idx="12">
                  <c:v>3981</c:v>
                </c:pt>
                <c:pt idx="13">
                  <c:v>3980</c:v>
                </c:pt>
                <c:pt idx="14">
                  <c:v>3979</c:v>
                </c:pt>
                <c:pt idx="15">
                  <c:v>3978</c:v>
                </c:pt>
                <c:pt idx="16">
                  <c:v>3977</c:v>
                </c:pt>
                <c:pt idx="17">
                  <c:v>3976</c:v>
                </c:pt>
                <c:pt idx="18">
                  <c:v>3975</c:v>
                </c:pt>
                <c:pt idx="19">
                  <c:v>3974</c:v>
                </c:pt>
                <c:pt idx="20">
                  <c:v>3973</c:v>
                </c:pt>
                <c:pt idx="21">
                  <c:v>3972</c:v>
                </c:pt>
                <c:pt idx="22">
                  <c:v>3971</c:v>
                </c:pt>
                <c:pt idx="23">
                  <c:v>3970</c:v>
                </c:pt>
                <c:pt idx="24">
                  <c:v>3969</c:v>
                </c:pt>
                <c:pt idx="25">
                  <c:v>3968</c:v>
                </c:pt>
                <c:pt idx="26">
                  <c:v>3967</c:v>
                </c:pt>
                <c:pt idx="27">
                  <c:v>3966</c:v>
                </c:pt>
                <c:pt idx="28">
                  <c:v>3965</c:v>
                </c:pt>
                <c:pt idx="29">
                  <c:v>3964</c:v>
                </c:pt>
                <c:pt idx="30">
                  <c:v>3963</c:v>
                </c:pt>
                <c:pt idx="31">
                  <c:v>3962</c:v>
                </c:pt>
                <c:pt idx="32">
                  <c:v>3961</c:v>
                </c:pt>
                <c:pt idx="33">
                  <c:v>3960</c:v>
                </c:pt>
                <c:pt idx="34">
                  <c:v>3959</c:v>
                </c:pt>
                <c:pt idx="35">
                  <c:v>3958</c:v>
                </c:pt>
                <c:pt idx="36">
                  <c:v>3957</c:v>
                </c:pt>
                <c:pt idx="37">
                  <c:v>3956</c:v>
                </c:pt>
                <c:pt idx="38">
                  <c:v>3955</c:v>
                </c:pt>
                <c:pt idx="39">
                  <c:v>3954</c:v>
                </c:pt>
                <c:pt idx="40">
                  <c:v>3953</c:v>
                </c:pt>
                <c:pt idx="41">
                  <c:v>3952</c:v>
                </c:pt>
                <c:pt idx="42">
                  <c:v>3951</c:v>
                </c:pt>
                <c:pt idx="43">
                  <c:v>3950</c:v>
                </c:pt>
                <c:pt idx="44">
                  <c:v>3949</c:v>
                </c:pt>
                <c:pt idx="45">
                  <c:v>3948</c:v>
                </c:pt>
                <c:pt idx="46">
                  <c:v>3947</c:v>
                </c:pt>
                <c:pt idx="47">
                  <c:v>3946</c:v>
                </c:pt>
                <c:pt idx="48">
                  <c:v>3945</c:v>
                </c:pt>
                <c:pt idx="49">
                  <c:v>3944</c:v>
                </c:pt>
                <c:pt idx="50">
                  <c:v>3943</c:v>
                </c:pt>
                <c:pt idx="51">
                  <c:v>3942</c:v>
                </c:pt>
                <c:pt idx="52">
                  <c:v>3941</c:v>
                </c:pt>
                <c:pt idx="53">
                  <c:v>3940</c:v>
                </c:pt>
                <c:pt idx="54">
                  <c:v>3939</c:v>
                </c:pt>
                <c:pt idx="55">
                  <c:v>3938</c:v>
                </c:pt>
                <c:pt idx="56">
                  <c:v>3937</c:v>
                </c:pt>
                <c:pt idx="57">
                  <c:v>3936</c:v>
                </c:pt>
                <c:pt idx="58">
                  <c:v>3935</c:v>
                </c:pt>
                <c:pt idx="59">
                  <c:v>3934</c:v>
                </c:pt>
                <c:pt idx="60">
                  <c:v>3933</c:v>
                </c:pt>
                <c:pt idx="61">
                  <c:v>3932</c:v>
                </c:pt>
                <c:pt idx="62">
                  <c:v>3931</c:v>
                </c:pt>
                <c:pt idx="63">
                  <c:v>3930</c:v>
                </c:pt>
                <c:pt idx="64">
                  <c:v>3929</c:v>
                </c:pt>
                <c:pt idx="65">
                  <c:v>3928</c:v>
                </c:pt>
                <c:pt idx="66">
                  <c:v>3927</c:v>
                </c:pt>
                <c:pt idx="67">
                  <c:v>3926</c:v>
                </c:pt>
                <c:pt idx="68">
                  <c:v>3925</c:v>
                </c:pt>
                <c:pt idx="69">
                  <c:v>3924</c:v>
                </c:pt>
                <c:pt idx="70">
                  <c:v>3923</c:v>
                </c:pt>
                <c:pt idx="71">
                  <c:v>3922</c:v>
                </c:pt>
                <c:pt idx="72">
                  <c:v>3921</c:v>
                </c:pt>
                <c:pt idx="73">
                  <c:v>3920</c:v>
                </c:pt>
                <c:pt idx="74">
                  <c:v>3919</c:v>
                </c:pt>
                <c:pt idx="75">
                  <c:v>3918</c:v>
                </c:pt>
                <c:pt idx="76">
                  <c:v>3917</c:v>
                </c:pt>
                <c:pt idx="77">
                  <c:v>3916</c:v>
                </c:pt>
                <c:pt idx="78">
                  <c:v>3915</c:v>
                </c:pt>
                <c:pt idx="79">
                  <c:v>3914</c:v>
                </c:pt>
                <c:pt idx="80">
                  <c:v>3913</c:v>
                </c:pt>
                <c:pt idx="81">
                  <c:v>3912</c:v>
                </c:pt>
                <c:pt idx="82">
                  <c:v>3911</c:v>
                </c:pt>
                <c:pt idx="83">
                  <c:v>3910</c:v>
                </c:pt>
                <c:pt idx="84">
                  <c:v>3909</c:v>
                </c:pt>
                <c:pt idx="85">
                  <c:v>3908</c:v>
                </c:pt>
                <c:pt idx="86">
                  <c:v>3907</c:v>
                </c:pt>
                <c:pt idx="87">
                  <c:v>3906</c:v>
                </c:pt>
                <c:pt idx="88">
                  <c:v>3905</c:v>
                </c:pt>
                <c:pt idx="89">
                  <c:v>3904</c:v>
                </c:pt>
                <c:pt idx="90">
                  <c:v>3903</c:v>
                </c:pt>
                <c:pt idx="91">
                  <c:v>3902</c:v>
                </c:pt>
                <c:pt idx="92">
                  <c:v>3901</c:v>
                </c:pt>
                <c:pt idx="93">
                  <c:v>3900</c:v>
                </c:pt>
                <c:pt idx="94">
                  <c:v>3899</c:v>
                </c:pt>
                <c:pt idx="95">
                  <c:v>3898</c:v>
                </c:pt>
                <c:pt idx="96">
                  <c:v>3897</c:v>
                </c:pt>
                <c:pt idx="97">
                  <c:v>3896</c:v>
                </c:pt>
                <c:pt idx="98">
                  <c:v>3895</c:v>
                </c:pt>
                <c:pt idx="99">
                  <c:v>3894</c:v>
                </c:pt>
                <c:pt idx="100">
                  <c:v>3893</c:v>
                </c:pt>
                <c:pt idx="101">
                  <c:v>3892</c:v>
                </c:pt>
                <c:pt idx="102">
                  <c:v>3891</c:v>
                </c:pt>
                <c:pt idx="103">
                  <c:v>3890</c:v>
                </c:pt>
                <c:pt idx="104">
                  <c:v>3889</c:v>
                </c:pt>
                <c:pt idx="105">
                  <c:v>3888</c:v>
                </c:pt>
                <c:pt idx="106">
                  <c:v>3887</c:v>
                </c:pt>
                <c:pt idx="107">
                  <c:v>3886</c:v>
                </c:pt>
                <c:pt idx="108">
                  <c:v>3885</c:v>
                </c:pt>
                <c:pt idx="109">
                  <c:v>3884</c:v>
                </c:pt>
                <c:pt idx="110">
                  <c:v>3883</c:v>
                </c:pt>
                <c:pt idx="111">
                  <c:v>3882</c:v>
                </c:pt>
                <c:pt idx="112">
                  <c:v>3881</c:v>
                </c:pt>
                <c:pt idx="113">
                  <c:v>3880</c:v>
                </c:pt>
                <c:pt idx="114">
                  <c:v>3879</c:v>
                </c:pt>
                <c:pt idx="115">
                  <c:v>3878</c:v>
                </c:pt>
                <c:pt idx="116">
                  <c:v>3877</c:v>
                </c:pt>
                <c:pt idx="117">
                  <c:v>3876</c:v>
                </c:pt>
                <c:pt idx="118">
                  <c:v>3875</c:v>
                </c:pt>
                <c:pt idx="119">
                  <c:v>3874</c:v>
                </c:pt>
                <c:pt idx="120">
                  <c:v>3873</c:v>
                </c:pt>
                <c:pt idx="121">
                  <c:v>3872</c:v>
                </c:pt>
                <c:pt idx="122">
                  <c:v>3871</c:v>
                </c:pt>
                <c:pt idx="123">
                  <c:v>3870</c:v>
                </c:pt>
                <c:pt idx="124">
                  <c:v>3869</c:v>
                </c:pt>
                <c:pt idx="125">
                  <c:v>3868</c:v>
                </c:pt>
                <c:pt idx="126">
                  <c:v>3867</c:v>
                </c:pt>
                <c:pt idx="127">
                  <c:v>3866</c:v>
                </c:pt>
                <c:pt idx="128">
                  <c:v>3865</c:v>
                </c:pt>
                <c:pt idx="129">
                  <c:v>3864</c:v>
                </c:pt>
                <c:pt idx="130">
                  <c:v>3863</c:v>
                </c:pt>
                <c:pt idx="131">
                  <c:v>3862</c:v>
                </c:pt>
                <c:pt idx="132">
                  <c:v>3861</c:v>
                </c:pt>
                <c:pt idx="133">
                  <c:v>3860</c:v>
                </c:pt>
                <c:pt idx="134">
                  <c:v>3859</c:v>
                </c:pt>
                <c:pt idx="135">
                  <c:v>3858</c:v>
                </c:pt>
                <c:pt idx="136">
                  <c:v>3857</c:v>
                </c:pt>
                <c:pt idx="137">
                  <c:v>3856</c:v>
                </c:pt>
                <c:pt idx="138">
                  <c:v>3855</c:v>
                </c:pt>
                <c:pt idx="139">
                  <c:v>3854</c:v>
                </c:pt>
                <c:pt idx="140">
                  <c:v>3853</c:v>
                </c:pt>
                <c:pt idx="141">
                  <c:v>3852</c:v>
                </c:pt>
                <c:pt idx="142">
                  <c:v>3851</c:v>
                </c:pt>
                <c:pt idx="143">
                  <c:v>3850</c:v>
                </c:pt>
                <c:pt idx="144">
                  <c:v>3849</c:v>
                </c:pt>
                <c:pt idx="145">
                  <c:v>3848</c:v>
                </c:pt>
                <c:pt idx="146">
                  <c:v>3847</c:v>
                </c:pt>
                <c:pt idx="147">
                  <c:v>3846</c:v>
                </c:pt>
                <c:pt idx="148">
                  <c:v>3845</c:v>
                </c:pt>
                <c:pt idx="149">
                  <c:v>3844</c:v>
                </c:pt>
                <c:pt idx="150">
                  <c:v>3843</c:v>
                </c:pt>
                <c:pt idx="151">
                  <c:v>3842</c:v>
                </c:pt>
                <c:pt idx="152">
                  <c:v>3841</c:v>
                </c:pt>
                <c:pt idx="153">
                  <c:v>3840</c:v>
                </c:pt>
                <c:pt idx="154">
                  <c:v>3839</c:v>
                </c:pt>
                <c:pt idx="155">
                  <c:v>3838</c:v>
                </c:pt>
                <c:pt idx="156">
                  <c:v>3837</c:v>
                </c:pt>
                <c:pt idx="157">
                  <c:v>3836</c:v>
                </c:pt>
                <c:pt idx="158">
                  <c:v>3835</c:v>
                </c:pt>
                <c:pt idx="159">
                  <c:v>3834</c:v>
                </c:pt>
                <c:pt idx="160">
                  <c:v>3833</c:v>
                </c:pt>
                <c:pt idx="161">
                  <c:v>3832</c:v>
                </c:pt>
                <c:pt idx="162">
                  <c:v>3831</c:v>
                </c:pt>
                <c:pt idx="163">
                  <c:v>3830</c:v>
                </c:pt>
                <c:pt idx="164">
                  <c:v>3829</c:v>
                </c:pt>
                <c:pt idx="165">
                  <c:v>3828</c:v>
                </c:pt>
                <c:pt idx="166">
                  <c:v>3827</c:v>
                </c:pt>
                <c:pt idx="167">
                  <c:v>3826</c:v>
                </c:pt>
                <c:pt idx="168">
                  <c:v>3825</c:v>
                </c:pt>
                <c:pt idx="169">
                  <c:v>3824</c:v>
                </c:pt>
                <c:pt idx="170">
                  <c:v>3823</c:v>
                </c:pt>
                <c:pt idx="171">
                  <c:v>3822</c:v>
                </c:pt>
                <c:pt idx="172">
                  <c:v>3821</c:v>
                </c:pt>
                <c:pt idx="173">
                  <c:v>3820</c:v>
                </c:pt>
                <c:pt idx="174">
                  <c:v>3819</c:v>
                </c:pt>
                <c:pt idx="175">
                  <c:v>3818</c:v>
                </c:pt>
                <c:pt idx="176">
                  <c:v>3817</c:v>
                </c:pt>
                <c:pt idx="177">
                  <c:v>3816</c:v>
                </c:pt>
                <c:pt idx="178">
                  <c:v>3815</c:v>
                </c:pt>
                <c:pt idx="179">
                  <c:v>3814</c:v>
                </c:pt>
                <c:pt idx="180">
                  <c:v>3813</c:v>
                </c:pt>
                <c:pt idx="181">
                  <c:v>3812</c:v>
                </c:pt>
                <c:pt idx="182">
                  <c:v>3811</c:v>
                </c:pt>
                <c:pt idx="183">
                  <c:v>3810</c:v>
                </c:pt>
                <c:pt idx="184">
                  <c:v>3809</c:v>
                </c:pt>
                <c:pt idx="185">
                  <c:v>3808</c:v>
                </c:pt>
                <c:pt idx="186">
                  <c:v>3807</c:v>
                </c:pt>
                <c:pt idx="187">
                  <c:v>3806</c:v>
                </c:pt>
                <c:pt idx="188">
                  <c:v>3805</c:v>
                </c:pt>
                <c:pt idx="189">
                  <c:v>3804</c:v>
                </c:pt>
                <c:pt idx="190">
                  <c:v>3803</c:v>
                </c:pt>
                <c:pt idx="191">
                  <c:v>3802</c:v>
                </c:pt>
                <c:pt idx="192">
                  <c:v>3801</c:v>
                </c:pt>
                <c:pt idx="193">
                  <c:v>3800</c:v>
                </c:pt>
                <c:pt idx="194">
                  <c:v>3799</c:v>
                </c:pt>
                <c:pt idx="195">
                  <c:v>3798</c:v>
                </c:pt>
                <c:pt idx="196">
                  <c:v>3797</c:v>
                </c:pt>
                <c:pt idx="197">
                  <c:v>3796</c:v>
                </c:pt>
                <c:pt idx="198">
                  <c:v>3795</c:v>
                </c:pt>
                <c:pt idx="199">
                  <c:v>3794</c:v>
                </c:pt>
                <c:pt idx="200">
                  <c:v>3793</c:v>
                </c:pt>
                <c:pt idx="201">
                  <c:v>3792</c:v>
                </c:pt>
                <c:pt idx="202">
                  <c:v>3791</c:v>
                </c:pt>
                <c:pt idx="203">
                  <c:v>3790</c:v>
                </c:pt>
                <c:pt idx="204">
                  <c:v>3789</c:v>
                </c:pt>
                <c:pt idx="205">
                  <c:v>3788</c:v>
                </c:pt>
                <c:pt idx="206">
                  <c:v>3787</c:v>
                </c:pt>
                <c:pt idx="207">
                  <c:v>3786</c:v>
                </c:pt>
                <c:pt idx="208">
                  <c:v>3785</c:v>
                </c:pt>
                <c:pt idx="209">
                  <c:v>3784</c:v>
                </c:pt>
                <c:pt idx="210">
                  <c:v>3783</c:v>
                </c:pt>
                <c:pt idx="211">
                  <c:v>3782</c:v>
                </c:pt>
                <c:pt idx="212">
                  <c:v>3781</c:v>
                </c:pt>
                <c:pt idx="213">
                  <c:v>3780</c:v>
                </c:pt>
                <c:pt idx="214">
                  <c:v>3779</c:v>
                </c:pt>
                <c:pt idx="215">
                  <c:v>3778</c:v>
                </c:pt>
                <c:pt idx="216">
                  <c:v>3777</c:v>
                </c:pt>
                <c:pt idx="217">
                  <c:v>3776</c:v>
                </c:pt>
                <c:pt idx="218">
                  <c:v>3775</c:v>
                </c:pt>
                <c:pt idx="219">
                  <c:v>3774</c:v>
                </c:pt>
                <c:pt idx="220">
                  <c:v>3773</c:v>
                </c:pt>
                <c:pt idx="221">
                  <c:v>3772</c:v>
                </c:pt>
                <c:pt idx="222">
                  <c:v>3771</c:v>
                </c:pt>
                <c:pt idx="223">
                  <c:v>3770</c:v>
                </c:pt>
                <c:pt idx="224">
                  <c:v>3769</c:v>
                </c:pt>
                <c:pt idx="225">
                  <c:v>3768</c:v>
                </c:pt>
                <c:pt idx="226">
                  <c:v>3767</c:v>
                </c:pt>
                <c:pt idx="227">
                  <c:v>3766</c:v>
                </c:pt>
                <c:pt idx="228">
                  <c:v>3765</c:v>
                </c:pt>
                <c:pt idx="229">
                  <c:v>3764</c:v>
                </c:pt>
                <c:pt idx="230">
                  <c:v>3763</c:v>
                </c:pt>
                <c:pt idx="231">
                  <c:v>3762</c:v>
                </c:pt>
                <c:pt idx="232">
                  <c:v>3761</c:v>
                </c:pt>
                <c:pt idx="233">
                  <c:v>3760</c:v>
                </c:pt>
                <c:pt idx="234">
                  <c:v>3759</c:v>
                </c:pt>
                <c:pt idx="235">
                  <c:v>3758</c:v>
                </c:pt>
                <c:pt idx="236">
                  <c:v>3757</c:v>
                </c:pt>
                <c:pt idx="237">
                  <c:v>3756</c:v>
                </c:pt>
                <c:pt idx="238">
                  <c:v>3755</c:v>
                </c:pt>
                <c:pt idx="239">
                  <c:v>3754</c:v>
                </c:pt>
                <c:pt idx="240">
                  <c:v>3753</c:v>
                </c:pt>
                <c:pt idx="241">
                  <c:v>3752</c:v>
                </c:pt>
                <c:pt idx="242">
                  <c:v>3751</c:v>
                </c:pt>
                <c:pt idx="243">
                  <c:v>3750</c:v>
                </c:pt>
                <c:pt idx="244">
                  <c:v>3749</c:v>
                </c:pt>
                <c:pt idx="245">
                  <c:v>3748</c:v>
                </c:pt>
                <c:pt idx="246">
                  <c:v>3747</c:v>
                </c:pt>
                <c:pt idx="247">
                  <c:v>3746</c:v>
                </c:pt>
                <c:pt idx="248">
                  <c:v>3745</c:v>
                </c:pt>
                <c:pt idx="249">
                  <c:v>3744</c:v>
                </c:pt>
                <c:pt idx="250">
                  <c:v>3743</c:v>
                </c:pt>
                <c:pt idx="251">
                  <c:v>3742</c:v>
                </c:pt>
                <c:pt idx="252">
                  <c:v>3741</c:v>
                </c:pt>
                <c:pt idx="253">
                  <c:v>3740</c:v>
                </c:pt>
                <c:pt idx="254">
                  <c:v>3739</c:v>
                </c:pt>
                <c:pt idx="255">
                  <c:v>3738</c:v>
                </c:pt>
                <c:pt idx="256">
                  <c:v>3737</c:v>
                </c:pt>
                <c:pt idx="257">
                  <c:v>3736</c:v>
                </c:pt>
                <c:pt idx="258">
                  <c:v>3735</c:v>
                </c:pt>
                <c:pt idx="259">
                  <c:v>3734</c:v>
                </c:pt>
                <c:pt idx="260">
                  <c:v>3733</c:v>
                </c:pt>
                <c:pt idx="261">
                  <c:v>3732</c:v>
                </c:pt>
                <c:pt idx="262">
                  <c:v>3731</c:v>
                </c:pt>
                <c:pt idx="263">
                  <c:v>3730</c:v>
                </c:pt>
                <c:pt idx="264">
                  <c:v>3729</c:v>
                </c:pt>
                <c:pt idx="265">
                  <c:v>3728</c:v>
                </c:pt>
                <c:pt idx="266">
                  <c:v>3727</c:v>
                </c:pt>
                <c:pt idx="267">
                  <c:v>3726</c:v>
                </c:pt>
                <c:pt idx="268">
                  <c:v>3725</c:v>
                </c:pt>
                <c:pt idx="269">
                  <c:v>3724</c:v>
                </c:pt>
                <c:pt idx="270">
                  <c:v>3723</c:v>
                </c:pt>
                <c:pt idx="271">
                  <c:v>3722</c:v>
                </c:pt>
                <c:pt idx="272">
                  <c:v>3721</c:v>
                </c:pt>
                <c:pt idx="273">
                  <c:v>3720</c:v>
                </c:pt>
                <c:pt idx="274">
                  <c:v>3719</c:v>
                </c:pt>
                <c:pt idx="275">
                  <c:v>3718</c:v>
                </c:pt>
                <c:pt idx="276">
                  <c:v>3717</c:v>
                </c:pt>
                <c:pt idx="277">
                  <c:v>3716</c:v>
                </c:pt>
                <c:pt idx="278">
                  <c:v>3715</c:v>
                </c:pt>
                <c:pt idx="279">
                  <c:v>3714</c:v>
                </c:pt>
                <c:pt idx="280">
                  <c:v>3713</c:v>
                </c:pt>
                <c:pt idx="281">
                  <c:v>3712</c:v>
                </c:pt>
                <c:pt idx="282">
                  <c:v>3711</c:v>
                </c:pt>
                <c:pt idx="283">
                  <c:v>3710</c:v>
                </c:pt>
                <c:pt idx="284">
                  <c:v>3709</c:v>
                </c:pt>
                <c:pt idx="285">
                  <c:v>3708</c:v>
                </c:pt>
                <c:pt idx="286">
                  <c:v>3707</c:v>
                </c:pt>
                <c:pt idx="287">
                  <c:v>3706</c:v>
                </c:pt>
                <c:pt idx="288">
                  <c:v>3705</c:v>
                </c:pt>
                <c:pt idx="289">
                  <c:v>3704</c:v>
                </c:pt>
                <c:pt idx="290">
                  <c:v>3703</c:v>
                </c:pt>
                <c:pt idx="291">
                  <c:v>3702</c:v>
                </c:pt>
                <c:pt idx="292">
                  <c:v>3701</c:v>
                </c:pt>
                <c:pt idx="293">
                  <c:v>3700</c:v>
                </c:pt>
                <c:pt idx="294">
                  <c:v>3699</c:v>
                </c:pt>
                <c:pt idx="295">
                  <c:v>3698</c:v>
                </c:pt>
                <c:pt idx="296">
                  <c:v>3697</c:v>
                </c:pt>
                <c:pt idx="297">
                  <c:v>3696</c:v>
                </c:pt>
                <c:pt idx="298">
                  <c:v>3695</c:v>
                </c:pt>
                <c:pt idx="299">
                  <c:v>3694</c:v>
                </c:pt>
                <c:pt idx="300">
                  <c:v>3693</c:v>
                </c:pt>
                <c:pt idx="301">
                  <c:v>3692</c:v>
                </c:pt>
                <c:pt idx="302">
                  <c:v>3691</c:v>
                </c:pt>
                <c:pt idx="303">
                  <c:v>3690</c:v>
                </c:pt>
                <c:pt idx="304">
                  <c:v>3689</c:v>
                </c:pt>
                <c:pt idx="305">
                  <c:v>3688</c:v>
                </c:pt>
                <c:pt idx="306">
                  <c:v>3687</c:v>
                </c:pt>
                <c:pt idx="307">
                  <c:v>3686</c:v>
                </c:pt>
                <c:pt idx="308">
                  <c:v>3685</c:v>
                </c:pt>
                <c:pt idx="309">
                  <c:v>3684</c:v>
                </c:pt>
                <c:pt idx="310">
                  <c:v>3683</c:v>
                </c:pt>
                <c:pt idx="311">
                  <c:v>3682</c:v>
                </c:pt>
                <c:pt idx="312">
                  <c:v>3681</c:v>
                </c:pt>
                <c:pt idx="313">
                  <c:v>3680</c:v>
                </c:pt>
                <c:pt idx="314">
                  <c:v>3679</c:v>
                </c:pt>
                <c:pt idx="315">
                  <c:v>3678</c:v>
                </c:pt>
                <c:pt idx="316">
                  <c:v>3677</c:v>
                </c:pt>
                <c:pt idx="317">
                  <c:v>3676</c:v>
                </c:pt>
                <c:pt idx="318">
                  <c:v>3675</c:v>
                </c:pt>
                <c:pt idx="319">
                  <c:v>3674</c:v>
                </c:pt>
                <c:pt idx="320">
                  <c:v>3673</c:v>
                </c:pt>
                <c:pt idx="321">
                  <c:v>3672</c:v>
                </c:pt>
                <c:pt idx="322">
                  <c:v>3671</c:v>
                </c:pt>
                <c:pt idx="323">
                  <c:v>3670</c:v>
                </c:pt>
                <c:pt idx="324">
                  <c:v>3669</c:v>
                </c:pt>
                <c:pt idx="325">
                  <c:v>3668</c:v>
                </c:pt>
                <c:pt idx="326">
                  <c:v>3667</c:v>
                </c:pt>
                <c:pt idx="327">
                  <c:v>3666</c:v>
                </c:pt>
                <c:pt idx="328">
                  <c:v>3665</c:v>
                </c:pt>
                <c:pt idx="329">
                  <c:v>3664</c:v>
                </c:pt>
                <c:pt idx="330">
                  <c:v>3663</c:v>
                </c:pt>
                <c:pt idx="331">
                  <c:v>3662</c:v>
                </c:pt>
                <c:pt idx="332">
                  <c:v>3661</c:v>
                </c:pt>
                <c:pt idx="333">
                  <c:v>3660</c:v>
                </c:pt>
                <c:pt idx="334">
                  <c:v>3659</c:v>
                </c:pt>
                <c:pt idx="335">
                  <c:v>3658</c:v>
                </c:pt>
                <c:pt idx="336">
                  <c:v>3657</c:v>
                </c:pt>
                <c:pt idx="337">
                  <c:v>3656</c:v>
                </c:pt>
                <c:pt idx="338">
                  <c:v>3655</c:v>
                </c:pt>
                <c:pt idx="339">
                  <c:v>3654</c:v>
                </c:pt>
                <c:pt idx="340">
                  <c:v>3653</c:v>
                </c:pt>
                <c:pt idx="341">
                  <c:v>3652</c:v>
                </c:pt>
                <c:pt idx="342">
                  <c:v>3651</c:v>
                </c:pt>
                <c:pt idx="343">
                  <c:v>3650</c:v>
                </c:pt>
                <c:pt idx="344">
                  <c:v>3649</c:v>
                </c:pt>
                <c:pt idx="345">
                  <c:v>3648</c:v>
                </c:pt>
                <c:pt idx="346">
                  <c:v>3647</c:v>
                </c:pt>
                <c:pt idx="347">
                  <c:v>3646</c:v>
                </c:pt>
                <c:pt idx="348">
                  <c:v>3645</c:v>
                </c:pt>
                <c:pt idx="349">
                  <c:v>3644</c:v>
                </c:pt>
                <c:pt idx="350">
                  <c:v>3643</c:v>
                </c:pt>
                <c:pt idx="351">
                  <c:v>3642</c:v>
                </c:pt>
                <c:pt idx="352">
                  <c:v>3641</c:v>
                </c:pt>
                <c:pt idx="353">
                  <c:v>3640</c:v>
                </c:pt>
                <c:pt idx="354">
                  <c:v>3639</c:v>
                </c:pt>
                <c:pt idx="355">
                  <c:v>3638</c:v>
                </c:pt>
                <c:pt idx="356">
                  <c:v>3637</c:v>
                </c:pt>
                <c:pt idx="357">
                  <c:v>3636</c:v>
                </c:pt>
                <c:pt idx="358">
                  <c:v>3635</c:v>
                </c:pt>
                <c:pt idx="359">
                  <c:v>3634</c:v>
                </c:pt>
                <c:pt idx="360">
                  <c:v>3633</c:v>
                </c:pt>
                <c:pt idx="361">
                  <c:v>3632</c:v>
                </c:pt>
                <c:pt idx="362">
                  <c:v>3631</c:v>
                </c:pt>
                <c:pt idx="363">
                  <c:v>3630</c:v>
                </c:pt>
                <c:pt idx="364">
                  <c:v>3629</c:v>
                </c:pt>
                <c:pt idx="365">
                  <c:v>3628</c:v>
                </c:pt>
                <c:pt idx="366">
                  <c:v>3627</c:v>
                </c:pt>
                <c:pt idx="367">
                  <c:v>3626</c:v>
                </c:pt>
                <c:pt idx="368">
                  <c:v>3625</c:v>
                </c:pt>
                <c:pt idx="369">
                  <c:v>3624</c:v>
                </c:pt>
                <c:pt idx="370">
                  <c:v>3623</c:v>
                </c:pt>
                <c:pt idx="371">
                  <c:v>3622</c:v>
                </c:pt>
                <c:pt idx="372">
                  <c:v>3621</c:v>
                </c:pt>
                <c:pt idx="373">
                  <c:v>3620</c:v>
                </c:pt>
                <c:pt idx="374">
                  <c:v>3619</c:v>
                </c:pt>
                <c:pt idx="375">
                  <c:v>3618</c:v>
                </c:pt>
                <c:pt idx="376">
                  <c:v>3617</c:v>
                </c:pt>
                <c:pt idx="377">
                  <c:v>3616</c:v>
                </c:pt>
                <c:pt idx="378">
                  <c:v>3615</c:v>
                </c:pt>
                <c:pt idx="379">
                  <c:v>3614</c:v>
                </c:pt>
                <c:pt idx="380">
                  <c:v>3613</c:v>
                </c:pt>
                <c:pt idx="381">
                  <c:v>3612</c:v>
                </c:pt>
                <c:pt idx="382">
                  <c:v>3611</c:v>
                </c:pt>
                <c:pt idx="383">
                  <c:v>3610</c:v>
                </c:pt>
                <c:pt idx="384">
                  <c:v>3609</c:v>
                </c:pt>
                <c:pt idx="385">
                  <c:v>3608</c:v>
                </c:pt>
                <c:pt idx="386">
                  <c:v>3607</c:v>
                </c:pt>
                <c:pt idx="387">
                  <c:v>3606</c:v>
                </c:pt>
                <c:pt idx="388">
                  <c:v>3605</c:v>
                </c:pt>
                <c:pt idx="389">
                  <c:v>3604</c:v>
                </c:pt>
                <c:pt idx="390">
                  <c:v>3603</c:v>
                </c:pt>
                <c:pt idx="391">
                  <c:v>3602</c:v>
                </c:pt>
                <c:pt idx="392">
                  <c:v>3601</c:v>
                </c:pt>
                <c:pt idx="393">
                  <c:v>3600</c:v>
                </c:pt>
                <c:pt idx="394">
                  <c:v>3599</c:v>
                </c:pt>
                <c:pt idx="395">
                  <c:v>3598</c:v>
                </c:pt>
                <c:pt idx="396">
                  <c:v>3597</c:v>
                </c:pt>
                <c:pt idx="397">
                  <c:v>3596</c:v>
                </c:pt>
                <c:pt idx="398">
                  <c:v>3595</c:v>
                </c:pt>
                <c:pt idx="399">
                  <c:v>3594</c:v>
                </c:pt>
                <c:pt idx="400">
                  <c:v>3593</c:v>
                </c:pt>
                <c:pt idx="401">
                  <c:v>3592</c:v>
                </c:pt>
                <c:pt idx="402">
                  <c:v>3591</c:v>
                </c:pt>
                <c:pt idx="403">
                  <c:v>3590</c:v>
                </c:pt>
                <c:pt idx="404">
                  <c:v>3589</c:v>
                </c:pt>
                <c:pt idx="405">
                  <c:v>3588</c:v>
                </c:pt>
                <c:pt idx="406">
                  <c:v>3587</c:v>
                </c:pt>
                <c:pt idx="407">
                  <c:v>3586</c:v>
                </c:pt>
                <c:pt idx="408">
                  <c:v>3585</c:v>
                </c:pt>
                <c:pt idx="409">
                  <c:v>3584</c:v>
                </c:pt>
                <c:pt idx="410">
                  <c:v>3583</c:v>
                </c:pt>
                <c:pt idx="411">
                  <c:v>3582</c:v>
                </c:pt>
                <c:pt idx="412">
                  <c:v>3581</c:v>
                </c:pt>
                <c:pt idx="413">
                  <c:v>3580</c:v>
                </c:pt>
                <c:pt idx="414">
                  <c:v>3579</c:v>
                </c:pt>
                <c:pt idx="415">
                  <c:v>3578</c:v>
                </c:pt>
                <c:pt idx="416">
                  <c:v>3577</c:v>
                </c:pt>
                <c:pt idx="417">
                  <c:v>3576</c:v>
                </c:pt>
                <c:pt idx="418">
                  <c:v>3575</c:v>
                </c:pt>
                <c:pt idx="419">
                  <c:v>3574</c:v>
                </c:pt>
                <c:pt idx="420">
                  <c:v>3573</c:v>
                </c:pt>
                <c:pt idx="421">
                  <c:v>3572</c:v>
                </c:pt>
                <c:pt idx="422">
                  <c:v>3571</c:v>
                </c:pt>
                <c:pt idx="423">
                  <c:v>3570</c:v>
                </c:pt>
                <c:pt idx="424">
                  <c:v>3569</c:v>
                </c:pt>
                <c:pt idx="425">
                  <c:v>3568</c:v>
                </c:pt>
                <c:pt idx="426">
                  <c:v>3567</c:v>
                </c:pt>
                <c:pt idx="427">
                  <c:v>3566</c:v>
                </c:pt>
                <c:pt idx="428">
                  <c:v>3565</c:v>
                </c:pt>
                <c:pt idx="429">
                  <c:v>3564</c:v>
                </c:pt>
                <c:pt idx="430">
                  <c:v>3563</c:v>
                </c:pt>
                <c:pt idx="431">
                  <c:v>3562</c:v>
                </c:pt>
                <c:pt idx="432">
                  <c:v>3561</c:v>
                </c:pt>
                <c:pt idx="433">
                  <c:v>3560</c:v>
                </c:pt>
                <c:pt idx="434">
                  <c:v>3559</c:v>
                </c:pt>
                <c:pt idx="435">
                  <c:v>3558</c:v>
                </c:pt>
                <c:pt idx="436">
                  <c:v>3557</c:v>
                </c:pt>
                <c:pt idx="437">
                  <c:v>3556</c:v>
                </c:pt>
                <c:pt idx="438">
                  <c:v>3555</c:v>
                </c:pt>
                <c:pt idx="439">
                  <c:v>3554</c:v>
                </c:pt>
                <c:pt idx="440">
                  <c:v>3553</c:v>
                </c:pt>
                <c:pt idx="441">
                  <c:v>3552</c:v>
                </c:pt>
                <c:pt idx="442">
                  <c:v>3551</c:v>
                </c:pt>
                <c:pt idx="443">
                  <c:v>3550</c:v>
                </c:pt>
                <c:pt idx="444">
                  <c:v>3549</c:v>
                </c:pt>
                <c:pt idx="445">
                  <c:v>3548</c:v>
                </c:pt>
                <c:pt idx="446">
                  <c:v>3547</c:v>
                </c:pt>
                <c:pt idx="447">
                  <c:v>3546</c:v>
                </c:pt>
                <c:pt idx="448">
                  <c:v>3545</c:v>
                </c:pt>
                <c:pt idx="449">
                  <c:v>3544</c:v>
                </c:pt>
                <c:pt idx="450">
                  <c:v>3543</c:v>
                </c:pt>
                <c:pt idx="451">
                  <c:v>3542</c:v>
                </c:pt>
                <c:pt idx="452">
                  <c:v>3541</c:v>
                </c:pt>
                <c:pt idx="453">
                  <c:v>3540</c:v>
                </c:pt>
                <c:pt idx="454">
                  <c:v>3539</c:v>
                </c:pt>
                <c:pt idx="455">
                  <c:v>3538</c:v>
                </c:pt>
                <c:pt idx="456">
                  <c:v>3537</c:v>
                </c:pt>
                <c:pt idx="457">
                  <c:v>3536</c:v>
                </c:pt>
                <c:pt idx="458">
                  <c:v>3535</c:v>
                </c:pt>
                <c:pt idx="459">
                  <c:v>3534</c:v>
                </c:pt>
                <c:pt idx="460">
                  <c:v>3533</c:v>
                </c:pt>
                <c:pt idx="461">
                  <c:v>3532</c:v>
                </c:pt>
                <c:pt idx="462">
                  <c:v>3531</c:v>
                </c:pt>
                <c:pt idx="463">
                  <c:v>3530</c:v>
                </c:pt>
                <c:pt idx="464">
                  <c:v>3529</c:v>
                </c:pt>
                <c:pt idx="465">
                  <c:v>3528</c:v>
                </c:pt>
                <c:pt idx="466">
                  <c:v>3527</c:v>
                </c:pt>
                <c:pt idx="467">
                  <c:v>3526</c:v>
                </c:pt>
                <c:pt idx="468">
                  <c:v>3525</c:v>
                </c:pt>
                <c:pt idx="469">
                  <c:v>3524</c:v>
                </c:pt>
                <c:pt idx="470">
                  <c:v>3523</c:v>
                </c:pt>
                <c:pt idx="471">
                  <c:v>3522</c:v>
                </c:pt>
                <c:pt idx="472">
                  <c:v>3521</c:v>
                </c:pt>
                <c:pt idx="473">
                  <c:v>3520</c:v>
                </c:pt>
                <c:pt idx="474">
                  <c:v>3519</c:v>
                </c:pt>
                <c:pt idx="475">
                  <c:v>3518</c:v>
                </c:pt>
                <c:pt idx="476">
                  <c:v>3517</c:v>
                </c:pt>
                <c:pt idx="477">
                  <c:v>3516</c:v>
                </c:pt>
                <c:pt idx="478">
                  <c:v>3515</c:v>
                </c:pt>
                <c:pt idx="479">
                  <c:v>3514</c:v>
                </c:pt>
                <c:pt idx="480">
                  <c:v>3513</c:v>
                </c:pt>
                <c:pt idx="481">
                  <c:v>3512</c:v>
                </c:pt>
                <c:pt idx="482">
                  <c:v>3511</c:v>
                </c:pt>
                <c:pt idx="483">
                  <c:v>3510</c:v>
                </c:pt>
                <c:pt idx="484">
                  <c:v>3509</c:v>
                </c:pt>
                <c:pt idx="485">
                  <c:v>3508</c:v>
                </c:pt>
                <c:pt idx="486">
                  <c:v>3507</c:v>
                </c:pt>
                <c:pt idx="487">
                  <c:v>3506</c:v>
                </c:pt>
                <c:pt idx="488">
                  <c:v>3505</c:v>
                </c:pt>
                <c:pt idx="489">
                  <c:v>3504</c:v>
                </c:pt>
                <c:pt idx="490">
                  <c:v>3503</c:v>
                </c:pt>
                <c:pt idx="491">
                  <c:v>3502</c:v>
                </c:pt>
                <c:pt idx="492">
                  <c:v>3501</c:v>
                </c:pt>
                <c:pt idx="493">
                  <c:v>3500</c:v>
                </c:pt>
                <c:pt idx="494">
                  <c:v>3499</c:v>
                </c:pt>
                <c:pt idx="495">
                  <c:v>3498</c:v>
                </c:pt>
                <c:pt idx="496">
                  <c:v>3497</c:v>
                </c:pt>
                <c:pt idx="497">
                  <c:v>3496</c:v>
                </c:pt>
                <c:pt idx="498">
                  <c:v>3495</c:v>
                </c:pt>
                <c:pt idx="499">
                  <c:v>3494</c:v>
                </c:pt>
                <c:pt idx="500">
                  <c:v>3493</c:v>
                </c:pt>
                <c:pt idx="501">
                  <c:v>3492</c:v>
                </c:pt>
                <c:pt idx="502">
                  <c:v>3491</c:v>
                </c:pt>
                <c:pt idx="503">
                  <c:v>3490</c:v>
                </c:pt>
                <c:pt idx="504">
                  <c:v>3489</c:v>
                </c:pt>
                <c:pt idx="505">
                  <c:v>3488</c:v>
                </c:pt>
                <c:pt idx="506">
                  <c:v>3487</c:v>
                </c:pt>
                <c:pt idx="507">
                  <c:v>3486</c:v>
                </c:pt>
                <c:pt idx="508">
                  <c:v>3485</c:v>
                </c:pt>
                <c:pt idx="509">
                  <c:v>3484</c:v>
                </c:pt>
                <c:pt idx="510">
                  <c:v>3483</c:v>
                </c:pt>
                <c:pt idx="511">
                  <c:v>3482</c:v>
                </c:pt>
                <c:pt idx="512">
                  <c:v>3481</c:v>
                </c:pt>
                <c:pt idx="513">
                  <c:v>3480</c:v>
                </c:pt>
                <c:pt idx="514">
                  <c:v>3479</c:v>
                </c:pt>
                <c:pt idx="515">
                  <c:v>3478</c:v>
                </c:pt>
                <c:pt idx="516">
                  <c:v>3477</c:v>
                </c:pt>
                <c:pt idx="517">
                  <c:v>3476</c:v>
                </c:pt>
                <c:pt idx="518">
                  <c:v>3475</c:v>
                </c:pt>
                <c:pt idx="519">
                  <c:v>3474</c:v>
                </c:pt>
                <c:pt idx="520">
                  <c:v>3473</c:v>
                </c:pt>
                <c:pt idx="521">
                  <c:v>3472</c:v>
                </c:pt>
                <c:pt idx="522">
                  <c:v>3471</c:v>
                </c:pt>
                <c:pt idx="523">
                  <c:v>3470</c:v>
                </c:pt>
                <c:pt idx="524">
                  <c:v>3469</c:v>
                </c:pt>
                <c:pt idx="525">
                  <c:v>3468</c:v>
                </c:pt>
                <c:pt idx="526">
                  <c:v>3467</c:v>
                </c:pt>
                <c:pt idx="527">
                  <c:v>3466</c:v>
                </c:pt>
                <c:pt idx="528">
                  <c:v>3465</c:v>
                </c:pt>
                <c:pt idx="529">
                  <c:v>3464</c:v>
                </c:pt>
                <c:pt idx="530">
                  <c:v>3463</c:v>
                </c:pt>
                <c:pt idx="531">
                  <c:v>3462</c:v>
                </c:pt>
                <c:pt idx="532">
                  <c:v>3461</c:v>
                </c:pt>
                <c:pt idx="533">
                  <c:v>3460</c:v>
                </c:pt>
                <c:pt idx="534">
                  <c:v>3459</c:v>
                </c:pt>
                <c:pt idx="535">
                  <c:v>3458</c:v>
                </c:pt>
                <c:pt idx="536">
                  <c:v>3457</c:v>
                </c:pt>
                <c:pt idx="537">
                  <c:v>3456</c:v>
                </c:pt>
                <c:pt idx="538">
                  <c:v>3455</c:v>
                </c:pt>
                <c:pt idx="539">
                  <c:v>3454</c:v>
                </c:pt>
                <c:pt idx="540">
                  <c:v>3453</c:v>
                </c:pt>
                <c:pt idx="541">
                  <c:v>3452</c:v>
                </c:pt>
                <c:pt idx="542">
                  <c:v>3451</c:v>
                </c:pt>
                <c:pt idx="543">
                  <c:v>3450</c:v>
                </c:pt>
                <c:pt idx="544">
                  <c:v>3449</c:v>
                </c:pt>
                <c:pt idx="545">
                  <c:v>3448</c:v>
                </c:pt>
                <c:pt idx="546">
                  <c:v>3447</c:v>
                </c:pt>
                <c:pt idx="547">
                  <c:v>3446</c:v>
                </c:pt>
                <c:pt idx="548">
                  <c:v>3445</c:v>
                </c:pt>
                <c:pt idx="549">
                  <c:v>3444</c:v>
                </c:pt>
                <c:pt idx="550">
                  <c:v>3443</c:v>
                </c:pt>
                <c:pt idx="551">
                  <c:v>3442</c:v>
                </c:pt>
                <c:pt idx="552">
                  <c:v>3441</c:v>
                </c:pt>
                <c:pt idx="553">
                  <c:v>3440</c:v>
                </c:pt>
                <c:pt idx="554">
                  <c:v>3439</c:v>
                </c:pt>
                <c:pt idx="555">
                  <c:v>3438</c:v>
                </c:pt>
                <c:pt idx="556">
                  <c:v>3437</c:v>
                </c:pt>
                <c:pt idx="557">
                  <c:v>3436</c:v>
                </c:pt>
                <c:pt idx="558">
                  <c:v>3435</c:v>
                </c:pt>
                <c:pt idx="559">
                  <c:v>3434</c:v>
                </c:pt>
                <c:pt idx="560">
                  <c:v>3433</c:v>
                </c:pt>
                <c:pt idx="561">
                  <c:v>3432</c:v>
                </c:pt>
                <c:pt idx="562">
                  <c:v>3431</c:v>
                </c:pt>
                <c:pt idx="563">
                  <c:v>3430</c:v>
                </c:pt>
                <c:pt idx="564">
                  <c:v>3429</c:v>
                </c:pt>
                <c:pt idx="565">
                  <c:v>3428</c:v>
                </c:pt>
                <c:pt idx="566">
                  <c:v>3427</c:v>
                </c:pt>
                <c:pt idx="567">
                  <c:v>3426</c:v>
                </c:pt>
                <c:pt idx="568">
                  <c:v>3425</c:v>
                </c:pt>
                <c:pt idx="569">
                  <c:v>3424</c:v>
                </c:pt>
                <c:pt idx="570">
                  <c:v>3423</c:v>
                </c:pt>
                <c:pt idx="571">
                  <c:v>3422</c:v>
                </c:pt>
                <c:pt idx="572">
                  <c:v>3421</c:v>
                </c:pt>
                <c:pt idx="573">
                  <c:v>3420</c:v>
                </c:pt>
                <c:pt idx="574">
                  <c:v>3419</c:v>
                </c:pt>
                <c:pt idx="575">
                  <c:v>3418</c:v>
                </c:pt>
                <c:pt idx="576">
                  <c:v>3417</c:v>
                </c:pt>
                <c:pt idx="577">
                  <c:v>3416</c:v>
                </c:pt>
                <c:pt idx="578">
                  <c:v>3415</c:v>
                </c:pt>
                <c:pt idx="579">
                  <c:v>3414</c:v>
                </c:pt>
                <c:pt idx="580">
                  <c:v>3413</c:v>
                </c:pt>
                <c:pt idx="581">
                  <c:v>3412</c:v>
                </c:pt>
                <c:pt idx="582">
                  <c:v>3411</c:v>
                </c:pt>
                <c:pt idx="583">
                  <c:v>3410</c:v>
                </c:pt>
                <c:pt idx="584">
                  <c:v>3409</c:v>
                </c:pt>
                <c:pt idx="585">
                  <c:v>3408</c:v>
                </c:pt>
                <c:pt idx="586">
                  <c:v>3407</c:v>
                </c:pt>
                <c:pt idx="587">
                  <c:v>3406</c:v>
                </c:pt>
                <c:pt idx="588">
                  <c:v>3405</c:v>
                </c:pt>
                <c:pt idx="589">
                  <c:v>3404</c:v>
                </c:pt>
                <c:pt idx="590">
                  <c:v>3403</c:v>
                </c:pt>
                <c:pt idx="591">
                  <c:v>3402</c:v>
                </c:pt>
                <c:pt idx="592">
                  <c:v>3401</c:v>
                </c:pt>
                <c:pt idx="593">
                  <c:v>3400</c:v>
                </c:pt>
                <c:pt idx="594">
                  <c:v>3399</c:v>
                </c:pt>
                <c:pt idx="595">
                  <c:v>3398</c:v>
                </c:pt>
                <c:pt idx="596">
                  <c:v>3397</c:v>
                </c:pt>
                <c:pt idx="597">
                  <c:v>3396</c:v>
                </c:pt>
                <c:pt idx="598">
                  <c:v>3395</c:v>
                </c:pt>
                <c:pt idx="599">
                  <c:v>3394</c:v>
                </c:pt>
                <c:pt idx="600">
                  <c:v>3393</c:v>
                </c:pt>
                <c:pt idx="601">
                  <c:v>3392</c:v>
                </c:pt>
                <c:pt idx="602">
                  <c:v>3391</c:v>
                </c:pt>
                <c:pt idx="603">
                  <c:v>3390</c:v>
                </c:pt>
                <c:pt idx="604">
                  <c:v>3389</c:v>
                </c:pt>
                <c:pt idx="605">
                  <c:v>3388</c:v>
                </c:pt>
                <c:pt idx="606">
                  <c:v>3387</c:v>
                </c:pt>
                <c:pt idx="607">
                  <c:v>3386</c:v>
                </c:pt>
                <c:pt idx="608">
                  <c:v>3385</c:v>
                </c:pt>
                <c:pt idx="609">
                  <c:v>3384</c:v>
                </c:pt>
                <c:pt idx="610">
                  <c:v>3383</c:v>
                </c:pt>
                <c:pt idx="611">
                  <c:v>3382</c:v>
                </c:pt>
                <c:pt idx="612">
                  <c:v>3381</c:v>
                </c:pt>
                <c:pt idx="613">
                  <c:v>3380</c:v>
                </c:pt>
                <c:pt idx="614">
                  <c:v>3379</c:v>
                </c:pt>
                <c:pt idx="615">
                  <c:v>3378</c:v>
                </c:pt>
                <c:pt idx="616">
                  <c:v>3377</c:v>
                </c:pt>
                <c:pt idx="617">
                  <c:v>3376</c:v>
                </c:pt>
                <c:pt idx="618">
                  <c:v>3375</c:v>
                </c:pt>
                <c:pt idx="619">
                  <c:v>3374</c:v>
                </c:pt>
                <c:pt idx="620">
                  <c:v>3373</c:v>
                </c:pt>
                <c:pt idx="621">
                  <c:v>3372</c:v>
                </c:pt>
                <c:pt idx="622">
                  <c:v>3371</c:v>
                </c:pt>
                <c:pt idx="623">
                  <c:v>3370</c:v>
                </c:pt>
                <c:pt idx="624">
                  <c:v>3369</c:v>
                </c:pt>
                <c:pt idx="625">
                  <c:v>3368</c:v>
                </c:pt>
                <c:pt idx="626">
                  <c:v>3367</c:v>
                </c:pt>
                <c:pt idx="627">
                  <c:v>3366</c:v>
                </c:pt>
                <c:pt idx="628">
                  <c:v>3365</c:v>
                </c:pt>
                <c:pt idx="629">
                  <c:v>3364</c:v>
                </c:pt>
                <c:pt idx="630">
                  <c:v>3363</c:v>
                </c:pt>
                <c:pt idx="631">
                  <c:v>3362</c:v>
                </c:pt>
                <c:pt idx="632">
                  <c:v>3361</c:v>
                </c:pt>
                <c:pt idx="633">
                  <c:v>3360</c:v>
                </c:pt>
                <c:pt idx="634">
                  <c:v>3359</c:v>
                </c:pt>
                <c:pt idx="635">
                  <c:v>3358</c:v>
                </c:pt>
                <c:pt idx="636">
                  <c:v>3357</c:v>
                </c:pt>
                <c:pt idx="637">
                  <c:v>3356</c:v>
                </c:pt>
                <c:pt idx="638">
                  <c:v>3355</c:v>
                </c:pt>
                <c:pt idx="639">
                  <c:v>3354</c:v>
                </c:pt>
                <c:pt idx="640">
                  <c:v>3353</c:v>
                </c:pt>
                <c:pt idx="641">
                  <c:v>3352</c:v>
                </c:pt>
                <c:pt idx="642">
                  <c:v>3351</c:v>
                </c:pt>
                <c:pt idx="643">
                  <c:v>3350</c:v>
                </c:pt>
                <c:pt idx="644">
                  <c:v>3349</c:v>
                </c:pt>
                <c:pt idx="645">
                  <c:v>3348</c:v>
                </c:pt>
                <c:pt idx="646">
                  <c:v>3347</c:v>
                </c:pt>
                <c:pt idx="647">
                  <c:v>3346</c:v>
                </c:pt>
                <c:pt idx="648">
                  <c:v>3345</c:v>
                </c:pt>
                <c:pt idx="649">
                  <c:v>3344</c:v>
                </c:pt>
                <c:pt idx="650">
                  <c:v>3343</c:v>
                </c:pt>
                <c:pt idx="651">
                  <c:v>3342</c:v>
                </c:pt>
                <c:pt idx="652">
                  <c:v>3341</c:v>
                </c:pt>
                <c:pt idx="653">
                  <c:v>3340</c:v>
                </c:pt>
                <c:pt idx="654">
                  <c:v>3339</c:v>
                </c:pt>
                <c:pt idx="655">
                  <c:v>3338</c:v>
                </c:pt>
                <c:pt idx="656">
                  <c:v>3337</c:v>
                </c:pt>
                <c:pt idx="657">
                  <c:v>3336</c:v>
                </c:pt>
                <c:pt idx="658">
                  <c:v>3335</c:v>
                </c:pt>
                <c:pt idx="659">
                  <c:v>3334</c:v>
                </c:pt>
                <c:pt idx="660">
                  <c:v>3333</c:v>
                </c:pt>
                <c:pt idx="661">
                  <c:v>3332</c:v>
                </c:pt>
                <c:pt idx="662">
                  <c:v>3331</c:v>
                </c:pt>
                <c:pt idx="663">
                  <c:v>3330</c:v>
                </c:pt>
                <c:pt idx="664">
                  <c:v>3329</c:v>
                </c:pt>
                <c:pt idx="665">
                  <c:v>3328</c:v>
                </c:pt>
                <c:pt idx="666">
                  <c:v>3327</c:v>
                </c:pt>
                <c:pt idx="667">
                  <c:v>3326</c:v>
                </c:pt>
                <c:pt idx="668">
                  <c:v>3325</c:v>
                </c:pt>
                <c:pt idx="669">
                  <c:v>3324</c:v>
                </c:pt>
                <c:pt idx="670">
                  <c:v>3323</c:v>
                </c:pt>
                <c:pt idx="671">
                  <c:v>3322</c:v>
                </c:pt>
                <c:pt idx="672">
                  <c:v>3321</c:v>
                </c:pt>
                <c:pt idx="673">
                  <c:v>3320</c:v>
                </c:pt>
                <c:pt idx="674">
                  <c:v>3319</c:v>
                </c:pt>
                <c:pt idx="675">
                  <c:v>3318</c:v>
                </c:pt>
                <c:pt idx="676">
                  <c:v>3317</c:v>
                </c:pt>
                <c:pt idx="677">
                  <c:v>3316</c:v>
                </c:pt>
                <c:pt idx="678">
                  <c:v>3315</c:v>
                </c:pt>
                <c:pt idx="679">
                  <c:v>3314</c:v>
                </c:pt>
                <c:pt idx="680">
                  <c:v>3313</c:v>
                </c:pt>
                <c:pt idx="681">
                  <c:v>3312</c:v>
                </c:pt>
                <c:pt idx="682">
                  <c:v>3311</c:v>
                </c:pt>
                <c:pt idx="683">
                  <c:v>3310</c:v>
                </c:pt>
                <c:pt idx="684">
                  <c:v>3309</c:v>
                </c:pt>
                <c:pt idx="685">
                  <c:v>3308</c:v>
                </c:pt>
                <c:pt idx="686">
                  <c:v>3307</c:v>
                </c:pt>
                <c:pt idx="687">
                  <c:v>3306</c:v>
                </c:pt>
                <c:pt idx="688">
                  <c:v>3305</c:v>
                </c:pt>
                <c:pt idx="689">
                  <c:v>3304</c:v>
                </c:pt>
                <c:pt idx="690">
                  <c:v>3303</c:v>
                </c:pt>
                <c:pt idx="691">
                  <c:v>3302</c:v>
                </c:pt>
                <c:pt idx="692">
                  <c:v>3301</c:v>
                </c:pt>
                <c:pt idx="693">
                  <c:v>3300</c:v>
                </c:pt>
                <c:pt idx="694">
                  <c:v>3299</c:v>
                </c:pt>
                <c:pt idx="695">
                  <c:v>3298</c:v>
                </c:pt>
                <c:pt idx="696">
                  <c:v>3297</c:v>
                </c:pt>
                <c:pt idx="697">
                  <c:v>3296</c:v>
                </c:pt>
                <c:pt idx="698">
                  <c:v>3295</c:v>
                </c:pt>
                <c:pt idx="699">
                  <c:v>3294</c:v>
                </c:pt>
                <c:pt idx="700">
                  <c:v>3293</c:v>
                </c:pt>
                <c:pt idx="701">
                  <c:v>3292</c:v>
                </c:pt>
                <c:pt idx="702">
                  <c:v>3291</c:v>
                </c:pt>
                <c:pt idx="703">
                  <c:v>3290</c:v>
                </c:pt>
                <c:pt idx="704">
                  <c:v>3289</c:v>
                </c:pt>
                <c:pt idx="705">
                  <c:v>3288</c:v>
                </c:pt>
                <c:pt idx="706">
                  <c:v>3287</c:v>
                </c:pt>
                <c:pt idx="707">
                  <c:v>3286</c:v>
                </c:pt>
                <c:pt idx="708">
                  <c:v>3285</c:v>
                </c:pt>
                <c:pt idx="709">
                  <c:v>3284</c:v>
                </c:pt>
                <c:pt idx="710">
                  <c:v>3283</c:v>
                </c:pt>
                <c:pt idx="711">
                  <c:v>3282</c:v>
                </c:pt>
                <c:pt idx="712">
                  <c:v>3281</c:v>
                </c:pt>
                <c:pt idx="713">
                  <c:v>3280</c:v>
                </c:pt>
                <c:pt idx="714">
                  <c:v>3279</c:v>
                </c:pt>
                <c:pt idx="715">
                  <c:v>3278</c:v>
                </c:pt>
                <c:pt idx="716">
                  <c:v>3277</c:v>
                </c:pt>
                <c:pt idx="717">
                  <c:v>3276</c:v>
                </c:pt>
                <c:pt idx="718">
                  <c:v>3275</c:v>
                </c:pt>
                <c:pt idx="719">
                  <c:v>3274</c:v>
                </c:pt>
                <c:pt idx="720">
                  <c:v>3273</c:v>
                </c:pt>
                <c:pt idx="721">
                  <c:v>3272</c:v>
                </c:pt>
                <c:pt idx="722">
                  <c:v>3271</c:v>
                </c:pt>
                <c:pt idx="723">
                  <c:v>3270</c:v>
                </c:pt>
                <c:pt idx="724">
                  <c:v>3269</c:v>
                </c:pt>
                <c:pt idx="725">
                  <c:v>3268</c:v>
                </c:pt>
                <c:pt idx="726">
                  <c:v>3267</c:v>
                </c:pt>
                <c:pt idx="727">
                  <c:v>3266</c:v>
                </c:pt>
                <c:pt idx="728">
                  <c:v>3265</c:v>
                </c:pt>
                <c:pt idx="729">
                  <c:v>3264</c:v>
                </c:pt>
                <c:pt idx="730">
                  <c:v>3263</c:v>
                </c:pt>
                <c:pt idx="731">
                  <c:v>3262</c:v>
                </c:pt>
                <c:pt idx="732">
                  <c:v>3261</c:v>
                </c:pt>
                <c:pt idx="733">
                  <c:v>3260</c:v>
                </c:pt>
                <c:pt idx="734">
                  <c:v>3259</c:v>
                </c:pt>
                <c:pt idx="735">
                  <c:v>3258</c:v>
                </c:pt>
                <c:pt idx="736">
                  <c:v>3257</c:v>
                </c:pt>
                <c:pt idx="737">
                  <c:v>3256</c:v>
                </c:pt>
                <c:pt idx="738">
                  <c:v>3255</c:v>
                </c:pt>
                <c:pt idx="739">
                  <c:v>3254</c:v>
                </c:pt>
                <c:pt idx="740">
                  <c:v>3253</c:v>
                </c:pt>
                <c:pt idx="741">
                  <c:v>3252</c:v>
                </c:pt>
                <c:pt idx="742">
                  <c:v>3251</c:v>
                </c:pt>
                <c:pt idx="743">
                  <c:v>3250</c:v>
                </c:pt>
                <c:pt idx="744">
                  <c:v>3249</c:v>
                </c:pt>
                <c:pt idx="745">
                  <c:v>3248</c:v>
                </c:pt>
                <c:pt idx="746">
                  <c:v>3247</c:v>
                </c:pt>
                <c:pt idx="747">
                  <c:v>3246</c:v>
                </c:pt>
                <c:pt idx="748">
                  <c:v>3245</c:v>
                </c:pt>
                <c:pt idx="749">
                  <c:v>3244</c:v>
                </c:pt>
                <c:pt idx="750">
                  <c:v>3243</c:v>
                </c:pt>
                <c:pt idx="751">
                  <c:v>3242</c:v>
                </c:pt>
                <c:pt idx="752">
                  <c:v>3241</c:v>
                </c:pt>
                <c:pt idx="753">
                  <c:v>3240</c:v>
                </c:pt>
                <c:pt idx="754">
                  <c:v>3239</c:v>
                </c:pt>
                <c:pt idx="755">
                  <c:v>3238</c:v>
                </c:pt>
                <c:pt idx="756">
                  <c:v>3237</c:v>
                </c:pt>
                <c:pt idx="757">
                  <c:v>3236</c:v>
                </c:pt>
                <c:pt idx="758">
                  <c:v>3235</c:v>
                </c:pt>
                <c:pt idx="759">
                  <c:v>3234</c:v>
                </c:pt>
                <c:pt idx="760">
                  <c:v>3233</c:v>
                </c:pt>
                <c:pt idx="761">
                  <c:v>3232</c:v>
                </c:pt>
                <c:pt idx="762">
                  <c:v>3231</c:v>
                </c:pt>
                <c:pt idx="763">
                  <c:v>3230</c:v>
                </c:pt>
                <c:pt idx="764">
                  <c:v>3229</c:v>
                </c:pt>
                <c:pt idx="765">
                  <c:v>3228</c:v>
                </c:pt>
                <c:pt idx="766">
                  <c:v>3227</c:v>
                </c:pt>
                <c:pt idx="767">
                  <c:v>3226</c:v>
                </c:pt>
                <c:pt idx="768">
                  <c:v>3225</c:v>
                </c:pt>
                <c:pt idx="769">
                  <c:v>3224</c:v>
                </c:pt>
                <c:pt idx="770">
                  <c:v>3223</c:v>
                </c:pt>
                <c:pt idx="771">
                  <c:v>3222</c:v>
                </c:pt>
                <c:pt idx="772">
                  <c:v>3221</c:v>
                </c:pt>
                <c:pt idx="773">
                  <c:v>3220</c:v>
                </c:pt>
                <c:pt idx="774">
                  <c:v>3219</c:v>
                </c:pt>
                <c:pt idx="775">
                  <c:v>3218</c:v>
                </c:pt>
                <c:pt idx="776">
                  <c:v>3217</c:v>
                </c:pt>
                <c:pt idx="777">
                  <c:v>3216</c:v>
                </c:pt>
                <c:pt idx="778">
                  <c:v>3215</c:v>
                </c:pt>
                <c:pt idx="779">
                  <c:v>3214</c:v>
                </c:pt>
                <c:pt idx="780">
                  <c:v>3213</c:v>
                </c:pt>
                <c:pt idx="781">
                  <c:v>3212</c:v>
                </c:pt>
                <c:pt idx="782">
                  <c:v>3211</c:v>
                </c:pt>
                <c:pt idx="783">
                  <c:v>3210</c:v>
                </c:pt>
                <c:pt idx="784">
                  <c:v>3209</c:v>
                </c:pt>
                <c:pt idx="785">
                  <c:v>3208</c:v>
                </c:pt>
                <c:pt idx="786">
                  <c:v>3207</c:v>
                </c:pt>
                <c:pt idx="787">
                  <c:v>3206</c:v>
                </c:pt>
                <c:pt idx="788">
                  <c:v>3205</c:v>
                </c:pt>
                <c:pt idx="789">
                  <c:v>3204</c:v>
                </c:pt>
                <c:pt idx="790">
                  <c:v>3203</c:v>
                </c:pt>
                <c:pt idx="791">
                  <c:v>3202</c:v>
                </c:pt>
                <c:pt idx="792">
                  <c:v>3201</c:v>
                </c:pt>
                <c:pt idx="793">
                  <c:v>3200</c:v>
                </c:pt>
                <c:pt idx="794">
                  <c:v>3199</c:v>
                </c:pt>
                <c:pt idx="795">
                  <c:v>3198</c:v>
                </c:pt>
                <c:pt idx="796">
                  <c:v>3197</c:v>
                </c:pt>
                <c:pt idx="797">
                  <c:v>3196</c:v>
                </c:pt>
                <c:pt idx="798">
                  <c:v>3195</c:v>
                </c:pt>
                <c:pt idx="799">
                  <c:v>3194</c:v>
                </c:pt>
                <c:pt idx="800">
                  <c:v>3193</c:v>
                </c:pt>
                <c:pt idx="801">
                  <c:v>3192</c:v>
                </c:pt>
                <c:pt idx="802">
                  <c:v>3191</c:v>
                </c:pt>
                <c:pt idx="803">
                  <c:v>3190</c:v>
                </c:pt>
                <c:pt idx="804">
                  <c:v>3189</c:v>
                </c:pt>
                <c:pt idx="805">
                  <c:v>3188</c:v>
                </c:pt>
                <c:pt idx="806">
                  <c:v>3187</c:v>
                </c:pt>
                <c:pt idx="807">
                  <c:v>3186</c:v>
                </c:pt>
                <c:pt idx="808">
                  <c:v>3185</c:v>
                </c:pt>
                <c:pt idx="809">
                  <c:v>3184</c:v>
                </c:pt>
                <c:pt idx="810">
                  <c:v>3183</c:v>
                </c:pt>
                <c:pt idx="811">
                  <c:v>3182</c:v>
                </c:pt>
                <c:pt idx="812">
                  <c:v>3181</c:v>
                </c:pt>
                <c:pt idx="813">
                  <c:v>3180</c:v>
                </c:pt>
                <c:pt idx="814">
                  <c:v>3179</c:v>
                </c:pt>
                <c:pt idx="815">
                  <c:v>3178</c:v>
                </c:pt>
                <c:pt idx="816">
                  <c:v>3177</c:v>
                </c:pt>
                <c:pt idx="817">
                  <c:v>3176</c:v>
                </c:pt>
                <c:pt idx="818">
                  <c:v>3175</c:v>
                </c:pt>
                <c:pt idx="819">
                  <c:v>3174</c:v>
                </c:pt>
                <c:pt idx="820">
                  <c:v>3173</c:v>
                </c:pt>
                <c:pt idx="821">
                  <c:v>3172</c:v>
                </c:pt>
                <c:pt idx="822">
                  <c:v>3171</c:v>
                </c:pt>
                <c:pt idx="823">
                  <c:v>3170</c:v>
                </c:pt>
                <c:pt idx="824">
                  <c:v>3169</c:v>
                </c:pt>
                <c:pt idx="825">
                  <c:v>3168</c:v>
                </c:pt>
                <c:pt idx="826">
                  <c:v>3167</c:v>
                </c:pt>
                <c:pt idx="827">
                  <c:v>3166</c:v>
                </c:pt>
                <c:pt idx="828">
                  <c:v>3165</c:v>
                </c:pt>
                <c:pt idx="829">
                  <c:v>3164</c:v>
                </c:pt>
                <c:pt idx="830">
                  <c:v>3163</c:v>
                </c:pt>
                <c:pt idx="831">
                  <c:v>3162</c:v>
                </c:pt>
                <c:pt idx="832">
                  <c:v>3161</c:v>
                </c:pt>
                <c:pt idx="833">
                  <c:v>3160</c:v>
                </c:pt>
                <c:pt idx="834">
                  <c:v>3159</c:v>
                </c:pt>
                <c:pt idx="835">
                  <c:v>3158</c:v>
                </c:pt>
                <c:pt idx="836">
                  <c:v>3157</c:v>
                </c:pt>
                <c:pt idx="837">
                  <c:v>3156</c:v>
                </c:pt>
                <c:pt idx="838">
                  <c:v>3155</c:v>
                </c:pt>
                <c:pt idx="839">
                  <c:v>3154</c:v>
                </c:pt>
                <c:pt idx="840">
                  <c:v>3153</c:v>
                </c:pt>
                <c:pt idx="841">
                  <c:v>3152</c:v>
                </c:pt>
                <c:pt idx="842">
                  <c:v>3151</c:v>
                </c:pt>
                <c:pt idx="843">
                  <c:v>3150</c:v>
                </c:pt>
                <c:pt idx="844">
                  <c:v>3149</c:v>
                </c:pt>
                <c:pt idx="845">
                  <c:v>3148</c:v>
                </c:pt>
                <c:pt idx="846">
                  <c:v>3147</c:v>
                </c:pt>
                <c:pt idx="847">
                  <c:v>3146</c:v>
                </c:pt>
                <c:pt idx="848">
                  <c:v>3145</c:v>
                </c:pt>
                <c:pt idx="849">
                  <c:v>3144</c:v>
                </c:pt>
                <c:pt idx="850">
                  <c:v>3143</c:v>
                </c:pt>
                <c:pt idx="851">
                  <c:v>3142</c:v>
                </c:pt>
                <c:pt idx="852">
                  <c:v>3141</c:v>
                </c:pt>
                <c:pt idx="853">
                  <c:v>3140</c:v>
                </c:pt>
                <c:pt idx="854">
                  <c:v>3139</c:v>
                </c:pt>
                <c:pt idx="855">
                  <c:v>3138</c:v>
                </c:pt>
                <c:pt idx="856">
                  <c:v>3137</c:v>
                </c:pt>
                <c:pt idx="857">
                  <c:v>3136</c:v>
                </c:pt>
                <c:pt idx="858">
                  <c:v>3135</c:v>
                </c:pt>
                <c:pt idx="859">
                  <c:v>3134</c:v>
                </c:pt>
                <c:pt idx="860">
                  <c:v>3133</c:v>
                </c:pt>
                <c:pt idx="861">
                  <c:v>3132</c:v>
                </c:pt>
                <c:pt idx="862">
                  <c:v>3131</c:v>
                </c:pt>
                <c:pt idx="863">
                  <c:v>3130</c:v>
                </c:pt>
                <c:pt idx="864">
                  <c:v>3129</c:v>
                </c:pt>
                <c:pt idx="865">
                  <c:v>3128</c:v>
                </c:pt>
                <c:pt idx="866">
                  <c:v>3127</c:v>
                </c:pt>
                <c:pt idx="867">
                  <c:v>3126</c:v>
                </c:pt>
                <c:pt idx="868">
                  <c:v>3125</c:v>
                </c:pt>
                <c:pt idx="869">
                  <c:v>3124</c:v>
                </c:pt>
                <c:pt idx="870">
                  <c:v>3123</c:v>
                </c:pt>
                <c:pt idx="871">
                  <c:v>3122</c:v>
                </c:pt>
                <c:pt idx="872">
                  <c:v>3121</c:v>
                </c:pt>
                <c:pt idx="873">
                  <c:v>3120</c:v>
                </c:pt>
                <c:pt idx="874">
                  <c:v>3119</c:v>
                </c:pt>
                <c:pt idx="875">
                  <c:v>3118</c:v>
                </c:pt>
                <c:pt idx="876">
                  <c:v>3117</c:v>
                </c:pt>
                <c:pt idx="877">
                  <c:v>3116</c:v>
                </c:pt>
                <c:pt idx="878">
                  <c:v>3115</c:v>
                </c:pt>
                <c:pt idx="879">
                  <c:v>3114</c:v>
                </c:pt>
                <c:pt idx="880">
                  <c:v>3113</c:v>
                </c:pt>
                <c:pt idx="881">
                  <c:v>3112</c:v>
                </c:pt>
                <c:pt idx="882">
                  <c:v>3111</c:v>
                </c:pt>
                <c:pt idx="883">
                  <c:v>3110</c:v>
                </c:pt>
                <c:pt idx="884">
                  <c:v>3109</c:v>
                </c:pt>
                <c:pt idx="885">
                  <c:v>3108</c:v>
                </c:pt>
                <c:pt idx="886">
                  <c:v>3107</c:v>
                </c:pt>
                <c:pt idx="887">
                  <c:v>3106</c:v>
                </c:pt>
                <c:pt idx="888">
                  <c:v>3105</c:v>
                </c:pt>
                <c:pt idx="889">
                  <c:v>3104</c:v>
                </c:pt>
                <c:pt idx="890">
                  <c:v>3103</c:v>
                </c:pt>
                <c:pt idx="891">
                  <c:v>3102</c:v>
                </c:pt>
                <c:pt idx="892">
                  <c:v>3101</c:v>
                </c:pt>
                <c:pt idx="893">
                  <c:v>3100</c:v>
                </c:pt>
                <c:pt idx="894">
                  <c:v>3099</c:v>
                </c:pt>
                <c:pt idx="895">
                  <c:v>3098</c:v>
                </c:pt>
                <c:pt idx="896">
                  <c:v>3097</c:v>
                </c:pt>
                <c:pt idx="897">
                  <c:v>3096</c:v>
                </c:pt>
                <c:pt idx="898">
                  <c:v>3095</c:v>
                </c:pt>
                <c:pt idx="899">
                  <c:v>3094</c:v>
                </c:pt>
                <c:pt idx="900">
                  <c:v>3093</c:v>
                </c:pt>
                <c:pt idx="901">
                  <c:v>3092</c:v>
                </c:pt>
                <c:pt idx="902">
                  <c:v>3091</c:v>
                </c:pt>
                <c:pt idx="903">
                  <c:v>3090</c:v>
                </c:pt>
                <c:pt idx="904">
                  <c:v>3089</c:v>
                </c:pt>
                <c:pt idx="905">
                  <c:v>3088</c:v>
                </c:pt>
                <c:pt idx="906">
                  <c:v>3087</c:v>
                </c:pt>
                <c:pt idx="907">
                  <c:v>3086</c:v>
                </c:pt>
                <c:pt idx="908">
                  <c:v>3085</c:v>
                </c:pt>
                <c:pt idx="909">
                  <c:v>3084</c:v>
                </c:pt>
                <c:pt idx="910">
                  <c:v>3083</c:v>
                </c:pt>
                <c:pt idx="911">
                  <c:v>3082</c:v>
                </c:pt>
                <c:pt idx="912">
                  <c:v>3081</c:v>
                </c:pt>
                <c:pt idx="913">
                  <c:v>3080</c:v>
                </c:pt>
                <c:pt idx="914">
                  <c:v>3079</c:v>
                </c:pt>
                <c:pt idx="915">
                  <c:v>3078</c:v>
                </c:pt>
                <c:pt idx="916">
                  <c:v>3077</c:v>
                </c:pt>
                <c:pt idx="917">
                  <c:v>3076</c:v>
                </c:pt>
                <c:pt idx="918">
                  <c:v>3075</c:v>
                </c:pt>
                <c:pt idx="919">
                  <c:v>3074</c:v>
                </c:pt>
                <c:pt idx="920">
                  <c:v>3073</c:v>
                </c:pt>
                <c:pt idx="921">
                  <c:v>3072</c:v>
                </c:pt>
                <c:pt idx="922">
                  <c:v>3071</c:v>
                </c:pt>
                <c:pt idx="923">
                  <c:v>3070</c:v>
                </c:pt>
                <c:pt idx="924">
                  <c:v>3069</c:v>
                </c:pt>
                <c:pt idx="925">
                  <c:v>3068</c:v>
                </c:pt>
                <c:pt idx="926">
                  <c:v>3067</c:v>
                </c:pt>
                <c:pt idx="927">
                  <c:v>3066</c:v>
                </c:pt>
                <c:pt idx="928">
                  <c:v>3065</c:v>
                </c:pt>
                <c:pt idx="929">
                  <c:v>3064</c:v>
                </c:pt>
                <c:pt idx="930">
                  <c:v>3063</c:v>
                </c:pt>
                <c:pt idx="931">
                  <c:v>3062</c:v>
                </c:pt>
                <c:pt idx="932">
                  <c:v>3061</c:v>
                </c:pt>
                <c:pt idx="933">
                  <c:v>3060</c:v>
                </c:pt>
                <c:pt idx="934">
                  <c:v>3059</c:v>
                </c:pt>
                <c:pt idx="935">
                  <c:v>3058</c:v>
                </c:pt>
                <c:pt idx="936">
                  <c:v>3057</c:v>
                </c:pt>
                <c:pt idx="937">
                  <c:v>3056</c:v>
                </c:pt>
                <c:pt idx="938">
                  <c:v>3055</c:v>
                </c:pt>
                <c:pt idx="939">
                  <c:v>3054</c:v>
                </c:pt>
                <c:pt idx="940">
                  <c:v>3053</c:v>
                </c:pt>
                <c:pt idx="941">
                  <c:v>3052</c:v>
                </c:pt>
                <c:pt idx="942">
                  <c:v>3051</c:v>
                </c:pt>
                <c:pt idx="943">
                  <c:v>3050</c:v>
                </c:pt>
                <c:pt idx="944">
                  <c:v>3049</c:v>
                </c:pt>
                <c:pt idx="945">
                  <c:v>3048</c:v>
                </c:pt>
                <c:pt idx="946">
                  <c:v>3047</c:v>
                </c:pt>
                <c:pt idx="947">
                  <c:v>3046</c:v>
                </c:pt>
                <c:pt idx="948">
                  <c:v>3045</c:v>
                </c:pt>
                <c:pt idx="949">
                  <c:v>3044</c:v>
                </c:pt>
                <c:pt idx="950">
                  <c:v>3043</c:v>
                </c:pt>
                <c:pt idx="951">
                  <c:v>3042</c:v>
                </c:pt>
                <c:pt idx="952">
                  <c:v>3041</c:v>
                </c:pt>
                <c:pt idx="953">
                  <c:v>3040</c:v>
                </c:pt>
                <c:pt idx="954">
                  <c:v>3039</c:v>
                </c:pt>
                <c:pt idx="955">
                  <c:v>3038</c:v>
                </c:pt>
                <c:pt idx="956">
                  <c:v>3037</c:v>
                </c:pt>
                <c:pt idx="957">
                  <c:v>3036</c:v>
                </c:pt>
                <c:pt idx="958">
                  <c:v>3035</c:v>
                </c:pt>
                <c:pt idx="959">
                  <c:v>3034</c:v>
                </c:pt>
                <c:pt idx="960">
                  <c:v>3033</c:v>
                </c:pt>
                <c:pt idx="961">
                  <c:v>3032</c:v>
                </c:pt>
                <c:pt idx="962">
                  <c:v>3031</c:v>
                </c:pt>
                <c:pt idx="963">
                  <c:v>3030</c:v>
                </c:pt>
                <c:pt idx="964">
                  <c:v>3029</c:v>
                </c:pt>
                <c:pt idx="965">
                  <c:v>3028</c:v>
                </c:pt>
                <c:pt idx="966">
                  <c:v>3027</c:v>
                </c:pt>
                <c:pt idx="967">
                  <c:v>3026</c:v>
                </c:pt>
                <c:pt idx="968">
                  <c:v>3025</c:v>
                </c:pt>
                <c:pt idx="969">
                  <c:v>3024</c:v>
                </c:pt>
                <c:pt idx="970">
                  <c:v>3023</c:v>
                </c:pt>
                <c:pt idx="971">
                  <c:v>3022</c:v>
                </c:pt>
                <c:pt idx="972">
                  <c:v>3021</c:v>
                </c:pt>
                <c:pt idx="973">
                  <c:v>3020</c:v>
                </c:pt>
                <c:pt idx="974">
                  <c:v>3019</c:v>
                </c:pt>
                <c:pt idx="975">
                  <c:v>3018</c:v>
                </c:pt>
                <c:pt idx="976">
                  <c:v>3017</c:v>
                </c:pt>
                <c:pt idx="977">
                  <c:v>3016</c:v>
                </c:pt>
                <c:pt idx="978">
                  <c:v>3015</c:v>
                </c:pt>
                <c:pt idx="979">
                  <c:v>3014</c:v>
                </c:pt>
                <c:pt idx="980">
                  <c:v>3013</c:v>
                </c:pt>
                <c:pt idx="981">
                  <c:v>3012</c:v>
                </c:pt>
                <c:pt idx="982">
                  <c:v>3011</c:v>
                </c:pt>
                <c:pt idx="983">
                  <c:v>3010</c:v>
                </c:pt>
                <c:pt idx="984">
                  <c:v>3009</c:v>
                </c:pt>
                <c:pt idx="985">
                  <c:v>3008</c:v>
                </c:pt>
                <c:pt idx="986">
                  <c:v>3007</c:v>
                </c:pt>
                <c:pt idx="987">
                  <c:v>3006</c:v>
                </c:pt>
                <c:pt idx="988">
                  <c:v>3005</c:v>
                </c:pt>
                <c:pt idx="989">
                  <c:v>3004</c:v>
                </c:pt>
                <c:pt idx="990">
                  <c:v>3003</c:v>
                </c:pt>
                <c:pt idx="991">
                  <c:v>3002</c:v>
                </c:pt>
                <c:pt idx="992">
                  <c:v>3001</c:v>
                </c:pt>
                <c:pt idx="993">
                  <c:v>3000</c:v>
                </c:pt>
                <c:pt idx="994">
                  <c:v>2999</c:v>
                </c:pt>
                <c:pt idx="995">
                  <c:v>2998</c:v>
                </c:pt>
                <c:pt idx="996">
                  <c:v>2997</c:v>
                </c:pt>
                <c:pt idx="997">
                  <c:v>2996</c:v>
                </c:pt>
                <c:pt idx="998">
                  <c:v>2995</c:v>
                </c:pt>
                <c:pt idx="999">
                  <c:v>2994</c:v>
                </c:pt>
                <c:pt idx="1000">
                  <c:v>2993</c:v>
                </c:pt>
                <c:pt idx="1001">
                  <c:v>2992</c:v>
                </c:pt>
                <c:pt idx="1002">
                  <c:v>2991</c:v>
                </c:pt>
                <c:pt idx="1003">
                  <c:v>2990</c:v>
                </c:pt>
                <c:pt idx="1004">
                  <c:v>2989</c:v>
                </c:pt>
                <c:pt idx="1005">
                  <c:v>2988</c:v>
                </c:pt>
                <c:pt idx="1006">
                  <c:v>2987</c:v>
                </c:pt>
                <c:pt idx="1007">
                  <c:v>2986</c:v>
                </c:pt>
                <c:pt idx="1008">
                  <c:v>2985</c:v>
                </c:pt>
                <c:pt idx="1009">
                  <c:v>2984</c:v>
                </c:pt>
                <c:pt idx="1010">
                  <c:v>2983</c:v>
                </c:pt>
                <c:pt idx="1011">
                  <c:v>2982</c:v>
                </c:pt>
                <c:pt idx="1012">
                  <c:v>2981</c:v>
                </c:pt>
                <c:pt idx="1013">
                  <c:v>2980</c:v>
                </c:pt>
                <c:pt idx="1014">
                  <c:v>2979</c:v>
                </c:pt>
                <c:pt idx="1015">
                  <c:v>2978</c:v>
                </c:pt>
                <c:pt idx="1016">
                  <c:v>2977</c:v>
                </c:pt>
                <c:pt idx="1017">
                  <c:v>2976</c:v>
                </c:pt>
                <c:pt idx="1018">
                  <c:v>2975</c:v>
                </c:pt>
                <c:pt idx="1019">
                  <c:v>2974</c:v>
                </c:pt>
                <c:pt idx="1020">
                  <c:v>2973</c:v>
                </c:pt>
                <c:pt idx="1021">
                  <c:v>2972</c:v>
                </c:pt>
                <c:pt idx="1022">
                  <c:v>2971</c:v>
                </c:pt>
                <c:pt idx="1023">
                  <c:v>2970</c:v>
                </c:pt>
                <c:pt idx="1024">
                  <c:v>2969</c:v>
                </c:pt>
                <c:pt idx="1025">
                  <c:v>2968</c:v>
                </c:pt>
                <c:pt idx="1026">
                  <c:v>2967</c:v>
                </c:pt>
                <c:pt idx="1027">
                  <c:v>2966</c:v>
                </c:pt>
                <c:pt idx="1028">
                  <c:v>2965</c:v>
                </c:pt>
                <c:pt idx="1029">
                  <c:v>2964</c:v>
                </c:pt>
                <c:pt idx="1030">
                  <c:v>2963</c:v>
                </c:pt>
                <c:pt idx="1031">
                  <c:v>2962</c:v>
                </c:pt>
                <c:pt idx="1032">
                  <c:v>2961</c:v>
                </c:pt>
                <c:pt idx="1033">
                  <c:v>2960</c:v>
                </c:pt>
                <c:pt idx="1034">
                  <c:v>2959</c:v>
                </c:pt>
                <c:pt idx="1035">
                  <c:v>2958</c:v>
                </c:pt>
                <c:pt idx="1036">
                  <c:v>2957</c:v>
                </c:pt>
                <c:pt idx="1037">
                  <c:v>2956</c:v>
                </c:pt>
                <c:pt idx="1038">
                  <c:v>2955</c:v>
                </c:pt>
                <c:pt idx="1039">
                  <c:v>2954</c:v>
                </c:pt>
                <c:pt idx="1040">
                  <c:v>2953</c:v>
                </c:pt>
                <c:pt idx="1041">
                  <c:v>2952</c:v>
                </c:pt>
                <c:pt idx="1042">
                  <c:v>2951</c:v>
                </c:pt>
                <c:pt idx="1043">
                  <c:v>2950</c:v>
                </c:pt>
                <c:pt idx="1044">
                  <c:v>2949</c:v>
                </c:pt>
                <c:pt idx="1045">
                  <c:v>2948</c:v>
                </c:pt>
                <c:pt idx="1046">
                  <c:v>2947</c:v>
                </c:pt>
                <c:pt idx="1047">
                  <c:v>2946</c:v>
                </c:pt>
                <c:pt idx="1048">
                  <c:v>2945</c:v>
                </c:pt>
                <c:pt idx="1049">
                  <c:v>2944</c:v>
                </c:pt>
                <c:pt idx="1050">
                  <c:v>2943</c:v>
                </c:pt>
                <c:pt idx="1051">
                  <c:v>2942</c:v>
                </c:pt>
                <c:pt idx="1052">
                  <c:v>2941</c:v>
                </c:pt>
                <c:pt idx="1053">
                  <c:v>2940</c:v>
                </c:pt>
                <c:pt idx="1054">
                  <c:v>2939</c:v>
                </c:pt>
                <c:pt idx="1055">
                  <c:v>2938</c:v>
                </c:pt>
                <c:pt idx="1056">
                  <c:v>2937</c:v>
                </c:pt>
                <c:pt idx="1057">
                  <c:v>2936</c:v>
                </c:pt>
                <c:pt idx="1058">
                  <c:v>2935</c:v>
                </c:pt>
                <c:pt idx="1059">
                  <c:v>2934</c:v>
                </c:pt>
                <c:pt idx="1060">
                  <c:v>2933</c:v>
                </c:pt>
                <c:pt idx="1061">
                  <c:v>2932</c:v>
                </c:pt>
                <c:pt idx="1062">
                  <c:v>2931</c:v>
                </c:pt>
                <c:pt idx="1063">
                  <c:v>2930</c:v>
                </c:pt>
                <c:pt idx="1064">
                  <c:v>2929</c:v>
                </c:pt>
                <c:pt idx="1065">
                  <c:v>2928</c:v>
                </c:pt>
                <c:pt idx="1066">
                  <c:v>2927</c:v>
                </c:pt>
                <c:pt idx="1067">
                  <c:v>2926</c:v>
                </c:pt>
                <c:pt idx="1068">
                  <c:v>2925</c:v>
                </c:pt>
                <c:pt idx="1069">
                  <c:v>2924</c:v>
                </c:pt>
                <c:pt idx="1070">
                  <c:v>2923</c:v>
                </c:pt>
                <c:pt idx="1071">
                  <c:v>2922</c:v>
                </c:pt>
                <c:pt idx="1072">
                  <c:v>2921</c:v>
                </c:pt>
                <c:pt idx="1073">
                  <c:v>2920</c:v>
                </c:pt>
                <c:pt idx="1074">
                  <c:v>2919</c:v>
                </c:pt>
                <c:pt idx="1075">
                  <c:v>2918</c:v>
                </c:pt>
                <c:pt idx="1076">
                  <c:v>2917</c:v>
                </c:pt>
                <c:pt idx="1077">
                  <c:v>2916</c:v>
                </c:pt>
                <c:pt idx="1078">
                  <c:v>2915</c:v>
                </c:pt>
                <c:pt idx="1079">
                  <c:v>2914</c:v>
                </c:pt>
                <c:pt idx="1080">
                  <c:v>2913</c:v>
                </c:pt>
                <c:pt idx="1081">
                  <c:v>2912</c:v>
                </c:pt>
                <c:pt idx="1082">
                  <c:v>2911</c:v>
                </c:pt>
                <c:pt idx="1083">
                  <c:v>2910</c:v>
                </c:pt>
                <c:pt idx="1084">
                  <c:v>2909</c:v>
                </c:pt>
                <c:pt idx="1085">
                  <c:v>2908</c:v>
                </c:pt>
                <c:pt idx="1086">
                  <c:v>2907</c:v>
                </c:pt>
                <c:pt idx="1087">
                  <c:v>2906</c:v>
                </c:pt>
                <c:pt idx="1088">
                  <c:v>2905</c:v>
                </c:pt>
                <c:pt idx="1089">
                  <c:v>2904</c:v>
                </c:pt>
                <c:pt idx="1090">
                  <c:v>2903</c:v>
                </c:pt>
                <c:pt idx="1091">
                  <c:v>2902</c:v>
                </c:pt>
                <c:pt idx="1092">
                  <c:v>2901</c:v>
                </c:pt>
                <c:pt idx="1093">
                  <c:v>2900</c:v>
                </c:pt>
                <c:pt idx="1094">
                  <c:v>2899</c:v>
                </c:pt>
                <c:pt idx="1095">
                  <c:v>2898</c:v>
                </c:pt>
                <c:pt idx="1096">
                  <c:v>2897</c:v>
                </c:pt>
                <c:pt idx="1097">
                  <c:v>2896</c:v>
                </c:pt>
                <c:pt idx="1098">
                  <c:v>2895</c:v>
                </c:pt>
                <c:pt idx="1099">
                  <c:v>2894</c:v>
                </c:pt>
                <c:pt idx="1100">
                  <c:v>2893</c:v>
                </c:pt>
                <c:pt idx="1101">
                  <c:v>2892</c:v>
                </c:pt>
                <c:pt idx="1102">
                  <c:v>2891</c:v>
                </c:pt>
                <c:pt idx="1103">
                  <c:v>2890</c:v>
                </c:pt>
                <c:pt idx="1104">
                  <c:v>2889</c:v>
                </c:pt>
                <c:pt idx="1105">
                  <c:v>2888</c:v>
                </c:pt>
                <c:pt idx="1106">
                  <c:v>2887</c:v>
                </c:pt>
                <c:pt idx="1107">
                  <c:v>2886</c:v>
                </c:pt>
                <c:pt idx="1108">
                  <c:v>2885</c:v>
                </c:pt>
                <c:pt idx="1109">
                  <c:v>2884</c:v>
                </c:pt>
                <c:pt idx="1110">
                  <c:v>2883</c:v>
                </c:pt>
                <c:pt idx="1111">
                  <c:v>2882</c:v>
                </c:pt>
                <c:pt idx="1112">
                  <c:v>2881</c:v>
                </c:pt>
                <c:pt idx="1113">
                  <c:v>2880</c:v>
                </c:pt>
                <c:pt idx="1114">
                  <c:v>2879</c:v>
                </c:pt>
                <c:pt idx="1115">
                  <c:v>2878</c:v>
                </c:pt>
                <c:pt idx="1116">
                  <c:v>2877</c:v>
                </c:pt>
                <c:pt idx="1117">
                  <c:v>2876</c:v>
                </c:pt>
                <c:pt idx="1118">
                  <c:v>2875</c:v>
                </c:pt>
                <c:pt idx="1119">
                  <c:v>2874</c:v>
                </c:pt>
                <c:pt idx="1120">
                  <c:v>2873</c:v>
                </c:pt>
                <c:pt idx="1121">
                  <c:v>2872</c:v>
                </c:pt>
                <c:pt idx="1122">
                  <c:v>2871</c:v>
                </c:pt>
                <c:pt idx="1123">
                  <c:v>2870</c:v>
                </c:pt>
                <c:pt idx="1124">
                  <c:v>2869</c:v>
                </c:pt>
                <c:pt idx="1125">
                  <c:v>2868</c:v>
                </c:pt>
                <c:pt idx="1126">
                  <c:v>2867</c:v>
                </c:pt>
                <c:pt idx="1127">
                  <c:v>2866</c:v>
                </c:pt>
                <c:pt idx="1128">
                  <c:v>2865</c:v>
                </c:pt>
                <c:pt idx="1129">
                  <c:v>2864</c:v>
                </c:pt>
                <c:pt idx="1130">
                  <c:v>2863</c:v>
                </c:pt>
                <c:pt idx="1131">
                  <c:v>2862</c:v>
                </c:pt>
                <c:pt idx="1132">
                  <c:v>2861</c:v>
                </c:pt>
                <c:pt idx="1133">
                  <c:v>2860</c:v>
                </c:pt>
                <c:pt idx="1134">
                  <c:v>2859</c:v>
                </c:pt>
                <c:pt idx="1135">
                  <c:v>2858</c:v>
                </c:pt>
                <c:pt idx="1136">
                  <c:v>2857</c:v>
                </c:pt>
                <c:pt idx="1137">
                  <c:v>2856</c:v>
                </c:pt>
                <c:pt idx="1138">
                  <c:v>2855</c:v>
                </c:pt>
                <c:pt idx="1139">
                  <c:v>2854</c:v>
                </c:pt>
                <c:pt idx="1140">
                  <c:v>2853</c:v>
                </c:pt>
                <c:pt idx="1141">
                  <c:v>2852</c:v>
                </c:pt>
                <c:pt idx="1142">
                  <c:v>2851</c:v>
                </c:pt>
                <c:pt idx="1143">
                  <c:v>2850</c:v>
                </c:pt>
                <c:pt idx="1144">
                  <c:v>2849</c:v>
                </c:pt>
                <c:pt idx="1145">
                  <c:v>2848</c:v>
                </c:pt>
                <c:pt idx="1146">
                  <c:v>2847</c:v>
                </c:pt>
                <c:pt idx="1147">
                  <c:v>2846</c:v>
                </c:pt>
                <c:pt idx="1148">
                  <c:v>2845</c:v>
                </c:pt>
                <c:pt idx="1149">
                  <c:v>2844</c:v>
                </c:pt>
                <c:pt idx="1150">
                  <c:v>2843</c:v>
                </c:pt>
                <c:pt idx="1151">
                  <c:v>2842</c:v>
                </c:pt>
                <c:pt idx="1152">
                  <c:v>2841</c:v>
                </c:pt>
                <c:pt idx="1153">
                  <c:v>2840</c:v>
                </c:pt>
                <c:pt idx="1154">
                  <c:v>2839</c:v>
                </c:pt>
                <c:pt idx="1155">
                  <c:v>2838</c:v>
                </c:pt>
                <c:pt idx="1156">
                  <c:v>2837</c:v>
                </c:pt>
                <c:pt idx="1157">
                  <c:v>2836</c:v>
                </c:pt>
                <c:pt idx="1158">
                  <c:v>2835</c:v>
                </c:pt>
                <c:pt idx="1159">
                  <c:v>2834</c:v>
                </c:pt>
                <c:pt idx="1160">
                  <c:v>2833</c:v>
                </c:pt>
                <c:pt idx="1161">
                  <c:v>2832</c:v>
                </c:pt>
                <c:pt idx="1162">
                  <c:v>2831</c:v>
                </c:pt>
                <c:pt idx="1163">
                  <c:v>2830</c:v>
                </c:pt>
                <c:pt idx="1164">
                  <c:v>2829</c:v>
                </c:pt>
                <c:pt idx="1165">
                  <c:v>2828</c:v>
                </c:pt>
                <c:pt idx="1166">
                  <c:v>2827</c:v>
                </c:pt>
                <c:pt idx="1167">
                  <c:v>2826</c:v>
                </c:pt>
                <c:pt idx="1168">
                  <c:v>2825</c:v>
                </c:pt>
                <c:pt idx="1169">
                  <c:v>2824</c:v>
                </c:pt>
                <c:pt idx="1170">
                  <c:v>2823</c:v>
                </c:pt>
                <c:pt idx="1171">
                  <c:v>2822</c:v>
                </c:pt>
                <c:pt idx="1172">
                  <c:v>2821</c:v>
                </c:pt>
                <c:pt idx="1173">
                  <c:v>2820</c:v>
                </c:pt>
                <c:pt idx="1174">
                  <c:v>2819</c:v>
                </c:pt>
                <c:pt idx="1175">
                  <c:v>2818</c:v>
                </c:pt>
                <c:pt idx="1176">
                  <c:v>2817</c:v>
                </c:pt>
                <c:pt idx="1177">
                  <c:v>2816</c:v>
                </c:pt>
                <c:pt idx="1178">
                  <c:v>2815</c:v>
                </c:pt>
                <c:pt idx="1179">
                  <c:v>2814</c:v>
                </c:pt>
                <c:pt idx="1180">
                  <c:v>2813</c:v>
                </c:pt>
                <c:pt idx="1181">
                  <c:v>2812</c:v>
                </c:pt>
                <c:pt idx="1182">
                  <c:v>2811</c:v>
                </c:pt>
                <c:pt idx="1183">
                  <c:v>2810</c:v>
                </c:pt>
                <c:pt idx="1184">
                  <c:v>2809</c:v>
                </c:pt>
                <c:pt idx="1185">
                  <c:v>2808</c:v>
                </c:pt>
                <c:pt idx="1186">
                  <c:v>2807</c:v>
                </c:pt>
                <c:pt idx="1187">
                  <c:v>2806</c:v>
                </c:pt>
                <c:pt idx="1188">
                  <c:v>2805</c:v>
                </c:pt>
                <c:pt idx="1189">
                  <c:v>2804</c:v>
                </c:pt>
                <c:pt idx="1190">
                  <c:v>2803</c:v>
                </c:pt>
                <c:pt idx="1191">
                  <c:v>2802</c:v>
                </c:pt>
                <c:pt idx="1192">
                  <c:v>2801</c:v>
                </c:pt>
                <c:pt idx="1193">
                  <c:v>2800</c:v>
                </c:pt>
                <c:pt idx="1194">
                  <c:v>2799</c:v>
                </c:pt>
                <c:pt idx="1195">
                  <c:v>2798</c:v>
                </c:pt>
                <c:pt idx="1196">
                  <c:v>2797</c:v>
                </c:pt>
                <c:pt idx="1197">
                  <c:v>2796</c:v>
                </c:pt>
                <c:pt idx="1198">
                  <c:v>2795</c:v>
                </c:pt>
                <c:pt idx="1199">
                  <c:v>2794</c:v>
                </c:pt>
                <c:pt idx="1200">
                  <c:v>2793</c:v>
                </c:pt>
                <c:pt idx="1201">
                  <c:v>2792</c:v>
                </c:pt>
                <c:pt idx="1202">
                  <c:v>2791</c:v>
                </c:pt>
                <c:pt idx="1203">
                  <c:v>2790</c:v>
                </c:pt>
                <c:pt idx="1204">
                  <c:v>2789</c:v>
                </c:pt>
                <c:pt idx="1205">
                  <c:v>2788</c:v>
                </c:pt>
                <c:pt idx="1206">
                  <c:v>2787</c:v>
                </c:pt>
                <c:pt idx="1207">
                  <c:v>2786</c:v>
                </c:pt>
                <c:pt idx="1208">
                  <c:v>2785</c:v>
                </c:pt>
                <c:pt idx="1209">
                  <c:v>2784</c:v>
                </c:pt>
                <c:pt idx="1210">
                  <c:v>2783</c:v>
                </c:pt>
                <c:pt idx="1211">
                  <c:v>2782</c:v>
                </c:pt>
                <c:pt idx="1212">
                  <c:v>2781</c:v>
                </c:pt>
                <c:pt idx="1213">
                  <c:v>2780</c:v>
                </c:pt>
                <c:pt idx="1214">
                  <c:v>2779</c:v>
                </c:pt>
                <c:pt idx="1215">
                  <c:v>2778</c:v>
                </c:pt>
                <c:pt idx="1216">
                  <c:v>2777</c:v>
                </c:pt>
                <c:pt idx="1217">
                  <c:v>2776</c:v>
                </c:pt>
                <c:pt idx="1218">
                  <c:v>2775</c:v>
                </c:pt>
                <c:pt idx="1219">
                  <c:v>2774</c:v>
                </c:pt>
                <c:pt idx="1220">
                  <c:v>2773</c:v>
                </c:pt>
                <c:pt idx="1221">
                  <c:v>2772</c:v>
                </c:pt>
                <c:pt idx="1222">
                  <c:v>2771</c:v>
                </c:pt>
                <c:pt idx="1223">
                  <c:v>2770</c:v>
                </c:pt>
                <c:pt idx="1224">
                  <c:v>2769</c:v>
                </c:pt>
                <c:pt idx="1225">
                  <c:v>2768</c:v>
                </c:pt>
                <c:pt idx="1226">
                  <c:v>2767</c:v>
                </c:pt>
                <c:pt idx="1227">
                  <c:v>2766</c:v>
                </c:pt>
                <c:pt idx="1228">
                  <c:v>2765</c:v>
                </c:pt>
                <c:pt idx="1229">
                  <c:v>2764</c:v>
                </c:pt>
                <c:pt idx="1230">
                  <c:v>2763</c:v>
                </c:pt>
                <c:pt idx="1231">
                  <c:v>2762</c:v>
                </c:pt>
                <c:pt idx="1232">
                  <c:v>2761</c:v>
                </c:pt>
                <c:pt idx="1233">
                  <c:v>2760</c:v>
                </c:pt>
                <c:pt idx="1234">
                  <c:v>2759</c:v>
                </c:pt>
                <c:pt idx="1235">
                  <c:v>2758</c:v>
                </c:pt>
                <c:pt idx="1236">
                  <c:v>2757</c:v>
                </c:pt>
                <c:pt idx="1237">
                  <c:v>2756</c:v>
                </c:pt>
                <c:pt idx="1238">
                  <c:v>2755</c:v>
                </c:pt>
                <c:pt idx="1239">
                  <c:v>2754</c:v>
                </c:pt>
                <c:pt idx="1240">
                  <c:v>2753</c:v>
                </c:pt>
                <c:pt idx="1241">
                  <c:v>2752</c:v>
                </c:pt>
                <c:pt idx="1242">
                  <c:v>2751</c:v>
                </c:pt>
                <c:pt idx="1243">
                  <c:v>2750</c:v>
                </c:pt>
                <c:pt idx="1244">
                  <c:v>2749</c:v>
                </c:pt>
                <c:pt idx="1245">
                  <c:v>2748</c:v>
                </c:pt>
                <c:pt idx="1246">
                  <c:v>2747</c:v>
                </c:pt>
                <c:pt idx="1247">
                  <c:v>2746</c:v>
                </c:pt>
                <c:pt idx="1248">
                  <c:v>2745</c:v>
                </c:pt>
                <c:pt idx="1249">
                  <c:v>2744</c:v>
                </c:pt>
                <c:pt idx="1250">
                  <c:v>2743</c:v>
                </c:pt>
                <c:pt idx="1251">
                  <c:v>2742</c:v>
                </c:pt>
                <c:pt idx="1252">
                  <c:v>2741</c:v>
                </c:pt>
                <c:pt idx="1253">
                  <c:v>2740</c:v>
                </c:pt>
                <c:pt idx="1254">
                  <c:v>2739</c:v>
                </c:pt>
                <c:pt idx="1255">
                  <c:v>2738</c:v>
                </c:pt>
                <c:pt idx="1256">
                  <c:v>2737</c:v>
                </c:pt>
                <c:pt idx="1257">
                  <c:v>2736</c:v>
                </c:pt>
                <c:pt idx="1258">
                  <c:v>2735</c:v>
                </c:pt>
                <c:pt idx="1259">
                  <c:v>2734</c:v>
                </c:pt>
                <c:pt idx="1260">
                  <c:v>2733</c:v>
                </c:pt>
                <c:pt idx="1261">
                  <c:v>2732</c:v>
                </c:pt>
                <c:pt idx="1262">
                  <c:v>2731</c:v>
                </c:pt>
                <c:pt idx="1263">
                  <c:v>2730</c:v>
                </c:pt>
                <c:pt idx="1264">
                  <c:v>2729</c:v>
                </c:pt>
                <c:pt idx="1265">
                  <c:v>2728</c:v>
                </c:pt>
                <c:pt idx="1266">
                  <c:v>2727</c:v>
                </c:pt>
                <c:pt idx="1267">
                  <c:v>2726</c:v>
                </c:pt>
                <c:pt idx="1268">
                  <c:v>2725</c:v>
                </c:pt>
                <c:pt idx="1269">
                  <c:v>2724</c:v>
                </c:pt>
                <c:pt idx="1270">
                  <c:v>2723</c:v>
                </c:pt>
                <c:pt idx="1271">
                  <c:v>2722</c:v>
                </c:pt>
                <c:pt idx="1272">
                  <c:v>2721</c:v>
                </c:pt>
                <c:pt idx="1273">
                  <c:v>2720</c:v>
                </c:pt>
                <c:pt idx="1274">
                  <c:v>2719</c:v>
                </c:pt>
                <c:pt idx="1275">
                  <c:v>2718</c:v>
                </c:pt>
                <c:pt idx="1276">
                  <c:v>2717</c:v>
                </c:pt>
                <c:pt idx="1277">
                  <c:v>2716</c:v>
                </c:pt>
                <c:pt idx="1278">
                  <c:v>2715</c:v>
                </c:pt>
                <c:pt idx="1279">
                  <c:v>2714</c:v>
                </c:pt>
                <c:pt idx="1280">
                  <c:v>2713</c:v>
                </c:pt>
                <c:pt idx="1281">
                  <c:v>2712</c:v>
                </c:pt>
                <c:pt idx="1282">
                  <c:v>2711</c:v>
                </c:pt>
                <c:pt idx="1283">
                  <c:v>2710</c:v>
                </c:pt>
                <c:pt idx="1284">
                  <c:v>2709</c:v>
                </c:pt>
                <c:pt idx="1285">
                  <c:v>2708</c:v>
                </c:pt>
                <c:pt idx="1286">
                  <c:v>2707</c:v>
                </c:pt>
                <c:pt idx="1287">
                  <c:v>2706</c:v>
                </c:pt>
                <c:pt idx="1288">
                  <c:v>2705</c:v>
                </c:pt>
                <c:pt idx="1289">
                  <c:v>2704</c:v>
                </c:pt>
                <c:pt idx="1290">
                  <c:v>2703</c:v>
                </c:pt>
                <c:pt idx="1291">
                  <c:v>2702</c:v>
                </c:pt>
                <c:pt idx="1292">
                  <c:v>2701</c:v>
                </c:pt>
                <c:pt idx="1293">
                  <c:v>2700</c:v>
                </c:pt>
                <c:pt idx="1294">
                  <c:v>2699</c:v>
                </c:pt>
                <c:pt idx="1295">
                  <c:v>2698</c:v>
                </c:pt>
                <c:pt idx="1296">
                  <c:v>2697</c:v>
                </c:pt>
                <c:pt idx="1297">
                  <c:v>2696</c:v>
                </c:pt>
                <c:pt idx="1298">
                  <c:v>2695</c:v>
                </c:pt>
                <c:pt idx="1299">
                  <c:v>2694</c:v>
                </c:pt>
                <c:pt idx="1300">
                  <c:v>2693</c:v>
                </c:pt>
                <c:pt idx="1301">
                  <c:v>2692</c:v>
                </c:pt>
                <c:pt idx="1302">
                  <c:v>2691</c:v>
                </c:pt>
                <c:pt idx="1303">
                  <c:v>2690</c:v>
                </c:pt>
                <c:pt idx="1304">
                  <c:v>2689</c:v>
                </c:pt>
                <c:pt idx="1305">
                  <c:v>2688</c:v>
                </c:pt>
                <c:pt idx="1306">
                  <c:v>2687</c:v>
                </c:pt>
                <c:pt idx="1307">
                  <c:v>2686</c:v>
                </c:pt>
                <c:pt idx="1308">
                  <c:v>2685</c:v>
                </c:pt>
                <c:pt idx="1309">
                  <c:v>2684</c:v>
                </c:pt>
                <c:pt idx="1310">
                  <c:v>2683</c:v>
                </c:pt>
                <c:pt idx="1311">
                  <c:v>2682</c:v>
                </c:pt>
                <c:pt idx="1312">
                  <c:v>2681</c:v>
                </c:pt>
                <c:pt idx="1313">
                  <c:v>2680</c:v>
                </c:pt>
                <c:pt idx="1314">
                  <c:v>2679</c:v>
                </c:pt>
                <c:pt idx="1315">
                  <c:v>2678</c:v>
                </c:pt>
                <c:pt idx="1316">
                  <c:v>2677</c:v>
                </c:pt>
                <c:pt idx="1317">
                  <c:v>2676</c:v>
                </c:pt>
                <c:pt idx="1318">
                  <c:v>2675</c:v>
                </c:pt>
                <c:pt idx="1319">
                  <c:v>2674</c:v>
                </c:pt>
                <c:pt idx="1320">
                  <c:v>2673</c:v>
                </c:pt>
                <c:pt idx="1321">
                  <c:v>2672</c:v>
                </c:pt>
                <c:pt idx="1322">
                  <c:v>2671</c:v>
                </c:pt>
                <c:pt idx="1323">
                  <c:v>2670</c:v>
                </c:pt>
                <c:pt idx="1324">
                  <c:v>2669</c:v>
                </c:pt>
                <c:pt idx="1325">
                  <c:v>2668</c:v>
                </c:pt>
                <c:pt idx="1326">
                  <c:v>2667</c:v>
                </c:pt>
                <c:pt idx="1327">
                  <c:v>2666</c:v>
                </c:pt>
                <c:pt idx="1328">
                  <c:v>2665</c:v>
                </c:pt>
                <c:pt idx="1329">
                  <c:v>2664</c:v>
                </c:pt>
                <c:pt idx="1330">
                  <c:v>2663</c:v>
                </c:pt>
                <c:pt idx="1331">
                  <c:v>2662</c:v>
                </c:pt>
                <c:pt idx="1332">
                  <c:v>2661</c:v>
                </c:pt>
                <c:pt idx="1333">
                  <c:v>2660</c:v>
                </c:pt>
                <c:pt idx="1334">
                  <c:v>2659</c:v>
                </c:pt>
                <c:pt idx="1335">
                  <c:v>2658</c:v>
                </c:pt>
                <c:pt idx="1336">
                  <c:v>2657</c:v>
                </c:pt>
                <c:pt idx="1337">
                  <c:v>2656</c:v>
                </c:pt>
                <c:pt idx="1338">
                  <c:v>2655</c:v>
                </c:pt>
                <c:pt idx="1339">
                  <c:v>2654</c:v>
                </c:pt>
                <c:pt idx="1340">
                  <c:v>2653</c:v>
                </c:pt>
                <c:pt idx="1341">
                  <c:v>2652</c:v>
                </c:pt>
                <c:pt idx="1342">
                  <c:v>2651</c:v>
                </c:pt>
                <c:pt idx="1343">
                  <c:v>2650</c:v>
                </c:pt>
                <c:pt idx="1344">
                  <c:v>2649</c:v>
                </c:pt>
                <c:pt idx="1345">
                  <c:v>2648</c:v>
                </c:pt>
                <c:pt idx="1346">
                  <c:v>2647</c:v>
                </c:pt>
                <c:pt idx="1347">
                  <c:v>2646</c:v>
                </c:pt>
                <c:pt idx="1348">
                  <c:v>2645</c:v>
                </c:pt>
                <c:pt idx="1349">
                  <c:v>2644</c:v>
                </c:pt>
                <c:pt idx="1350">
                  <c:v>2643</c:v>
                </c:pt>
                <c:pt idx="1351">
                  <c:v>2642</c:v>
                </c:pt>
                <c:pt idx="1352">
                  <c:v>2641</c:v>
                </c:pt>
                <c:pt idx="1353">
                  <c:v>2640</c:v>
                </c:pt>
                <c:pt idx="1354">
                  <c:v>2639</c:v>
                </c:pt>
                <c:pt idx="1355">
                  <c:v>2638</c:v>
                </c:pt>
                <c:pt idx="1356">
                  <c:v>2637</c:v>
                </c:pt>
                <c:pt idx="1357">
                  <c:v>2636</c:v>
                </c:pt>
                <c:pt idx="1358">
                  <c:v>2635</c:v>
                </c:pt>
                <c:pt idx="1359">
                  <c:v>2634</c:v>
                </c:pt>
                <c:pt idx="1360">
                  <c:v>2633</c:v>
                </c:pt>
                <c:pt idx="1361">
                  <c:v>2632</c:v>
                </c:pt>
                <c:pt idx="1362">
                  <c:v>2631</c:v>
                </c:pt>
                <c:pt idx="1363">
                  <c:v>2630</c:v>
                </c:pt>
                <c:pt idx="1364">
                  <c:v>2629</c:v>
                </c:pt>
                <c:pt idx="1365">
                  <c:v>2628</c:v>
                </c:pt>
                <c:pt idx="1366">
                  <c:v>2627</c:v>
                </c:pt>
                <c:pt idx="1367">
                  <c:v>2626</c:v>
                </c:pt>
                <c:pt idx="1368">
                  <c:v>2625</c:v>
                </c:pt>
                <c:pt idx="1369">
                  <c:v>2624</c:v>
                </c:pt>
                <c:pt idx="1370">
                  <c:v>2623</c:v>
                </c:pt>
                <c:pt idx="1371">
                  <c:v>2622</c:v>
                </c:pt>
                <c:pt idx="1372">
                  <c:v>2621</c:v>
                </c:pt>
                <c:pt idx="1373">
                  <c:v>2620</c:v>
                </c:pt>
                <c:pt idx="1374">
                  <c:v>2619</c:v>
                </c:pt>
                <c:pt idx="1375">
                  <c:v>2618</c:v>
                </c:pt>
                <c:pt idx="1376">
                  <c:v>2617</c:v>
                </c:pt>
                <c:pt idx="1377">
                  <c:v>2616</c:v>
                </c:pt>
                <c:pt idx="1378">
                  <c:v>2615</c:v>
                </c:pt>
                <c:pt idx="1379">
                  <c:v>2614</c:v>
                </c:pt>
                <c:pt idx="1380">
                  <c:v>2613</c:v>
                </c:pt>
                <c:pt idx="1381">
                  <c:v>2612</c:v>
                </c:pt>
                <c:pt idx="1382">
                  <c:v>2611</c:v>
                </c:pt>
                <c:pt idx="1383">
                  <c:v>2610</c:v>
                </c:pt>
                <c:pt idx="1384">
                  <c:v>2609</c:v>
                </c:pt>
                <c:pt idx="1385">
                  <c:v>2608</c:v>
                </c:pt>
                <c:pt idx="1386">
                  <c:v>2607</c:v>
                </c:pt>
                <c:pt idx="1387">
                  <c:v>2606</c:v>
                </c:pt>
                <c:pt idx="1388">
                  <c:v>2605</c:v>
                </c:pt>
                <c:pt idx="1389">
                  <c:v>2604</c:v>
                </c:pt>
                <c:pt idx="1390">
                  <c:v>2603</c:v>
                </c:pt>
                <c:pt idx="1391">
                  <c:v>2602</c:v>
                </c:pt>
                <c:pt idx="1392">
                  <c:v>2601</c:v>
                </c:pt>
                <c:pt idx="1393">
                  <c:v>2600</c:v>
                </c:pt>
                <c:pt idx="1394">
                  <c:v>2599</c:v>
                </c:pt>
                <c:pt idx="1395">
                  <c:v>2598</c:v>
                </c:pt>
                <c:pt idx="1396">
                  <c:v>2597</c:v>
                </c:pt>
                <c:pt idx="1397">
                  <c:v>2596</c:v>
                </c:pt>
                <c:pt idx="1398">
                  <c:v>2595</c:v>
                </c:pt>
                <c:pt idx="1399">
                  <c:v>2594</c:v>
                </c:pt>
                <c:pt idx="1400">
                  <c:v>2593</c:v>
                </c:pt>
                <c:pt idx="1401">
                  <c:v>2592</c:v>
                </c:pt>
                <c:pt idx="1402">
                  <c:v>2591</c:v>
                </c:pt>
                <c:pt idx="1403">
                  <c:v>2590</c:v>
                </c:pt>
                <c:pt idx="1404">
                  <c:v>2589</c:v>
                </c:pt>
                <c:pt idx="1405">
                  <c:v>2588</c:v>
                </c:pt>
                <c:pt idx="1406">
                  <c:v>2587</c:v>
                </c:pt>
                <c:pt idx="1407">
                  <c:v>2586</c:v>
                </c:pt>
                <c:pt idx="1408">
                  <c:v>2585</c:v>
                </c:pt>
                <c:pt idx="1409">
                  <c:v>2584</c:v>
                </c:pt>
                <c:pt idx="1410">
                  <c:v>2583</c:v>
                </c:pt>
                <c:pt idx="1411">
                  <c:v>2582</c:v>
                </c:pt>
                <c:pt idx="1412">
                  <c:v>2581</c:v>
                </c:pt>
                <c:pt idx="1413">
                  <c:v>2580</c:v>
                </c:pt>
                <c:pt idx="1414">
                  <c:v>2579</c:v>
                </c:pt>
                <c:pt idx="1415">
                  <c:v>2578</c:v>
                </c:pt>
                <c:pt idx="1416">
                  <c:v>2577</c:v>
                </c:pt>
                <c:pt idx="1417">
                  <c:v>2576</c:v>
                </c:pt>
                <c:pt idx="1418">
                  <c:v>2575</c:v>
                </c:pt>
                <c:pt idx="1419">
                  <c:v>2574</c:v>
                </c:pt>
                <c:pt idx="1420">
                  <c:v>2573</c:v>
                </c:pt>
                <c:pt idx="1421">
                  <c:v>2572</c:v>
                </c:pt>
                <c:pt idx="1422">
                  <c:v>2571</c:v>
                </c:pt>
                <c:pt idx="1423">
                  <c:v>2570</c:v>
                </c:pt>
                <c:pt idx="1424">
                  <c:v>2569</c:v>
                </c:pt>
                <c:pt idx="1425">
                  <c:v>2568</c:v>
                </c:pt>
                <c:pt idx="1426">
                  <c:v>2567</c:v>
                </c:pt>
                <c:pt idx="1427">
                  <c:v>2566</c:v>
                </c:pt>
                <c:pt idx="1428">
                  <c:v>2565</c:v>
                </c:pt>
                <c:pt idx="1429">
                  <c:v>2564</c:v>
                </c:pt>
                <c:pt idx="1430">
                  <c:v>2563</c:v>
                </c:pt>
                <c:pt idx="1431">
                  <c:v>2562</c:v>
                </c:pt>
                <c:pt idx="1432">
                  <c:v>2561</c:v>
                </c:pt>
                <c:pt idx="1433">
                  <c:v>2560</c:v>
                </c:pt>
                <c:pt idx="1434">
                  <c:v>2559</c:v>
                </c:pt>
                <c:pt idx="1435">
                  <c:v>2558</c:v>
                </c:pt>
                <c:pt idx="1436">
                  <c:v>2557</c:v>
                </c:pt>
                <c:pt idx="1437">
                  <c:v>2556</c:v>
                </c:pt>
                <c:pt idx="1438">
                  <c:v>2555</c:v>
                </c:pt>
                <c:pt idx="1439">
                  <c:v>2554</c:v>
                </c:pt>
                <c:pt idx="1440">
                  <c:v>2553</c:v>
                </c:pt>
                <c:pt idx="1441">
                  <c:v>2552</c:v>
                </c:pt>
                <c:pt idx="1442">
                  <c:v>2551</c:v>
                </c:pt>
                <c:pt idx="1443">
                  <c:v>2550</c:v>
                </c:pt>
                <c:pt idx="1444">
                  <c:v>2549</c:v>
                </c:pt>
                <c:pt idx="1445">
                  <c:v>2548</c:v>
                </c:pt>
                <c:pt idx="1446">
                  <c:v>2547</c:v>
                </c:pt>
                <c:pt idx="1447">
                  <c:v>2546</c:v>
                </c:pt>
                <c:pt idx="1448">
                  <c:v>2545</c:v>
                </c:pt>
                <c:pt idx="1449">
                  <c:v>2544</c:v>
                </c:pt>
                <c:pt idx="1450">
                  <c:v>2543</c:v>
                </c:pt>
                <c:pt idx="1451">
                  <c:v>2542</c:v>
                </c:pt>
                <c:pt idx="1452">
                  <c:v>2541</c:v>
                </c:pt>
                <c:pt idx="1453">
                  <c:v>2540</c:v>
                </c:pt>
                <c:pt idx="1454">
                  <c:v>2539</c:v>
                </c:pt>
                <c:pt idx="1455">
                  <c:v>2538</c:v>
                </c:pt>
                <c:pt idx="1456">
                  <c:v>2537</c:v>
                </c:pt>
                <c:pt idx="1457">
                  <c:v>2536</c:v>
                </c:pt>
                <c:pt idx="1458">
                  <c:v>2535</c:v>
                </c:pt>
                <c:pt idx="1459">
                  <c:v>2534</c:v>
                </c:pt>
                <c:pt idx="1460">
                  <c:v>2533</c:v>
                </c:pt>
                <c:pt idx="1461">
                  <c:v>2532</c:v>
                </c:pt>
                <c:pt idx="1462">
                  <c:v>2531</c:v>
                </c:pt>
                <c:pt idx="1463">
                  <c:v>2530</c:v>
                </c:pt>
                <c:pt idx="1464">
                  <c:v>2529</c:v>
                </c:pt>
                <c:pt idx="1465">
                  <c:v>2528</c:v>
                </c:pt>
                <c:pt idx="1466">
                  <c:v>2527</c:v>
                </c:pt>
                <c:pt idx="1467">
                  <c:v>2526</c:v>
                </c:pt>
                <c:pt idx="1468">
                  <c:v>2525</c:v>
                </c:pt>
                <c:pt idx="1469">
                  <c:v>2524</c:v>
                </c:pt>
                <c:pt idx="1470">
                  <c:v>2523</c:v>
                </c:pt>
                <c:pt idx="1471">
                  <c:v>2522</c:v>
                </c:pt>
                <c:pt idx="1472">
                  <c:v>2521</c:v>
                </c:pt>
                <c:pt idx="1473">
                  <c:v>2520</c:v>
                </c:pt>
                <c:pt idx="1474">
                  <c:v>2519</c:v>
                </c:pt>
                <c:pt idx="1475">
                  <c:v>2518</c:v>
                </c:pt>
                <c:pt idx="1476">
                  <c:v>2517</c:v>
                </c:pt>
                <c:pt idx="1477">
                  <c:v>2516</c:v>
                </c:pt>
                <c:pt idx="1478">
                  <c:v>2515</c:v>
                </c:pt>
                <c:pt idx="1479">
                  <c:v>2514</c:v>
                </c:pt>
                <c:pt idx="1480">
                  <c:v>2513</c:v>
                </c:pt>
                <c:pt idx="1481">
                  <c:v>2512</c:v>
                </c:pt>
                <c:pt idx="1482">
                  <c:v>2511</c:v>
                </c:pt>
                <c:pt idx="1483">
                  <c:v>2510</c:v>
                </c:pt>
                <c:pt idx="1484">
                  <c:v>2509</c:v>
                </c:pt>
                <c:pt idx="1485">
                  <c:v>2508</c:v>
                </c:pt>
                <c:pt idx="1486">
                  <c:v>2507</c:v>
                </c:pt>
                <c:pt idx="1487">
                  <c:v>2506</c:v>
                </c:pt>
                <c:pt idx="1488">
                  <c:v>2505</c:v>
                </c:pt>
                <c:pt idx="1489">
                  <c:v>2504</c:v>
                </c:pt>
                <c:pt idx="1490">
                  <c:v>2503</c:v>
                </c:pt>
                <c:pt idx="1491">
                  <c:v>2502</c:v>
                </c:pt>
                <c:pt idx="1492">
                  <c:v>2501</c:v>
                </c:pt>
                <c:pt idx="1493">
                  <c:v>2500</c:v>
                </c:pt>
                <c:pt idx="1494">
                  <c:v>2499</c:v>
                </c:pt>
                <c:pt idx="1495">
                  <c:v>2498</c:v>
                </c:pt>
                <c:pt idx="1496">
                  <c:v>2497</c:v>
                </c:pt>
                <c:pt idx="1497">
                  <c:v>2496</c:v>
                </c:pt>
                <c:pt idx="1498">
                  <c:v>2495</c:v>
                </c:pt>
                <c:pt idx="1499">
                  <c:v>2494</c:v>
                </c:pt>
                <c:pt idx="1500">
                  <c:v>2493</c:v>
                </c:pt>
                <c:pt idx="1501">
                  <c:v>2492</c:v>
                </c:pt>
                <c:pt idx="1502">
                  <c:v>2491</c:v>
                </c:pt>
                <c:pt idx="1503">
                  <c:v>2490</c:v>
                </c:pt>
                <c:pt idx="1504">
                  <c:v>2489</c:v>
                </c:pt>
                <c:pt idx="1505">
                  <c:v>2488</c:v>
                </c:pt>
                <c:pt idx="1506">
                  <c:v>2487</c:v>
                </c:pt>
                <c:pt idx="1507">
                  <c:v>2486</c:v>
                </c:pt>
                <c:pt idx="1508">
                  <c:v>2485</c:v>
                </c:pt>
                <c:pt idx="1509">
                  <c:v>2484</c:v>
                </c:pt>
                <c:pt idx="1510">
                  <c:v>2483</c:v>
                </c:pt>
                <c:pt idx="1511">
                  <c:v>2482</c:v>
                </c:pt>
                <c:pt idx="1512">
                  <c:v>2481</c:v>
                </c:pt>
                <c:pt idx="1513">
                  <c:v>2480</c:v>
                </c:pt>
                <c:pt idx="1514">
                  <c:v>2479</c:v>
                </c:pt>
                <c:pt idx="1515">
                  <c:v>2478</c:v>
                </c:pt>
                <c:pt idx="1516">
                  <c:v>2477</c:v>
                </c:pt>
                <c:pt idx="1517">
                  <c:v>2476</c:v>
                </c:pt>
                <c:pt idx="1518">
                  <c:v>2475</c:v>
                </c:pt>
                <c:pt idx="1519">
                  <c:v>2474</c:v>
                </c:pt>
                <c:pt idx="1520">
                  <c:v>2473</c:v>
                </c:pt>
                <c:pt idx="1521">
                  <c:v>2472</c:v>
                </c:pt>
                <c:pt idx="1522">
                  <c:v>2471</c:v>
                </c:pt>
                <c:pt idx="1523">
                  <c:v>2470</c:v>
                </c:pt>
                <c:pt idx="1524">
                  <c:v>2469</c:v>
                </c:pt>
                <c:pt idx="1525">
                  <c:v>2468</c:v>
                </c:pt>
                <c:pt idx="1526">
                  <c:v>2467</c:v>
                </c:pt>
                <c:pt idx="1527">
                  <c:v>2466</c:v>
                </c:pt>
                <c:pt idx="1528">
                  <c:v>2465</c:v>
                </c:pt>
                <c:pt idx="1529">
                  <c:v>2464</c:v>
                </c:pt>
                <c:pt idx="1530">
                  <c:v>2463</c:v>
                </c:pt>
                <c:pt idx="1531">
                  <c:v>2462</c:v>
                </c:pt>
                <c:pt idx="1532">
                  <c:v>2461</c:v>
                </c:pt>
                <c:pt idx="1533">
                  <c:v>2460</c:v>
                </c:pt>
                <c:pt idx="1534">
                  <c:v>2459</c:v>
                </c:pt>
                <c:pt idx="1535">
                  <c:v>2458</c:v>
                </c:pt>
                <c:pt idx="1536">
                  <c:v>2457</c:v>
                </c:pt>
                <c:pt idx="1537">
                  <c:v>2456</c:v>
                </c:pt>
                <c:pt idx="1538">
                  <c:v>2455</c:v>
                </c:pt>
                <c:pt idx="1539">
                  <c:v>2454</c:v>
                </c:pt>
                <c:pt idx="1540">
                  <c:v>2453</c:v>
                </c:pt>
                <c:pt idx="1541">
                  <c:v>2452</c:v>
                </c:pt>
                <c:pt idx="1542">
                  <c:v>2451</c:v>
                </c:pt>
                <c:pt idx="1543">
                  <c:v>2450</c:v>
                </c:pt>
                <c:pt idx="1544">
                  <c:v>2449</c:v>
                </c:pt>
                <c:pt idx="1545">
                  <c:v>2448</c:v>
                </c:pt>
                <c:pt idx="1546">
                  <c:v>2447</c:v>
                </c:pt>
                <c:pt idx="1547">
                  <c:v>2446</c:v>
                </c:pt>
                <c:pt idx="1548">
                  <c:v>2445</c:v>
                </c:pt>
                <c:pt idx="1549">
                  <c:v>2444</c:v>
                </c:pt>
                <c:pt idx="1550">
                  <c:v>2443</c:v>
                </c:pt>
                <c:pt idx="1551">
                  <c:v>2442</c:v>
                </c:pt>
                <c:pt idx="1552">
                  <c:v>2441</c:v>
                </c:pt>
                <c:pt idx="1553">
                  <c:v>2440</c:v>
                </c:pt>
                <c:pt idx="1554">
                  <c:v>2439</c:v>
                </c:pt>
                <c:pt idx="1555">
                  <c:v>2438</c:v>
                </c:pt>
                <c:pt idx="1556">
                  <c:v>2437</c:v>
                </c:pt>
                <c:pt idx="1557">
                  <c:v>2436</c:v>
                </c:pt>
                <c:pt idx="1558">
                  <c:v>2435</c:v>
                </c:pt>
                <c:pt idx="1559">
                  <c:v>2434</c:v>
                </c:pt>
                <c:pt idx="1560">
                  <c:v>2433</c:v>
                </c:pt>
                <c:pt idx="1561">
                  <c:v>2432</c:v>
                </c:pt>
                <c:pt idx="1562">
                  <c:v>2431</c:v>
                </c:pt>
                <c:pt idx="1563">
                  <c:v>2430</c:v>
                </c:pt>
                <c:pt idx="1564">
                  <c:v>2429</c:v>
                </c:pt>
                <c:pt idx="1565">
                  <c:v>2428</c:v>
                </c:pt>
                <c:pt idx="1566">
                  <c:v>2427</c:v>
                </c:pt>
                <c:pt idx="1567">
                  <c:v>2426</c:v>
                </c:pt>
                <c:pt idx="1568">
                  <c:v>2425</c:v>
                </c:pt>
                <c:pt idx="1569">
                  <c:v>2424</c:v>
                </c:pt>
                <c:pt idx="1570">
                  <c:v>2423</c:v>
                </c:pt>
                <c:pt idx="1571">
                  <c:v>2422</c:v>
                </c:pt>
                <c:pt idx="1572">
                  <c:v>2421</c:v>
                </c:pt>
                <c:pt idx="1573">
                  <c:v>2420</c:v>
                </c:pt>
                <c:pt idx="1574">
                  <c:v>2419</c:v>
                </c:pt>
                <c:pt idx="1575">
                  <c:v>2418</c:v>
                </c:pt>
                <c:pt idx="1576">
                  <c:v>2417</c:v>
                </c:pt>
                <c:pt idx="1577">
                  <c:v>2416</c:v>
                </c:pt>
                <c:pt idx="1578">
                  <c:v>2415</c:v>
                </c:pt>
                <c:pt idx="1579">
                  <c:v>2414</c:v>
                </c:pt>
                <c:pt idx="1580">
                  <c:v>2413</c:v>
                </c:pt>
                <c:pt idx="1581">
                  <c:v>2412</c:v>
                </c:pt>
                <c:pt idx="1582">
                  <c:v>2411</c:v>
                </c:pt>
                <c:pt idx="1583">
                  <c:v>2410</c:v>
                </c:pt>
                <c:pt idx="1584">
                  <c:v>2409</c:v>
                </c:pt>
                <c:pt idx="1585">
                  <c:v>2408</c:v>
                </c:pt>
                <c:pt idx="1586">
                  <c:v>2407</c:v>
                </c:pt>
                <c:pt idx="1587">
                  <c:v>2406</c:v>
                </c:pt>
                <c:pt idx="1588">
                  <c:v>2405</c:v>
                </c:pt>
                <c:pt idx="1589">
                  <c:v>2404</c:v>
                </c:pt>
                <c:pt idx="1590">
                  <c:v>2403</c:v>
                </c:pt>
                <c:pt idx="1591">
                  <c:v>2402</c:v>
                </c:pt>
                <c:pt idx="1592">
                  <c:v>2401</c:v>
                </c:pt>
                <c:pt idx="1593">
                  <c:v>2400</c:v>
                </c:pt>
                <c:pt idx="1594">
                  <c:v>2399</c:v>
                </c:pt>
                <c:pt idx="1595">
                  <c:v>2398</c:v>
                </c:pt>
                <c:pt idx="1596">
                  <c:v>2397</c:v>
                </c:pt>
                <c:pt idx="1597">
                  <c:v>2396</c:v>
                </c:pt>
                <c:pt idx="1598">
                  <c:v>2395</c:v>
                </c:pt>
                <c:pt idx="1599">
                  <c:v>2394</c:v>
                </c:pt>
                <c:pt idx="1600">
                  <c:v>2393</c:v>
                </c:pt>
                <c:pt idx="1601">
                  <c:v>2392</c:v>
                </c:pt>
                <c:pt idx="1602">
                  <c:v>2391</c:v>
                </c:pt>
                <c:pt idx="1603">
                  <c:v>2390</c:v>
                </c:pt>
                <c:pt idx="1604">
                  <c:v>2389</c:v>
                </c:pt>
                <c:pt idx="1605">
                  <c:v>2388</c:v>
                </c:pt>
                <c:pt idx="1606">
                  <c:v>2387</c:v>
                </c:pt>
                <c:pt idx="1607">
                  <c:v>2386</c:v>
                </c:pt>
                <c:pt idx="1608">
                  <c:v>2385</c:v>
                </c:pt>
                <c:pt idx="1609">
                  <c:v>2384</c:v>
                </c:pt>
                <c:pt idx="1610">
                  <c:v>2383</c:v>
                </c:pt>
                <c:pt idx="1611">
                  <c:v>2382</c:v>
                </c:pt>
                <c:pt idx="1612">
                  <c:v>2381</c:v>
                </c:pt>
                <c:pt idx="1613">
                  <c:v>2380</c:v>
                </c:pt>
                <c:pt idx="1614">
                  <c:v>2379</c:v>
                </c:pt>
                <c:pt idx="1615">
                  <c:v>2378</c:v>
                </c:pt>
                <c:pt idx="1616">
                  <c:v>2377</c:v>
                </c:pt>
                <c:pt idx="1617">
                  <c:v>2376</c:v>
                </c:pt>
                <c:pt idx="1618">
                  <c:v>2375</c:v>
                </c:pt>
                <c:pt idx="1619">
                  <c:v>2374</c:v>
                </c:pt>
                <c:pt idx="1620">
                  <c:v>2373</c:v>
                </c:pt>
                <c:pt idx="1621">
                  <c:v>2372</c:v>
                </c:pt>
                <c:pt idx="1622">
                  <c:v>2371</c:v>
                </c:pt>
                <c:pt idx="1623">
                  <c:v>2370</c:v>
                </c:pt>
                <c:pt idx="1624">
                  <c:v>2369</c:v>
                </c:pt>
                <c:pt idx="1625">
                  <c:v>2368</c:v>
                </c:pt>
                <c:pt idx="1626">
                  <c:v>2367</c:v>
                </c:pt>
                <c:pt idx="1627">
                  <c:v>2366</c:v>
                </c:pt>
                <c:pt idx="1628">
                  <c:v>2365</c:v>
                </c:pt>
                <c:pt idx="1629">
                  <c:v>2364</c:v>
                </c:pt>
                <c:pt idx="1630">
                  <c:v>2363</c:v>
                </c:pt>
                <c:pt idx="1631">
                  <c:v>2362</c:v>
                </c:pt>
                <c:pt idx="1632">
                  <c:v>2361</c:v>
                </c:pt>
                <c:pt idx="1633">
                  <c:v>2360</c:v>
                </c:pt>
                <c:pt idx="1634">
                  <c:v>2359</c:v>
                </c:pt>
                <c:pt idx="1635">
                  <c:v>2358</c:v>
                </c:pt>
                <c:pt idx="1636">
                  <c:v>2357</c:v>
                </c:pt>
                <c:pt idx="1637">
                  <c:v>2356</c:v>
                </c:pt>
                <c:pt idx="1638">
                  <c:v>2355</c:v>
                </c:pt>
                <c:pt idx="1639">
                  <c:v>2354</c:v>
                </c:pt>
                <c:pt idx="1640">
                  <c:v>2353</c:v>
                </c:pt>
                <c:pt idx="1641">
                  <c:v>2352</c:v>
                </c:pt>
                <c:pt idx="1642">
                  <c:v>2351</c:v>
                </c:pt>
                <c:pt idx="1643">
                  <c:v>2350</c:v>
                </c:pt>
                <c:pt idx="1644">
                  <c:v>2349</c:v>
                </c:pt>
                <c:pt idx="1645">
                  <c:v>2348</c:v>
                </c:pt>
                <c:pt idx="1646">
                  <c:v>2347</c:v>
                </c:pt>
                <c:pt idx="1647">
                  <c:v>2346</c:v>
                </c:pt>
                <c:pt idx="1648">
                  <c:v>2345</c:v>
                </c:pt>
                <c:pt idx="1649">
                  <c:v>2344</c:v>
                </c:pt>
                <c:pt idx="1650">
                  <c:v>2343</c:v>
                </c:pt>
                <c:pt idx="1651">
                  <c:v>2342</c:v>
                </c:pt>
                <c:pt idx="1652">
                  <c:v>2341</c:v>
                </c:pt>
                <c:pt idx="1653">
                  <c:v>2340</c:v>
                </c:pt>
                <c:pt idx="1654">
                  <c:v>2339</c:v>
                </c:pt>
                <c:pt idx="1655">
                  <c:v>2338</c:v>
                </c:pt>
                <c:pt idx="1656">
                  <c:v>2337</c:v>
                </c:pt>
                <c:pt idx="1657">
                  <c:v>2336</c:v>
                </c:pt>
                <c:pt idx="1658">
                  <c:v>2335</c:v>
                </c:pt>
                <c:pt idx="1659">
                  <c:v>2334</c:v>
                </c:pt>
                <c:pt idx="1660">
                  <c:v>2333</c:v>
                </c:pt>
                <c:pt idx="1661">
                  <c:v>2332</c:v>
                </c:pt>
                <c:pt idx="1662">
                  <c:v>2331</c:v>
                </c:pt>
                <c:pt idx="1663">
                  <c:v>2330</c:v>
                </c:pt>
                <c:pt idx="1664">
                  <c:v>2329</c:v>
                </c:pt>
                <c:pt idx="1665">
                  <c:v>2328</c:v>
                </c:pt>
                <c:pt idx="1666">
                  <c:v>2327</c:v>
                </c:pt>
                <c:pt idx="1667">
                  <c:v>2326</c:v>
                </c:pt>
                <c:pt idx="1668">
                  <c:v>2325</c:v>
                </c:pt>
                <c:pt idx="1669">
                  <c:v>2324</c:v>
                </c:pt>
                <c:pt idx="1670">
                  <c:v>2323</c:v>
                </c:pt>
                <c:pt idx="1671">
                  <c:v>2322</c:v>
                </c:pt>
                <c:pt idx="1672">
                  <c:v>2321</c:v>
                </c:pt>
                <c:pt idx="1673">
                  <c:v>2320</c:v>
                </c:pt>
                <c:pt idx="1674">
                  <c:v>2319</c:v>
                </c:pt>
                <c:pt idx="1675">
                  <c:v>2318</c:v>
                </c:pt>
                <c:pt idx="1676">
                  <c:v>2317</c:v>
                </c:pt>
                <c:pt idx="1677">
                  <c:v>2316</c:v>
                </c:pt>
                <c:pt idx="1678">
                  <c:v>2315</c:v>
                </c:pt>
                <c:pt idx="1679">
                  <c:v>2314</c:v>
                </c:pt>
                <c:pt idx="1680">
                  <c:v>2313</c:v>
                </c:pt>
                <c:pt idx="1681">
                  <c:v>2312</c:v>
                </c:pt>
                <c:pt idx="1682">
                  <c:v>2311</c:v>
                </c:pt>
                <c:pt idx="1683">
                  <c:v>2310</c:v>
                </c:pt>
                <c:pt idx="1684">
                  <c:v>2309</c:v>
                </c:pt>
                <c:pt idx="1685">
                  <c:v>2308</c:v>
                </c:pt>
                <c:pt idx="1686">
                  <c:v>2307</c:v>
                </c:pt>
                <c:pt idx="1687">
                  <c:v>2306</c:v>
                </c:pt>
                <c:pt idx="1688">
                  <c:v>2305</c:v>
                </c:pt>
                <c:pt idx="1689">
                  <c:v>2304</c:v>
                </c:pt>
                <c:pt idx="1690">
                  <c:v>2303</c:v>
                </c:pt>
                <c:pt idx="1691">
                  <c:v>2302</c:v>
                </c:pt>
                <c:pt idx="1692">
                  <c:v>2301</c:v>
                </c:pt>
                <c:pt idx="1693">
                  <c:v>2300</c:v>
                </c:pt>
                <c:pt idx="1694">
                  <c:v>2299</c:v>
                </c:pt>
                <c:pt idx="1695">
                  <c:v>2298</c:v>
                </c:pt>
                <c:pt idx="1696">
                  <c:v>2297</c:v>
                </c:pt>
                <c:pt idx="1697">
                  <c:v>2296</c:v>
                </c:pt>
                <c:pt idx="1698">
                  <c:v>2295</c:v>
                </c:pt>
                <c:pt idx="1699">
                  <c:v>2294</c:v>
                </c:pt>
                <c:pt idx="1700">
                  <c:v>2293</c:v>
                </c:pt>
                <c:pt idx="1701">
                  <c:v>2292</c:v>
                </c:pt>
                <c:pt idx="1702">
                  <c:v>2291</c:v>
                </c:pt>
                <c:pt idx="1703">
                  <c:v>2290</c:v>
                </c:pt>
                <c:pt idx="1704">
                  <c:v>2289</c:v>
                </c:pt>
                <c:pt idx="1705">
                  <c:v>2288</c:v>
                </c:pt>
                <c:pt idx="1706">
                  <c:v>2287</c:v>
                </c:pt>
                <c:pt idx="1707">
                  <c:v>2286</c:v>
                </c:pt>
                <c:pt idx="1708">
                  <c:v>2285</c:v>
                </c:pt>
                <c:pt idx="1709">
                  <c:v>2284</c:v>
                </c:pt>
                <c:pt idx="1710">
                  <c:v>2283</c:v>
                </c:pt>
                <c:pt idx="1711">
                  <c:v>2282</c:v>
                </c:pt>
                <c:pt idx="1712">
                  <c:v>2281</c:v>
                </c:pt>
                <c:pt idx="1713">
                  <c:v>2280</c:v>
                </c:pt>
                <c:pt idx="1714">
                  <c:v>2279</c:v>
                </c:pt>
                <c:pt idx="1715">
                  <c:v>2278</c:v>
                </c:pt>
                <c:pt idx="1716">
                  <c:v>2277</c:v>
                </c:pt>
                <c:pt idx="1717">
                  <c:v>2276</c:v>
                </c:pt>
                <c:pt idx="1718">
                  <c:v>2275</c:v>
                </c:pt>
                <c:pt idx="1719">
                  <c:v>2274</c:v>
                </c:pt>
                <c:pt idx="1720">
                  <c:v>2273</c:v>
                </c:pt>
                <c:pt idx="1721">
                  <c:v>2272</c:v>
                </c:pt>
                <c:pt idx="1722">
                  <c:v>2271</c:v>
                </c:pt>
                <c:pt idx="1723">
                  <c:v>2270</c:v>
                </c:pt>
                <c:pt idx="1724">
                  <c:v>2269</c:v>
                </c:pt>
                <c:pt idx="1725">
                  <c:v>2268</c:v>
                </c:pt>
                <c:pt idx="1726">
                  <c:v>2267</c:v>
                </c:pt>
                <c:pt idx="1727">
                  <c:v>2266</c:v>
                </c:pt>
                <c:pt idx="1728">
                  <c:v>2265</c:v>
                </c:pt>
                <c:pt idx="1729">
                  <c:v>2264</c:v>
                </c:pt>
                <c:pt idx="1730">
                  <c:v>2263</c:v>
                </c:pt>
                <c:pt idx="1731">
                  <c:v>2262</c:v>
                </c:pt>
                <c:pt idx="1732">
                  <c:v>2261</c:v>
                </c:pt>
                <c:pt idx="1733">
                  <c:v>2260</c:v>
                </c:pt>
                <c:pt idx="1734">
                  <c:v>2259</c:v>
                </c:pt>
                <c:pt idx="1735">
                  <c:v>2258</c:v>
                </c:pt>
                <c:pt idx="1736">
                  <c:v>2257</c:v>
                </c:pt>
                <c:pt idx="1737">
                  <c:v>2256</c:v>
                </c:pt>
                <c:pt idx="1738">
                  <c:v>2255</c:v>
                </c:pt>
                <c:pt idx="1739">
                  <c:v>2254</c:v>
                </c:pt>
                <c:pt idx="1740">
                  <c:v>2253</c:v>
                </c:pt>
                <c:pt idx="1741">
                  <c:v>2252</c:v>
                </c:pt>
                <c:pt idx="1742">
                  <c:v>2251</c:v>
                </c:pt>
                <c:pt idx="1743">
                  <c:v>2250</c:v>
                </c:pt>
                <c:pt idx="1744">
                  <c:v>2249</c:v>
                </c:pt>
                <c:pt idx="1745">
                  <c:v>2248</c:v>
                </c:pt>
                <c:pt idx="1746">
                  <c:v>2247</c:v>
                </c:pt>
                <c:pt idx="1747">
                  <c:v>2246</c:v>
                </c:pt>
                <c:pt idx="1748">
                  <c:v>2245</c:v>
                </c:pt>
                <c:pt idx="1749">
                  <c:v>2244</c:v>
                </c:pt>
                <c:pt idx="1750">
                  <c:v>2243</c:v>
                </c:pt>
                <c:pt idx="1751">
                  <c:v>2242</c:v>
                </c:pt>
                <c:pt idx="1752">
                  <c:v>2241</c:v>
                </c:pt>
                <c:pt idx="1753">
                  <c:v>2240</c:v>
                </c:pt>
                <c:pt idx="1754">
                  <c:v>2239</c:v>
                </c:pt>
                <c:pt idx="1755">
                  <c:v>2238</c:v>
                </c:pt>
                <c:pt idx="1756">
                  <c:v>2237</c:v>
                </c:pt>
                <c:pt idx="1757">
                  <c:v>2236</c:v>
                </c:pt>
                <c:pt idx="1758">
                  <c:v>2235</c:v>
                </c:pt>
                <c:pt idx="1759">
                  <c:v>2234</c:v>
                </c:pt>
                <c:pt idx="1760">
                  <c:v>2233</c:v>
                </c:pt>
                <c:pt idx="1761">
                  <c:v>2232</c:v>
                </c:pt>
                <c:pt idx="1762">
                  <c:v>2231</c:v>
                </c:pt>
                <c:pt idx="1763">
                  <c:v>2230</c:v>
                </c:pt>
                <c:pt idx="1764">
                  <c:v>2229</c:v>
                </c:pt>
                <c:pt idx="1765">
                  <c:v>2228</c:v>
                </c:pt>
                <c:pt idx="1766">
                  <c:v>2227</c:v>
                </c:pt>
                <c:pt idx="1767">
                  <c:v>2226</c:v>
                </c:pt>
                <c:pt idx="1768">
                  <c:v>2225</c:v>
                </c:pt>
                <c:pt idx="1769">
                  <c:v>2224</c:v>
                </c:pt>
                <c:pt idx="1770">
                  <c:v>2223</c:v>
                </c:pt>
                <c:pt idx="1771">
                  <c:v>2222</c:v>
                </c:pt>
                <c:pt idx="1772">
                  <c:v>2221</c:v>
                </c:pt>
                <c:pt idx="1773">
                  <c:v>2220</c:v>
                </c:pt>
                <c:pt idx="1774">
                  <c:v>2219</c:v>
                </c:pt>
                <c:pt idx="1775">
                  <c:v>2218</c:v>
                </c:pt>
                <c:pt idx="1776">
                  <c:v>2217</c:v>
                </c:pt>
                <c:pt idx="1777">
                  <c:v>2216</c:v>
                </c:pt>
                <c:pt idx="1778">
                  <c:v>2215</c:v>
                </c:pt>
                <c:pt idx="1779">
                  <c:v>2214</c:v>
                </c:pt>
                <c:pt idx="1780">
                  <c:v>2213</c:v>
                </c:pt>
                <c:pt idx="1781">
                  <c:v>2212</c:v>
                </c:pt>
                <c:pt idx="1782">
                  <c:v>2211</c:v>
                </c:pt>
                <c:pt idx="1783">
                  <c:v>2210</c:v>
                </c:pt>
                <c:pt idx="1784">
                  <c:v>2209</c:v>
                </c:pt>
                <c:pt idx="1785">
                  <c:v>2208</c:v>
                </c:pt>
                <c:pt idx="1786">
                  <c:v>2207</c:v>
                </c:pt>
                <c:pt idx="1787">
                  <c:v>2206</c:v>
                </c:pt>
                <c:pt idx="1788">
                  <c:v>2205</c:v>
                </c:pt>
                <c:pt idx="1789">
                  <c:v>2204</c:v>
                </c:pt>
                <c:pt idx="1790">
                  <c:v>2203</c:v>
                </c:pt>
                <c:pt idx="1791">
                  <c:v>2202</c:v>
                </c:pt>
                <c:pt idx="1792">
                  <c:v>2201</c:v>
                </c:pt>
                <c:pt idx="1793">
                  <c:v>2200</c:v>
                </c:pt>
                <c:pt idx="1794">
                  <c:v>2199</c:v>
                </c:pt>
                <c:pt idx="1795">
                  <c:v>2198</c:v>
                </c:pt>
                <c:pt idx="1796">
                  <c:v>2197</c:v>
                </c:pt>
                <c:pt idx="1797">
                  <c:v>2196</c:v>
                </c:pt>
                <c:pt idx="1798">
                  <c:v>2195</c:v>
                </c:pt>
                <c:pt idx="1799">
                  <c:v>2194</c:v>
                </c:pt>
                <c:pt idx="1800">
                  <c:v>2193</c:v>
                </c:pt>
                <c:pt idx="1801">
                  <c:v>2192</c:v>
                </c:pt>
                <c:pt idx="1802">
                  <c:v>2191</c:v>
                </c:pt>
                <c:pt idx="1803">
                  <c:v>2190</c:v>
                </c:pt>
                <c:pt idx="1804">
                  <c:v>2189</c:v>
                </c:pt>
                <c:pt idx="1805">
                  <c:v>2188</c:v>
                </c:pt>
                <c:pt idx="1806">
                  <c:v>2187</c:v>
                </c:pt>
                <c:pt idx="1807">
                  <c:v>2186</c:v>
                </c:pt>
                <c:pt idx="1808">
                  <c:v>2185</c:v>
                </c:pt>
                <c:pt idx="1809">
                  <c:v>2184</c:v>
                </c:pt>
                <c:pt idx="1810">
                  <c:v>2183</c:v>
                </c:pt>
                <c:pt idx="1811">
                  <c:v>2182</c:v>
                </c:pt>
                <c:pt idx="1812">
                  <c:v>2181</c:v>
                </c:pt>
                <c:pt idx="1813">
                  <c:v>2180</c:v>
                </c:pt>
                <c:pt idx="1814">
                  <c:v>2179</c:v>
                </c:pt>
                <c:pt idx="1815">
                  <c:v>2178</c:v>
                </c:pt>
                <c:pt idx="1816">
                  <c:v>2177</c:v>
                </c:pt>
                <c:pt idx="1817">
                  <c:v>2176</c:v>
                </c:pt>
                <c:pt idx="1818">
                  <c:v>2175</c:v>
                </c:pt>
                <c:pt idx="1819">
                  <c:v>2174</c:v>
                </c:pt>
                <c:pt idx="1820">
                  <c:v>2173</c:v>
                </c:pt>
                <c:pt idx="1821">
                  <c:v>2172</c:v>
                </c:pt>
                <c:pt idx="1822">
                  <c:v>2171</c:v>
                </c:pt>
                <c:pt idx="1823">
                  <c:v>2170</c:v>
                </c:pt>
                <c:pt idx="1824">
                  <c:v>2169</c:v>
                </c:pt>
                <c:pt idx="1825">
                  <c:v>2168</c:v>
                </c:pt>
                <c:pt idx="1826">
                  <c:v>2167</c:v>
                </c:pt>
                <c:pt idx="1827">
                  <c:v>2166</c:v>
                </c:pt>
                <c:pt idx="1828">
                  <c:v>2165</c:v>
                </c:pt>
                <c:pt idx="1829">
                  <c:v>2164</c:v>
                </c:pt>
                <c:pt idx="1830">
                  <c:v>2163</c:v>
                </c:pt>
                <c:pt idx="1831">
                  <c:v>2162</c:v>
                </c:pt>
                <c:pt idx="1832">
                  <c:v>2161</c:v>
                </c:pt>
                <c:pt idx="1833">
                  <c:v>2160</c:v>
                </c:pt>
                <c:pt idx="1834">
                  <c:v>2159</c:v>
                </c:pt>
                <c:pt idx="1835">
                  <c:v>2158</c:v>
                </c:pt>
                <c:pt idx="1836">
                  <c:v>2157</c:v>
                </c:pt>
                <c:pt idx="1837">
                  <c:v>2156</c:v>
                </c:pt>
                <c:pt idx="1838">
                  <c:v>2155</c:v>
                </c:pt>
                <c:pt idx="1839">
                  <c:v>2154</c:v>
                </c:pt>
                <c:pt idx="1840">
                  <c:v>2153</c:v>
                </c:pt>
                <c:pt idx="1841">
                  <c:v>2152</c:v>
                </c:pt>
                <c:pt idx="1842">
                  <c:v>2151</c:v>
                </c:pt>
                <c:pt idx="1843">
                  <c:v>2150</c:v>
                </c:pt>
                <c:pt idx="1844">
                  <c:v>2149</c:v>
                </c:pt>
                <c:pt idx="1845">
                  <c:v>2148</c:v>
                </c:pt>
                <c:pt idx="1846">
                  <c:v>2147</c:v>
                </c:pt>
                <c:pt idx="1847">
                  <c:v>2146</c:v>
                </c:pt>
                <c:pt idx="1848">
                  <c:v>2145</c:v>
                </c:pt>
                <c:pt idx="1849">
                  <c:v>2144</c:v>
                </c:pt>
                <c:pt idx="1850">
                  <c:v>2143</c:v>
                </c:pt>
                <c:pt idx="1851">
                  <c:v>2142</c:v>
                </c:pt>
                <c:pt idx="1852">
                  <c:v>2141</c:v>
                </c:pt>
                <c:pt idx="1853">
                  <c:v>2140</c:v>
                </c:pt>
                <c:pt idx="1854">
                  <c:v>2139</c:v>
                </c:pt>
                <c:pt idx="1855">
                  <c:v>2138</c:v>
                </c:pt>
                <c:pt idx="1856">
                  <c:v>2137</c:v>
                </c:pt>
                <c:pt idx="1857">
                  <c:v>2136</c:v>
                </c:pt>
                <c:pt idx="1858">
                  <c:v>2135</c:v>
                </c:pt>
                <c:pt idx="1859">
                  <c:v>2134</c:v>
                </c:pt>
                <c:pt idx="1860">
                  <c:v>2133</c:v>
                </c:pt>
                <c:pt idx="1861">
                  <c:v>2132</c:v>
                </c:pt>
                <c:pt idx="1862">
                  <c:v>2131</c:v>
                </c:pt>
                <c:pt idx="1863">
                  <c:v>2130</c:v>
                </c:pt>
                <c:pt idx="1864">
                  <c:v>2129</c:v>
                </c:pt>
                <c:pt idx="1865">
                  <c:v>2128</c:v>
                </c:pt>
                <c:pt idx="1866">
                  <c:v>2127</c:v>
                </c:pt>
                <c:pt idx="1867">
                  <c:v>2126</c:v>
                </c:pt>
                <c:pt idx="1868">
                  <c:v>2125</c:v>
                </c:pt>
                <c:pt idx="1869">
                  <c:v>2124</c:v>
                </c:pt>
                <c:pt idx="1870">
                  <c:v>2123</c:v>
                </c:pt>
                <c:pt idx="1871">
                  <c:v>2122</c:v>
                </c:pt>
                <c:pt idx="1872">
                  <c:v>2121</c:v>
                </c:pt>
                <c:pt idx="1873">
                  <c:v>2120</c:v>
                </c:pt>
                <c:pt idx="1874">
                  <c:v>2119</c:v>
                </c:pt>
                <c:pt idx="1875">
                  <c:v>2118</c:v>
                </c:pt>
                <c:pt idx="1876">
                  <c:v>2117</c:v>
                </c:pt>
                <c:pt idx="1877">
                  <c:v>2116</c:v>
                </c:pt>
                <c:pt idx="1878">
                  <c:v>2115</c:v>
                </c:pt>
                <c:pt idx="1879">
                  <c:v>2114</c:v>
                </c:pt>
                <c:pt idx="1880">
                  <c:v>2113</c:v>
                </c:pt>
                <c:pt idx="1881">
                  <c:v>2112</c:v>
                </c:pt>
                <c:pt idx="1882">
                  <c:v>2111</c:v>
                </c:pt>
                <c:pt idx="1883">
                  <c:v>2110</c:v>
                </c:pt>
                <c:pt idx="1884">
                  <c:v>2109</c:v>
                </c:pt>
                <c:pt idx="1885">
                  <c:v>2108</c:v>
                </c:pt>
                <c:pt idx="1886">
                  <c:v>2107</c:v>
                </c:pt>
                <c:pt idx="1887">
                  <c:v>2106</c:v>
                </c:pt>
                <c:pt idx="1888">
                  <c:v>2105</c:v>
                </c:pt>
                <c:pt idx="1889">
                  <c:v>2104</c:v>
                </c:pt>
                <c:pt idx="1890">
                  <c:v>2103</c:v>
                </c:pt>
                <c:pt idx="1891">
                  <c:v>2102</c:v>
                </c:pt>
                <c:pt idx="1892">
                  <c:v>2101</c:v>
                </c:pt>
                <c:pt idx="1893">
                  <c:v>2100</c:v>
                </c:pt>
                <c:pt idx="1894">
                  <c:v>2099</c:v>
                </c:pt>
                <c:pt idx="1895">
                  <c:v>2098</c:v>
                </c:pt>
                <c:pt idx="1896">
                  <c:v>2097</c:v>
                </c:pt>
                <c:pt idx="1897">
                  <c:v>2096</c:v>
                </c:pt>
                <c:pt idx="1898">
                  <c:v>2095</c:v>
                </c:pt>
                <c:pt idx="1899">
                  <c:v>2094</c:v>
                </c:pt>
                <c:pt idx="1900">
                  <c:v>2093</c:v>
                </c:pt>
                <c:pt idx="1901">
                  <c:v>2092</c:v>
                </c:pt>
                <c:pt idx="1902">
                  <c:v>2091</c:v>
                </c:pt>
                <c:pt idx="1903">
                  <c:v>2090</c:v>
                </c:pt>
                <c:pt idx="1904">
                  <c:v>2089</c:v>
                </c:pt>
                <c:pt idx="1905">
                  <c:v>2088</c:v>
                </c:pt>
                <c:pt idx="1906">
                  <c:v>2087</c:v>
                </c:pt>
                <c:pt idx="1907">
                  <c:v>2086</c:v>
                </c:pt>
                <c:pt idx="1908">
                  <c:v>2085</c:v>
                </c:pt>
                <c:pt idx="1909">
                  <c:v>2084</c:v>
                </c:pt>
                <c:pt idx="1910">
                  <c:v>2083</c:v>
                </c:pt>
                <c:pt idx="1911">
                  <c:v>2082</c:v>
                </c:pt>
                <c:pt idx="1912">
                  <c:v>2081</c:v>
                </c:pt>
                <c:pt idx="1913">
                  <c:v>2080</c:v>
                </c:pt>
                <c:pt idx="1914">
                  <c:v>2079</c:v>
                </c:pt>
                <c:pt idx="1915">
                  <c:v>2078</c:v>
                </c:pt>
                <c:pt idx="1916">
                  <c:v>2077</c:v>
                </c:pt>
                <c:pt idx="1917">
                  <c:v>2076</c:v>
                </c:pt>
                <c:pt idx="1918">
                  <c:v>2075</c:v>
                </c:pt>
                <c:pt idx="1919">
                  <c:v>2074</c:v>
                </c:pt>
                <c:pt idx="1920">
                  <c:v>2073</c:v>
                </c:pt>
                <c:pt idx="1921">
                  <c:v>2072</c:v>
                </c:pt>
                <c:pt idx="1922">
                  <c:v>2071</c:v>
                </c:pt>
                <c:pt idx="1923">
                  <c:v>2070</c:v>
                </c:pt>
                <c:pt idx="1924">
                  <c:v>2069</c:v>
                </c:pt>
                <c:pt idx="1925">
                  <c:v>2068</c:v>
                </c:pt>
                <c:pt idx="1926">
                  <c:v>2067</c:v>
                </c:pt>
                <c:pt idx="1927">
                  <c:v>2066</c:v>
                </c:pt>
                <c:pt idx="1928">
                  <c:v>2065</c:v>
                </c:pt>
                <c:pt idx="1929">
                  <c:v>2064</c:v>
                </c:pt>
                <c:pt idx="1930">
                  <c:v>2063</c:v>
                </c:pt>
                <c:pt idx="1931">
                  <c:v>2062</c:v>
                </c:pt>
                <c:pt idx="1932">
                  <c:v>2061</c:v>
                </c:pt>
                <c:pt idx="1933">
                  <c:v>2060</c:v>
                </c:pt>
                <c:pt idx="1934">
                  <c:v>2059</c:v>
                </c:pt>
                <c:pt idx="1935">
                  <c:v>2058</c:v>
                </c:pt>
                <c:pt idx="1936">
                  <c:v>2057</c:v>
                </c:pt>
                <c:pt idx="1937">
                  <c:v>2056</c:v>
                </c:pt>
                <c:pt idx="1938">
                  <c:v>2055</c:v>
                </c:pt>
                <c:pt idx="1939">
                  <c:v>2054</c:v>
                </c:pt>
                <c:pt idx="1940">
                  <c:v>2053</c:v>
                </c:pt>
                <c:pt idx="1941">
                  <c:v>2052</c:v>
                </c:pt>
                <c:pt idx="1942">
                  <c:v>2051</c:v>
                </c:pt>
                <c:pt idx="1943">
                  <c:v>2050</c:v>
                </c:pt>
                <c:pt idx="1944">
                  <c:v>2049</c:v>
                </c:pt>
                <c:pt idx="1945">
                  <c:v>2048</c:v>
                </c:pt>
                <c:pt idx="1946">
                  <c:v>2047</c:v>
                </c:pt>
                <c:pt idx="1947">
                  <c:v>2046</c:v>
                </c:pt>
                <c:pt idx="1948">
                  <c:v>2045</c:v>
                </c:pt>
                <c:pt idx="1949">
                  <c:v>2044</c:v>
                </c:pt>
                <c:pt idx="1950">
                  <c:v>2043</c:v>
                </c:pt>
                <c:pt idx="1951">
                  <c:v>2042</c:v>
                </c:pt>
                <c:pt idx="1952">
                  <c:v>2041</c:v>
                </c:pt>
                <c:pt idx="1953">
                  <c:v>2040</c:v>
                </c:pt>
                <c:pt idx="1954">
                  <c:v>2039</c:v>
                </c:pt>
                <c:pt idx="1955">
                  <c:v>2038</c:v>
                </c:pt>
                <c:pt idx="1956">
                  <c:v>2037</c:v>
                </c:pt>
                <c:pt idx="1957">
                  <c:v>2036</c:v>
                </c:pt>
                <c:pt idx="1958">
                  <c:v>2035</c:v>
                </c:pt>
                <c:pt idx="1959">
                  <c:v>2034</c:v>
                </c:pt>
                <c:pt idx="1960">
                  <c:v>2033</c:v>
                </c:pt>
                <c:pt idx="1961">
                  <c:v>2032</c:v>
                </c:pt>
                <c:pt idx="1962">
                  <c:v>2031</c:v>
                </c:pt>
                <c:pt idx="1963">
                  <c:v>2030</c:v>
                </c:pt>
                <c:pt idx="1964">
                  <c:v>2029</c:v>
                </c:pt>
                <c:pt idx="1965">
                  <c:v>2028</c:v>
                </c:pt>
                <c:pt idx="1966">
                  <c:v>2027</c:v>
                </c:pt>
                <c:pt idx="1967">
                  <c:v>2026</c:v>
                </c:pt>
                <c:pt idx="1968">
                  <c:v>2025</c:v>
                </c:pt>
                <c:pt idx="1969">
                  <c:v>2024</c:v>
                </c:pt>
                <c:pt idx="1970">
                  <c:v>2023</c:v>
                </c:pt>
                <c:pt idx="1971">
                  <c:v>2022</c:v>
                </c:pt>
                <c:pt idx="1972">
                  <c:v>2021</c:v>
                </c:pt>
                <c:pt idx="1973">
                  <c:v>2020</c:v>
                </c:pt>
                <c:pt idx="1974">
                  <c:v>2019</c:v>
                </c:pt>
                <c:pt idx="1975">
                  <c:v>2018</c:v>
                </c:pt>
                <c:pt idx="1976">
                  <c:v>2017</c:v>
                </c:pt>
                <c:pt idx="1977">
                  <c:v>2016</c:v>
                </c:pt>
                <c:pt idx="1978">
                  <c:v>2015</c:v>
                </c:pt>
                <c:pt idx="1979">
                  <c:v>2014</c:v>
                </c:pt>
                <c:pt idx="1980">
                  <c:v>2013</c:v>
                </c:pt>
                <c:pt idx="1981">
                  <c:v>2012</c:v>
                </c:pt>
                <c:pt idx="1982">
                  <c:v>2011</c:v>
                </c:pt>
                <c:pt idx="1983">
                  <c:v>2010</c:v>
                </c:pt>
                <c:pt idx="1984">
                  <c:v>2009</c:v>
                </c:pt>
                <c:pt idx="1985">
                  <c:v>2008</c:v>
                </c:pt>
                <c:pt idx="1986">
                  <c:v>2007</c:v>
                </c:pt>
                <c:pt idx="1987">
                  <c:v>2006</c:v>
                </c:pt>
                <c:pt idx="1988">
                  <c:v>2005</c:v>
                </c:pt>
                <c:pt idx="1989">
                  <c:v>2004</c:v>
                </c:pt>
                <c:pt idx="1990">
                  <c:v>2003</c:v>
                </c:pt>
                <c:pt idx="1991">
                  <c:v>2002</c:v>
                </c:pt>
                <c:pt idx="1992">
                  <c:v>2001</c:v>
                </c:pt>
                <c:pt idx="1993">
                  <c:v>2000</c:v>
                </c:pt>
                <c:pt idx="1994">
                  <c:v>1999</c:v>
                </c:pt>
                <c:pt idx="1995">
                  <c:v>1998</c:v>
                </c:pt>
                <c:pt idx="1996">
                  <c:v>1997</c:v>
                </c:pt>
                <c:pt idx="1997">
                  <c:v>1996</c:v>
                </c:pt>
                <c:pt idx="1998">
                  <c:v>1995</c:v>
                </c:pt>
                <c:pt idx="1999">
                  <c:v>1994</c:v>
                </c:pt>
                <c:pt idx="2000">
                  <c:v>1993</c:v>
                </c:pt>
                <c:pt idx="2001">
                  <c:v>1992</c:v>
                </c:pt>
                <c:pt idx="2002">
                  <c:v>1991</c:v>
                </c:pt>
                <c:pt idx="2003">
                  <c:v>1990</c:v>
                </c:pt>
                <c:pt idx="2004">
                  <c:v>1989</c:v>
                </c:pt>
                <c:pt idx="2005">
                  <c:v>1988</c:v>
                </c:pt>
                <c:pt idx="2006">
                  <c:v>1987</c:v>
                </c:pt>
                <c:pt idx="2007">
                  <c:v>1986</c:v>
                </c:pt>
                <c:pt idx="2008">
                  <c:v>1985</c:v>
                </c:pt>
                <c:pt idx="2009">
                  <c:v>1984</c:v>
                </c:pt>
                <c:pt idx="2010">
                  <c:v>1983</c:v>
                </c:pt>
                <c:pt idx="2011">
                  <c:v>1982</c:v>
                </c:pt>
                <c:pt idx="2012">
                  <c:v>1981</c:v>
                </c:pt>
                <c:pt idx="2013">
                  <c:v>1980</c:v>
                </c:pt>
                <c:pt idx="2014">
                  <c:v>1979</c:v>
                </c:pt>
                <c:pt idx="2015">
                  <c:v>1978</c:v>
                </c:pt>
                <c:pt idx="2016">
                  <c:v>1977</c:v>
                </c:pt>
                <c:pt idx="2017">
                  <c:v>1976</c:v>
                </c:pt>
                <c:pt idx="2018">
                  <c:v>1975</c:v>
                </c:pt>
                <c:pt idx="2019">
                  <c:v>1974</c:v>
                </c:pt>
                <c:pt idx="2020">
                  <c:v>1973</c:v>
                </c:pt>
                <c:pt idx="2021">
                  <c:v>1972</c:v>
                </c:pt>
                <c:pt idx="2022">
                  <c:v>1971</c:v>
                </c:pt>
                <c:pt idx="2023">
                  <c:v>1970</c:v>
                </c:pt>
                <c:pt idx="2024">
                  <c:v>1969</c:v>
                </c:pt>
                <c:pt idx="2025">
                  <c:v>1968</c:v>
                </c:pt>
                <c:pt idx="2026">
                  <c:v>1967</c:v>
                </c:pt>
                <c:pt idx="2027">
                  <c:v>1966</c:v>
                </c:pt>
                <c:pt idx="2028">
                  <c:v>1965</c:v>
                </c:pt>
                <c:pt idx="2029">
                  <c:v>1964</c:v>
                </c:pt>
                <c:pt idx="2030">
                  <c:v>1963</c:v>
                </c:pt>
                <c:pt idx="2031">
                  <c:v>1962</c:v>
                </c:pt>
                <c:pt idx="2032">
                  <c:v>1961</c:v>
                </c:pt>
                <c:pt idx="2033">
                  <c:v>1960</c:v>
                </c:pt>
                <c:pt idx="2034">
                  <c:v>1959</c:v>
                </c:pt>
                <c:pt idx="2035">
                  <c:v>1958</c:v>
                </c:pt>
                <c:pt idx="2036">
                  <c:v>1957</c:v>
                </c:pt>
                <c:pt idx="2037">
                  <c:v>1956</c:v>
                </c:pt>
                <c:pt idx="2038">
                  <c:v>1955</c:v>
                </c:pt>
                <c:pt idx="2039">
                  <c:v>1954</c:v>
                </c:pt>
                <c:pt idx="2040">
                  <c:v>1953</c:v>
                </c:pt>
                <c:pt idx="2041">
                  <c:v>1952</c:v>
                </c:pt>
                <c:pt idx="2042">
                  <c:v>1951</c:v>
                </c:pt>
                <c:pt idx="2043">
                  <c:v>1950</c:v>
                </c:pt>
                <c:pt idx="2044">
                  <c:v>1949</c:v>
                </c:pt>
                <c:pt idx="2045">
                  <c:v>1948</c:v>
                </c:pt>
                <c:pt idx="2046">
                  <c:v>1947</c:v>
                </c:pt>
                <c:pt idx="2047">
                  <c:v>1946</c:v>
                </c:pt>
                <c:pt idx="2048">
                  <c:v>1945</c:v>
                </c:pt>
                <c:pt idx="2049">
                  <c:v>1944</c:v>
                </c:pt>
                <c:pt idx="2050">
                  <c:v>1943</c:v>
                </c:pt>
                <c:pt idx="2051">
                  <c:v>1942</c:v>
                </c:pt>
                <c:pt idx="2052">
                  <c:v>1941</c:v>
                </c:pt>
                <c:pt idx="2053">
                  <c:v>1940</c:v>
                </c:pt>
                <c:pt idx="2054">
                  <c:v>1939</c:v>
                </c:pt>
                <c:pt idx="2055">
                  <c:v>1938</c:v>
                </c:pt>
                <c:pt idx="2056">
                  <c:v>1937</c:v>
                </c:pt>
                <c:pt idx="2057">
                  <c:v>1936</c:v>
                </c:pt>
                <c:pt idx="2058">
                  <c:v>1935</c:v>
                </c:pt>
                <c:pt idx="2059">
                  <c:v>1934</c:v>
                </c:pt>
                <c:pt idx="2060">
                  <c:v>1933</c:v>
                </c:pt>
                <c:pt idx="2061">
                  <c:v>1932</c:v>
                </c:pt>
                <c:pt idx="2062">
                  <c:v>1931</c:v>
                </c:pt>
                <c:pt idx="2063">
                  <c:v>1930</c:v>
                </c:pt>
                <c:pt idx="2064">
                  <c:v>1929</c:v>
                </c:pt>
                <c:pt idx="2065">
                  <c:v>1928</c:v>
                </c:pt>
                <c:pt idx="2066">
                  <c:v>1927</c:v>
                </c:pt>
                <c:pt idx="2067">
                  <c:v>1926</c:v>
                </c:pt>
                <c:pt idx="2068">
                  <c:v>1925</c:v>
                </c:pt>
                <c:pt idx="2069">
                  <c:v>1924</c:v>
                </c:pt>
                <c:pt idx="2070">
                  <c:v>1923</c:v>
                </c:pt>
                <c:pt idx="2071">
                  <c:v>1922</c:v>
                </c:pt>
                <c:pt idx="2072">
                  <c:v>1921</c:v>
                </c:pt>
                <c:pt idx="2073">
                  <c:v>1920</c:v>
                </c:pt>
                <c:pt idx="2074">
                  <c:v>1919</c:v>
                </c:pt>
                <c:pt idx="2075">
                  <c:v>1918</c:v>
                </c:pt>
                <c:pt idx="2076">
                  <c:v>1917</c:v>
                </c:pt>
                <c:pt idx="2077">
                  <c:v>1916</c:v>
                </c:pt>
                <c:pt idx="2078">
                  <c:v>1915</c:v>
                </c:pt>
                <c:pt idx="2079">
                  <c:v>1914</c:v>
                </c:pt>
                <c:pt idx="2080">
                  <c:v>1913</c:v>
                </c:pt>
                <c:pt idx="2081">
                  <c:v>1912</c:v>
                </c:pt>
                <c:pt idx="2082">
                  <c:v>1911</c:v>
                </c:pt>
                <c:pt idx="2083">
                  <c:v>1910</c:v>
                </c:pt>
                <c:pt idx="2084">
                  <c:v>1909</c:v>
                </c:pt>
                <c:pt idx="2085">
                  <c:v>1908</c:v>
                </c:pt>
                <c:pt idx="2086">
                  <c:v>1907</c:v>
                </c:pt>
                <c:pt idx="2087">
                  <c:v>1906</c:v>
                </c:pt>
                <c:pt idx="2088">
                  <c:v>1905</c:v>
                </c:pt>
                <c:pt idx="2089">
                  <c:v>1904</c:v>
                </c:pt>
                <c:pt idx="2090">
                  <c:v>1903</c:v>
                </c:pt>
                <c:pt idx="2091">
                  <c:v>1902</c:v>
                </c:pt>
                <c:pt idx="2092">
                  <c:v>1901</c:v>
                </c:pt>
                <c:pt idx="2093">
                  <c:v>1900</c:v>
                </c:pt>
                <c:pt idx="2094">
                  <c:v>1899</c:v>
                </c:pt>
                <c:pt idx="2095">
                  <c:v>1898</c:v>
                </c:pt>
                <c:pt idx="2096">
                  <c:v>1897</c:v>
                </c:pt>
                <c:pt idx="2097">
                  <c:v>1896</c:v>
                </c:pt>
                <c:pt idx="2098">
                  <c:v>1895</c:v>
                </c:pt>
                <c:pt idx="2099">
                  <c:v>1894</c:v>
                </c:pt>
                <c:pt idx="2100">
                  <c:v>1893</c:v>
                </c:pt>
                <c:pt idx="2101">
                  <c:v>1892</c:v>
                </c:pt>
                <c:pt idx="2102">
                  <c:v>1891</c:v>
                </c:pt>
                <c:pt idx="2103">
                  <c:v>1890</c:v>
                </c:pt>
                <c:pt idx="2104">
                  <c:v>1889</c:v>
                </c:pt>
                <c:pt idx="2105">
                  <c:v>1888</c:v>
                </c:pt>
                <c:pt idx="2106">
                  <c:v>1887</c:v>
                </c:pt>
                <c:pt idx="2107">
                  <c:v>1886</c:v>
                </c:pt>
                <c:pt idx="2108">
                  <c:v>1885</c:v>
                </c:pt>
                <c:pt idx="2109">
                  <c:v>1884</c:v>
                </c:pt>
                <c:pt idx="2110">
                  <c:v>1883</c:v>
                </c:pt>
                <c:pt idx="2111">
                  <c:v>1882</c:v>
                </c:pt>
                <c:pt idx="2112">
                  <c:v>1881</c:v>
                </c:pt>
                <c:pt idx="2113">
                  <c:v>1880</c:v>
                </c:pt>
                <c:pt idx="2114">
                  <c:v>1879</c:v>
                </c:pt>
                <c:pt idx="2115">
                  <c:v>1878</c:v>
                </c:pt>
                <c:pt idx="2116">
                  <c:v>1877</c:v>
                </c:pt>
                <c:pt idx="2117">
                  <c:v>1876</c:v>
                </c:pt>
                <c:pt idx="2118">
                  <c:v>1875</c:v>
                </c:pt>
                <c:pt idx="2119">
                  <c:v>1874</c:v>
                </c:pt>
                <c:pt idx="2120">
                  <c:v>1873</c:v>
                </c:pt>
                <c:pt idx="2121">
                  <c:v>1872</c:v>
                </c:pt>
                <c:pt idx="2122">
                  <c:v>1871</c:v>
                </c:pt>
                <c:pt idx="2123">
                  <c:v>1870</c:v>
                </c:pt>
                <c:pt idx="2124">
                  <c:v>1869</c:v>
                </c:pt>
                <c:pt idx="2125">
                  <c:v>1868</c:v>
                </c:pt>
                <c:pt idx="2126">
                  <c:v>1867</c:v>
                </c:pt>
                <c:pt idx="2127">
                  <c:v>1866</c:v>
                </c:pt>
                <c:pt idx="2128">
                  <c:v>1865</c:v>
                </c:pt>
                <c:pt idx="2129">
                  <c:v>1864</c:v>
                </c:pt>
                <c:pt idx="2130">
                  <c:v>1863</c:v>
                </c:pt>
                <c:pt idx="2131">
                  <c:v>1862</c:v>
                </c:pt>
                <c:pt idx="2132">
                  <c:v>1861</c:v>
                </c:pt>
                <c:pt idx="2133">
                  <c:v>1860</c:v>
                </c:pt>
                <c:pt idx="2134">
                  <c:v>1859</c:v>
                </c:pt>
                <c:pt idx="2135">
                  <c:v>1858</c:v>
                </c:pt>
                <c:pt idx="2136">
                  <c:v>1857</c:v>
                </c:pt>
                <c:pt idx="2137">
                  <c:v>1856</c:v>
                </c:pt>
                <c:pt idx="2138">
                  <c:v>1855</c:v>
                </c:pt>
                <c:pt idx="2139">
                  <c:v>1854</c:v>
                </c:pt>
                <c:pt idx="2140">
                  <c:v>1853</c:v>
                </c:pt>
                <c:pt idx="2141">
                  <c:v>1852</c:v>
                </c:pt>
                <c:pt idx="2142">
                  <c:v>1851</c:v>
                </c:pt>
                <c:pt idx="2143">
                  <c:v>1850</c:v>
                </c:pt>
                <c:pt idx="2144">
                  <c:v>1849</c:v>
                </c:pt>
                <c:pt idx="2145">
                  <c:v>1848</c:v>
                </c:pt>
                <c:pt idx="2146">
                  <c:v>1847</c:v>
                </c:pt>
                <c:pt idx="2147">
                  <c:v>1846</c:v>
                </c:pt>
                <c:pt idx="2148">
                  <c:v>1845</c:v>
                </c:pt>
                <c:pt idx="2149">
                  <c:v>1844</c:v>
                </c:pt>
                <c:pt idx="2150">
                  <c:v>1843</c:v>
                </c:pt>
                <c:pt idx="2151">
                  <c:v>1842</c:v>
                </c:pt>
                <c:pt idx="2152">
                  <c:v>1841</c:v>
                </c:pt>
                <c:pt idx="2153">
                  <c:v>1840</c:v>
                </c:pt>
                <c:pt idx="2154">
                  <c:v>1839</c:v>
                </c:pt>
                <c:pt idx="2155">
                  <c:v>1838</c:v>
                </c:pt>
                <c:pt idx="2156">
                  <c:v>1837</c:v>
                </c:pt>
                <c:pt idx="2157">
                  <c:v>1836</c:v>
                </c:pt>
                <c:pt idx="2158">
                  <c:v>1835</c:v>
                </c:pt>
                <c:pt idx="2159">
                  <c:v>1834</c:v>
                </c:pt>
                <c:pt idx="2160">
                  <c:v>1833</c:v>
                </c:pt>
                <c:pt idx="2161">
                  <c:v>1832</c:v>
                </c:pt>
                <c:pt idx="2162">
                  <c:v>1831</c:v>
                </c:pt>
                <c:pt idx="2163">
                  <c:v>1830</c:v>
                </c:pt>
                <c:pt idx="2164">
                  <c:v>1829</c:v>
                </c:pt>
                <c:pt idx="2165">
                  <c:v>1828</c:v>
                </c:pt>
                <c:pt idx="2166">
                  <c:v>1827</c:v>
                </c:pt>
                <c:pt idx="2167">
                  <c:v>1826</c:v>
                </c:pt>
                <c:pt idx="2168">
                  <c:v>1825</c:v>
                </c:pt>
                <c:pt idx="2169">
                  <c:v>1824</c:v>
                </c:pt>
                <c:pt idx="2170">
                  <c:v>1823</c:v>
                </c:pt>
                <c:pt idx="2171">
                  <c:v>1822</c:v>
                </c:pt>
                <c:pt idx="2172">
                  <c:v>1821</c:v>
                </c:pt>
                <c:pt idx="2173">
                  <c:v>1820</c:v>
                </c:pt>
                <c:pt idx="2174">
                  <c:v>1819</c:v>
                </c:pt>
                <c:pt idx="2175">
                  <c:v>1818</c:v>
                </c:pt>
                <c:pt idx="2176">
                  <c:v>1817</c:v>
                </c:pt>
                <c:pt idx="2177">
                  <c:v>1816</c:v>
                </c:pt>
                <c:pt idx="2178">
                  <c:v>1815</c:v>
                </c:pt>
                <c:pt idx="2179">
                  <c:v>1814</c:v>
                </c:pt>
                <c:pt idx="2180">
                  <c:v>1813</c:v>
                </c:pt>
                <c:pt idx="2181">
                  <c:v>1812</c:v>
                </c:pt>
                <c:pt idx="2182">
                  <c:v>1811</c:v>
                </c:pt>
                <c:pt idx="2183">
                  <c:v>1810</c:v>
                </c:pt>
                <c:pt idx="2184">
                  <c:v>1809</c:v>
                </c:pt>
                <c:pt idx="2185">
                  <c:v>1808</c:v>
                </c:pt>
                <c:pt idx="2186">
                  <c:v>1807</c:v>
                </c:pt>
                <c:pt idx="2187">
                  <c:v>1806</c:v>
                </c:pt>
                <c:pt idx="2188">
                  <c:v>1805</c:v>
                </c:pt>
                <c:pt idx="2189">
                  <c:v>1804</c:v>
                </c:pt>
                <c:pt idx="2190">
                  <c:v>1803</c:v>
                </c:pt>
                <c:pt idx="2191">
                  <c:v>1802</c:v>
                </c:pt>
                <c:pt idx="2192">
                  <c:v>1801</c:v>
                </c:pt>
                <c:pt idx="2193">
                  <c:v>1800</c:v>
                </c:pt>
                <c:pt idx="2194">
                  <c:v>1799</c:v>
                </c:pt>
                <c:pt idx="2195">
                  <c:v>1798</c:v>
                </c:pt>
                <c:pt idx="2196">
                  <c:v>1797</c:v>
                </c:pt>
                <c:pt idx="2197">
                  <c:v>1796</c:v>
                </c:pt>
                <c:pt idx="2198">
                  <c:v>1795</c:v>
                </c:pt>
                <c:pt idx="2199">
                  <c:v>1794</c:v>
                </c:pt>
                <c:pt idx="2200">
                  <c:v>1793</c:v>
                </c:pt>
                <c:pt idx="2201">
                  <c:v>1792</c:v>
                </c:pt>
                <c:pt idx="2202">
                  <c:v>1791</c:v>
                </c:pt>
                <c:pt idx="2203">
                  <c:v>1790</c:v>
                </c:pt>
                <c:pt idx="2204">
                  <c:v>1789</c:v>
                </c:pt>
                <c:pt idx="2205">
                  <c:v>1788</c:v>
                </c:pt>
                <c:pt idx="2206">
                  <c:v>1787</c:v>
                </c:pt>
                <c:pt idx="2207">
                  <c:v>1786</c:v>
                </c:pt>
                <c:pt idx="2208">
                  <c:v>1785</c:v>
                </c:pt>
                <c:pt idx="2209">
                  <c:v>1784</c:v>
                </c:pt>
                <c:pt idx="2210">
                  <c:v>1783</c:v>
                </c:pt>
                <c:pt idx="2211">
                  <c:v>1782</c:v>
                </c:pt>
                <c:pt idx="2212">
                  <c:v>1781</c:v>
                </c:pt>
                <c:pt idx="2213">
                  <c:v>1780</c:v>
                </c:pt>
                <c:pt idx="2214">
                  <c:v>1779</c:v>
                </c:pt>
                <c:pt idx="2215">
                  <c:v>1778</c:v>
                </c:pt>
                <c:pt idx="2216">
                  <c:v>1777</c:v>
                </c:pt>
                <c:pt idx="2217">
                  <c:v>1776</c:v>
                </c:pt>
                <c:pt idx="2218">
                  <c:v>1775</c:v>
                </c:pt>
                <c:pt idx="2219">
                  <c:v>1774</c:v>
                </c:pt>
                <c:pt idx="2220">
                  <c:v>1773</c:v>
                </c:pt>
                <c:pt idx="2221">
                  <c:v>1772</c:v>
                </c:pt>
                <c:pt idx="2222">
                  <c:v>1771</c:v>
                </c:pt>
                <c:pt idx="2223">
                  <c:v>1770</c:v>
                </c:pt>
                <c:pt idx="2224">
                  <c:v>1769</c:v>
                </c:pt>
                <c:pt idx="2225">
                  <c:v>1768</c:v>
                </c:pt>
                <c:pt idx="2226">
                  <c:v>1767</c:v>
                </c:pt>
                <c:pt idx="2227">
                  <c:v>1766</c:v>
                </c:pt>
                <c:pt idx="2228">
                  <c:v>1765</c:v>
                </c:pt>
                <c:pt idx="2229">
                  <c:v>1764</c:v>
                </c:pt>
                <c:pt idx="2230">
                  <c:v>1763</c:v>
                </c:pt>
                <c:pt idx="2231">
                  <c:v>1762</c:v>
                </c:pt>
                <c:pt idx="2232">
                  <c:v>1761</c:v>
                </c:pt>
                <c:pt idx="2233">
                  <c:v>1760</c:v>
                </c:pt>
                <c:pt idx="2234">
                  <c:v>1759</c:v>
                </c:pt>
                <c:pt idx="2235">
                  <c:v>1758</c:v>
                </c:pt>
                <c:pt idx="2236">
                  <c:v>1757</c:v>
                </c:pt>
                <c:pt idx="2237">
                  <c:v>1756</c:v>
                </c:pt>
                <c:pt idx="2238">
                  <c:v>1755</c:v>
                </c:pt>
                <c:pt idx="2239">
                  <c:v>1754</c:v>
                </c:pt>
                <c:pt idx="2240">
                  <c:v>1753</c:v>
                </c:pt>
                <c:pt idx="2241">
                  <c:v>1752</c:v>
                </c:pt>
                <c:pt idx="2242">
                  <c:v>1751</c:v>
                </c:pt>
                <c:pt idx="2243">
                  <c:v>1750</c:v>
                </c:pt>
                <c:pt idx="2244">
                  <c:v>1749</c:v>
                </c:pt>
                <c:pt idx="2245">
                  <c:v>1748</c:v>
                </c:pt>
                <c:pt idx="2246">
                  <c:v>1747</c:v>
                </c:pt>
                <c:pt idx="2247">
                  <c:v>1746</c:v>
                </c:pt>
                <c:pt idx="2248">
                  <c:v>1745</c:v>
                </c:pt>
                <c:pt idx="2249">
                  <c:v>1744</c:v>
                </c:pt>
                <c:pt idx="2250">
                  <c:v>1743</c:v>
                </c:pt>
                <c:pt idx="2251">
                  <c:v>1742</c:v>
                </c:pt>
                <c:pt idx="2252">
                  <c:v>1741</c:v>
                </c:pt>
                <c:pt idx="2253">
                  <c:v>1740</c:v>
                </c:pt>
                <c:pt idx="2254">
                  <c:v>1739</c:v>
                </c:pt>
                <c:pt idx="2255">
                  <c:v>1738</c:v>
                </c:pt>
                <c:pt idx="2256">
                  <c:v>1737</c:v>
                </c:pt>
                <c:pt idx="2257">
                  <c:v>1736</c:v>
                </c:pt>
                <c:pt idx="2258">
                  <c:v>1735</c:v>
                </c:pt>
                <c:pt idx="2259">
                  <c:v>1734</c:v>
                </c:pt>
                <c:pt idx="2260">
                  <c:v>1733</c:v>
                </c:pt>
                <c:pt idx="2261">
                  <c:v>1732</c:v>
                </c:pt>
                <c:pt idx="2262">
                  <c:v>1731</c:v>
                </c:pt>
                <c:pt idx="2263">
                  <c:v>1730</c:v>
                </c:pt>
                <c:pt idx="2264">
                  <c:v>1729</c:v>
                </c:pt>
                <c:pt idx="2265">
                  <c:v>1728</c:v>
                </c:pt>
                <c:pt idx="2266">
                  <c:v>1727</c:v>
                </c:pt>
                <c:pt idx="2267">
                  <c:v>1726</c:v>
                </c:pt>
                <c:pt idx="2268">
                  <c:v>1725</c:v>
                </c:pt>
                <c:pt idx="2269">
                  <c:v>1724</c:v>
                </c:pt>
                <c:pt idx="2270">
                  <c:v>1723</c:v>
                </c:pt>
                <c:pt idx="2271">
                  <c:v>1722</c:v>
                </c:pt>
                <c:pt idx="2272">
                  <c:v>1721</c:v>
                </c:pt>
                <c:pt idx="2273">
                  <c:v>1720</c:v>
                </c:pt>
                <c:pt idx="2274">
                  <c:v>1719</c:v>
                </c:pt>
                <c:pt idx="2275">
                  <c:v>1718</c:v>
                </c:pt>
                <c:pt idx="2276">
                  <c:v>1717</c:v>
                </c:pt>
                <c:pt idx="2277">
                  <c:v>1716</c:v>
                </c:pt>
                <c:pt idx="2278">
                  <c:v>1715</c:v>
                </c:pt>
                <c:pt idx="2279">
                  <c:v>1714</c:v>
                </c:pt>
                <c:pt idx="2280">
                  <c:v>1713</c:v>
                </c:pt>
                <c:pt idx="2281">
                  <c:v>1712</c:v>
                </c:pt>
                <c:pt idx="2282">
                  <c:v>1711</c:v>
                </c:pt>
                <c:pt idx="2283">
                  <c:v>1710</c:v>
                </c:pt>
                <c:pt idx="2284">
                  <c:v>1709</c:v>
                </c:pt>
                <c:pt idx="2285">
                  <c:v>1708</c:v>
                </c:pt>
                <c:pt idx="2286">
                  <c:v>1707</c:v>
                </c:pt>
                <c:pt idx="2287">
                  <c:v>1706</c:v>
                </c:pt>
                <c:pt idx="2288">
                  <c:v>1705</c:v>
                </c:pt>
                <c:pt idx="2289">
                  <c:v>1704</c:v>
                </c:pt>
                <c:pt idx="2290">
                  <c:v>1703</c:v>
                </c:pt>
                <c:pt idx="2291">
                  <c:v>1702</c:v>
                </c:pt>
                <c:pt idx="2292">
                  <c:v>1701</c:v>
                </c:pt>
                <c:pt idx="2293">
                  <c:v>1700</c:v>
                </c:pt>
                <c:pt idx="2294">
                  <c:v>1699</c:v>
                </c:pt>
                <c:pt idx="2295">
                  <c:v>1698</c:v>
                </c:pt>
                <c:pt idx="2296">
                  <c:v>1697</c:v>
                </c:pt>
                <c:pt idx="2297">
                  <c:v>1696</c:v>
                </c:pt>
                <c:pt idx="2298">
                  <c:v>1695</c:v>
                </c:pt>
                <c:pt idx="2299">
                  <c:v>1694</c:v>
                </c:pt>
                <c:pt idx="2300">
                  <c:v>1693</c:v>
                </c:pt>
                <c:pt idx="2301">
                  <c:v>1692</c:v>
                </c:pt>
                <c:pt idx="2302">
                  <c:v>1691</c:v>
                </c:pt>
                <c:pt idx="2303">
                  <c:v>1690</c:v>
                </c:pt>
                <c:pt idx="2304">
                  <c:v>1689</c:v>
                </c:pt>
                <c:pt idx="2305">
                  <c:v>1688</c:v>
                </c:pt>
                <c:pt idx="2306">
                  <c:v>1687</c:v>
                </c:pt>
                <c:pt idx="2307">
                  <c:v>1686</c:v>
                </c:pt>
                <c:pt idx="2308">
                  <c:v>1685</c:v>
                </c:pt>
                <c:pt idx="2309">
                  <c:v>1684</c:v>
                </c:pt>
                <c:pt idx="2310">
                  <c:v>1683</c:v>
                </c:pt>
                <c:pt idx="2311">
                  <c:v>1682</c:v>
                </c:pt>
                <c:pt idx="2312">
                  <c:v>1681</c:v>
                </c:pt>
                <c:pt idx="2313">
                  <c:v>1680</c:v>
                </c:pt>
                <c:pt idx="2314">
                  <c:v>1679</c:v>
                </c:pt>
                <c:pt idx="2315">
                  <c:v>1678</c:v>
                </c:pt>
                <c:pt idx="2316">
                  <c:v>1677</c:v>
                </c:pt>
                <c:pt idx="2317">
                  <c:v>1676</c:v>
                </c:pt>
                <c:pt idx="2318">
                  <c:v>1675</c:v>
                </c:pt>
                <c:pt idx="2319">
                  <c:v>1674</c:v>
                </c:pt>
                <c:pt idx="2320">
                  <c:v>1673</c:v>
                </c:pt>
                <c:pt idx="2321">
                  <c:v>1672</c:v>
                </c:pt>
                <c:pt idx="2322">
                  <c:v>1671</c:v>
                </c:pt>
                <c:pt idx="2323">
                  <c:v>1670</c:v>
                </c:pt>
                <c:pt idx="2324">
                  <c:v>1669</c:v>
                </c:pt>
                <c:pt idx="2325">
                  <c:v>1668</c:v>
                </c:pt>
                <c:pt idx="2326">
                  <c:v>1667</c:v>
                </c:pt>
                <c:pt idx="2327">
                  <c:v>1666</c:v>
                </c:pt>
                <c:pt idx="2328">
                  <c:v>1665</c:v>
                </c:pt>
                <c:pt idx="2329">
                  <c:v>1664</c:v>
                </c:pt>
                <c:pt idx="2330">
                  <c:v>1663</c:v>
                </c:pt>
                <c:pt idx="2331">
                  <c:v>1662</c:v>
                </c:pt>
                <c:pt idx="2332">
                  <c:v>1661</c:v>
                </c:pt>
                <c:pt idx="2333">
                  <c:v>1660</c:v>
                </c:pt>
                <c:pt idx="2334">
                  <c:v>1659</c:v>
                </c:pt>
                <c:pt idx="2335">
                  <c:v>1658</c:v>
                </c:pt>
                <c:pt idx="2336">
                  <c:v>1657</c:v>
                </c:pt>
                <c:pt idx="2337">
                  <c:v>1656</c:v>
                </c:pt>
                <c:pt idx="2338">
                  <c:v>1655</c:v>
                </c:pt>
                <c:pt idx="2339">
                  <c:v>1654</c:v>
                </c:pt>
                <c:pt idx="2340">
                  <c:v>1653</c:v>
                </c:pt>
                <c:pt idx="2341">
                  <c:v>1652</c:v>
                </c:pt>
                <c:pt idx="2342">
                  <c:v>1651</c:v>
                </c:pt>
                <c:pt idx="2343">
                  <c:v>1650</c:v>
                </c:pt>
                <c:pt idx="2344">
                  <c:v>1649</c:v>
                </c:pt>
                <c:pt idx="2345">
                  <c:v>1648</c:v>
                </c:pt>
                <c:pt idx="2346">
                  <c:v>1647</c:v>
                </c:pt>
                <c:pt idx="2347">
                  <c:v>1646</c:v>
                </c:pt>
                <c:pt idx="2348">
                  <c:v>1645</c:v>
                </c:pt>
                <c:pt idx="2349">
                  <c:v>1644</c:v>
                </c:pt>
                <c:pt idx="2350">
                  <c:v>1643</c:v>
                </c:pt>
                <c:pt idx="2351">
                  <c:v>1642</c:v>
                </c:pt>
                <c:pt idx="2352">
                  <c:v>1641</c:v>
                </c:pt>
                <c:pt idx="2353">
                  <c:v>1640</c:v>
                </c:pt>
                <c:pt idx="2354">
                  <c:v>1639</c:v>
                </c:pt>
                <c:pt idx="2355">
                  <c:v>1638</c:v>
                </c:pt>
                <c:pt idx="2356">
                  <c:v>1637</c:v>
                </c:pt>
                <c:pt idx="2357">
                  <c:v>1636</c:v>
                </c:pt>
                <c:pt idx="2358">
                  <c:v>1635</c:v>
                </c:pt>
                <c:pt idx="2359">
                  <c:v>1634</c:v>
                </c:pt>
                <c:pt idx="2360">
                  <c:v>1633</c:v>
                </c:pt>
                <c:pt idx="2361">
                  <c:v>1632</c:v>
                </c:pt>
                <c:pt idx="2362">
                  <c:v>1631</c:v>
                </c:pt>
                <c:pt idx="2363">
                  <c:v>1630</c:v>
                </c:pt>
                <c:pt idx="2364">
                  <c:v>1629</c:v>
                </c:pt>
                <c:pt idx="2365">
                  <c:v>1628</c:v>
                </c:pt>
                <c:pt idx="2366">
                  <c:v>1627</c:v>
                </c:pt>
                <c:pt idx="2367">
                  <c:v>1626</c:v>
                </c:pt>
                <c:pt idx="2368">
                  <c:v>1625</c:v>
                </c:pt>
                <c:pt idx="2369">
                  <c:v>1624</c:v>
                </c:pt>
                <c:pt idx="2370">
                  <c:v>1623</c:v>
                </c:pt>
                <c:pt idx="2371">
                  <c:v>1622</c:v>
                </c:pt>
                <c:pt idx="2372">
                  <c:v>1621</c:v>
                </c:pt>
                <c:pt idx="2373">
                  <c:v>1620</c:v>
                </c:pt>
                <c:pt idx="2374">
                  <c:v>1619</c:v>
                </c:pt>
                <c:pt idx="2375">
                  <c:v>1618</c:v>
                </c:pt>
                <c:pt idx="2376">
                  <c:v>1617</c:v>
                </c:pt>
                <c:pt idx="2377">
                  <c:v>1616</c:v>
                </c:pt>
                <c:pt idx="2378">
                  <c:v>1615</c:v>
                </c:pt>
                <c:pt idx="2379">
                  <c:v>1614</c:v>
                </c:pt>
                <c:pt idx="2380">
                  <c:v>1613</c:v>
                </c:pt>
                <c:pt idx="2381">
                  <c:v>1612</c:v>
                </c:pt>
                <c:pt idx="2382">
                  <c:v>1611</c:v>
                </c:pt>
                <c:pt idx="2383">
                  <c:v>1610</c:v>
                </c:pt>
                <c:pt idx="2384">
                  <c:v>1609</c:v>
                </c:pt>
                <c:pt idx="2385">
                  <c:v>1608</c:v>
                </c:pt>
                <c:pt idx="2386">
                  <c:v>1607</c:v>
                </c:pt>
                <c:pt idx="2387">
                  <c:v>1606</c:v>
                </c:pt>
                <c:pt idx="2388">
                  <c:v>1605</c:v>
                </c:pt>
                <c:pt idx="2389">
                  <c:v>1604</c:v>
                </c:pt>
                <c:pt idx="2390">
                  <c:v>1603</c:v>
                </c:pt>
                <c:pt idx="2391">
                  <c:v>1602</c:v>
                </c:pt>
                <c:pt idx="2392">
                  <c:v>1601</c:v>
                </c:pt>
                <c:pt idx="2393">
                  <c:v>1600</c:v>
                </c:pt>
                <c:pt idx="2394">
                  <c:v>1599</c:v>
                </c:pt>
                <c:pt idx="2395">
                  <c:v>1598</c:v>
                </c:pt>
                <c:pt idx="2396">
                  <c:v>1597</c:v>
                </c:pt>
                <c:pt idx="2397">
                  <c:v>1596</c:v>
                </c:pt>
                <c:pt idx="2398">
                  <c:v>1595</c:v>
                </c:pt>
                <c:pt idx="2399">
                  <c:v>1594</c:v>
                </c:pt>
                <c:pt idx="2400">
                  <c:v>1593</c:v>
                </c:pt>
                <c:pt idx="2401">
                  <c:v>1592</c:v>
                </c:pt>
                <c:pt idx="2402">
                  <c:v>1591</c:v>
                </c:pt>
                <c:pt idx="2403">
                  <c:v>1590</c:v>
                </c:pt>
                <c:pt idx="2404">
                  <c:v>1589</c:v>
                </c:pt>
                <c:pt idx="2405">
                  <c:v>1588</c:v>
                </c:pt>
                <c:pt idx="2406">
                  <c:v>1587</c:v>
                </c:pt>
                <c:pt idx="2407">
                  <c:v>1586</c:v>
                </c:pt>
                <c:pt idx="2408">
                  <c:v>1585</c:v>
                </c:pt>
                <c:pt idx="2409">
                  <c:v>1584</c:v>
                </c:pt>
                <c:pt idx="2410">
                  <c:v>1583</c:v>
                </c:pt>
                <c:pt idx="2411">
                  <c:v>1582</c:v>
                </c:pt>
                <c:pt idx="2412">
                  <c:v>1581</c:v>
                </c:pt>
                <c:pt idx="2413">
                  <c:v>1580</c:v>
                </c:pt>
                <c:pt idx="2414">
                  <c:v>1579</c:v>
                </c:pt>
                <c:pt idx="2415">
                  <c:v>1578</c:v>
                </c:pt>
                <c:pt idx="2416">
                  <c:v>1577</c:v>
                </c:pt>
                <c:pt idx="2417">
                  <c:v>1576</c:v>
                </c:pt>
                <c:pt idx="2418">
                  <c:v>1575</c:v>
                </c:pt>
                <c:pt idx="2419">
                  <c:v>1574</c:v>
                </c:pt>
                <c:pt idx="2420">
                  <c:v>1573</c:v>
                </c:pt>
                <c:pt idx="2421">
                  <c:v>1572</c:v>
                </c:pt>
                <c:pt idx="2422">
                  <c:v>1571</c:v>
                </c:pt>
                <c:pt idx="2423">
                  <c:v>1570</c:v>
                </c:pt>
                <c:pt idx="2424">
                  <c:v>1569</c:v>
                </c:pt>
                <c:pt idx="2425">
                  <c:v>1568</c:v>
                </c:pt>
                <c:pt idx="2426">
                  <c:v>1567</c:v>
                </c:pt>
                <c:pt idx="2427">
                  <c:v>1566</c:v>
                </c:pt>
                <c:pt idx="2428">
                  <c:v>1565</c:v>
                </c:pt>
                <c:pt idx="2429">
                  <c:v>1564</c:v>
                </c:pt>
                <c:pt idx="2430">
                  <c:v>1563</c:v>
                </c:pt>
                <c:pt idx="2431">
                  <c:v>1562</c:v>
                </c:pt>
                <c:pt idx="2432">
                  <c:v>1561</c:v>
                </c:pt>
                <c:pt idx="2433">
                  <c:v>1560</c:v>
                </c:pt>
                <c:pt idx="2434">
                  <c:v>1559</c:v>
                </c:pt>
                <c:pt idx="2435">
                  <c:v>1558</c:v>
                </c:pt>
                <c:pt idx="2436">
                  <c:v>1557</c:v>
                </c:pt>
                <c:pt idx="2437">
                  <c:v>1556</c:v>
                </c:pt>
                <c:pt idx="2438">
                  <c:v>1555</c:v>
                </c:pt>
                <c:pt idx="2439">
                  <c:v>1554</c:v>
                </c:pt>
                <c:pt idx="2440">
                  <c:v>1553</c:v>
                </c:pt>
                <c:pt idx="2441">
                  <c:v>1552</c:v>
                </c:pt>
                <c:pt idx="2442">
                  <c:v>1551</c:v>
                </c:pt>
                <c:pt idx="2443">
                  <c:v>1550</c:v>
                </c:pt>
                <c:pt idx="2444">
                  <c:v>1549</c:v>
                </c:pt>
                <c:pt idx="2445">
                  <c:v>1548</c:v>
                </c:pt>
                <c:pt idx="2446">
                  <c:v>1547</c:v>
                </c:pt>
                <c:pt idx="2447">
                  <c:v>1546</c:v>
                </c:pt>
                <c:pt idx="2448">
                  <c:v>1545</c:v>
                </c:pt>
                <c:pt idx="2449">
                  <c:v>1544</c:v>
                </c:pt>
                <c:pt idx="2450">
                  <c:v>1543</c:v>
                </c:pt>
                <c:pt idx="2451">
                  <c:v>1542</c:v>
                </c:pt>
                <c:pt idx="2452">
                  <c:v>1541</c:v>
                </c:pt>
                <c:pt idx="2453">
                  <c:v>1540</c:v>
                </c:pt>
                <c:pt idx="2454">
                  <c:v>1539</c:v>
                </c:pt>
                <c:pt idx="2455">
                  <c:v>1538</c:v>
                </c:pt>
                <c:pt idx="2456">
                  <c:v>1537</c:v>
                </c:pt>
                <c:pt idx="2457">
                  <c:v>1536</c:v>
                </c:pt>
                <c:pt idx="2458">
                  <c:v>1535</c:v>
                </c:pt>
                <c:pt idx="2459">
                  <c:v>1534</c:v>
                </c:pt>
                <c:pt idx="2460">
                  <c:v>1533</c:v>
                </c:pt>
                <c:pt idx="2461">
                  <c:v>1532</c:v>
                </c:pt>
                <c:pt idx="2462">
                  <c:v>1531</c:v>
                </c:pt>
                <c:pt idx="2463">
                  <c:v>1530</c:v>
                </c:pt>
                <c:pt idx="2464">
                  <c:v>1529</c:v>
                </c:pt>
                <c:pt idx="2465">
                  <c:v>1528</c:v>
                </c:pt>
                <c:pt idx="2466">
                  <c:v>1527</c:v>
                </c:pt>
                <c:pt idx="2467">
                  <c:v>1526</c:v>
                </c:pt>
                <c:pt idx="2468">
                  <c:v>1525</c:v>
                </c:pt>
                <c:pt idx="2469">
                  <c:v>1524</c:v>
                </c:pt>
                <c:pt idx="2470">
                  <c:v>1523</c:v>
                </c:pt>
                <c:pt idx="2471">
                  <c:v>1522</c:v>
                </c:pt>
                <c:pt idx="2472">
                  <c:v>1521</c:v>
                </c:pt>
                <c:pt idx="2473">
                  <c:v>1520</c:v>
                </c:pt>
                <c:pt idx="2474">
                  <c:v>1519</c:v>
                </c:pt>
                <c:pt idx="2475">
                  <c:v>1518</c:v>
                </c:pt>
                <c:pt idx="2476">
                  <c:v>1517</c:v>
                </c:pt>
                <c:pt idx="2477">
                  <c:v>1516</c:v>
                </c:pt>
                <c:pt idx="2478">
                  <c:v>1515</c:v>
                </c:pt>
                <c:pt idx="2479">
                  <c:v>1514</c:v>
                </c:pt>
                <c:pt idx="2480">
                  <c:v>1513</c:v>
                </c:pt>
                <c:pt idx="2481">
                  <c:v>1512</c:v>
                </c:pt>
                <c:pt idx="2482">
                  <c:v>1511</c:v>
                </c:pt>
                <c:pt idx="2483">
                  <c:v>1510</c:v>
                </c:pt>
                <c:pt idx="2484">
                  <c:v>1509</c:v>
                </c:pt>
                <c:pt idx="2485">
                  <c:v>1508</c:v>
                </c:pt>
                <c:pt idx="2486">
                  <c:v>1507</c:v>
                </c:pt>
                <c:pt idx="2487">
                  <c:v>1506</c:v>
                </c:pt>
                <c:pt idx="2488">
                  <c:v>1505</c:v>
                </c:pt>
                <c:pt idx="2489">
                  <c:v>1504</c:v>
                </c:pt>
                <c:pt idx="2490">
                  <c:v>1503</c:v>
                </c:pt>
                <c:pt idx="2491">
                  <c:v>1502</c:v>
                </c:pt>
                <c:pt idx="2492">
                  <c:v>1501</c:v>
                </c:pt>
                <c:pt idx="2493">
                  <c:v>1500</c:v>
                </c:pt>
                <c:pt idx="2494">
                  <c:v>1499</c:v>
                </c:pt>
                <c:pt idx="2495">
                  <c:v>1498</c:v>
                </c:pt>
                <c:pt idx="2496">
                  <c:v>1497</c:v>
                </c:pt>
                <c:pt idx="2497">
                  <c:v>1496</c:v>
                </c:pt>
                <c:pt idx="2498">
                  <c:v>1495</c:v>
                </c:pt>
                <c:pt idx="2499">
                  <c:v>1494</c:v>
                </c:pt>
                <c:pt idx="2500">
                  <c:v>1493</c:v>
                </c:pt>
                <c:pt idx="2501">
                  <c:v>1492</c:v>
                </c:pt>
                <c:pt idx="2502">
                  <c:v>1491</c:v>
                </c:pt>
                <c:pt idx="2503">
                  <c:v>1490</c:v>
                </c:pt>
                <c:pt idx="2504">
                  <c:v>1489</c:v>
                </c:pt>
                <c:pt idx="2505">
                  <c:v>1488</c:v>
                </c:pt>
                <c:pt idx="2506">
                  <c:v>1487</c:v>
                </c:pt>
                <c:pt idx="2507">
                  <c:v>1486</c:v>
                </c:pt>
                <c:pt idx="2508">
                  <c:v>1485</c:v>
                </c:pt>
                <c:pt idx="2509">
                  <c:v>1484</c:v>
                </c:pt>
                <c:pt idx="2510">
                  <c:v>1483</c:v>
                </c:pt>
                <c:pt idx="2511">
                  <c:v>1482</c:v>
                </c:pt>
                <c:pt idx="2512">
                  <c:v>1481</c:v>
                </c:pt>
                <c:pt idx="2513">
                  <c:v>1480</c:v>
                </c:pt>
                <c:pt idx="2514">
                  <c:v>1479</c:v>
                </c:pt>
                <c:pt idx="2515">
                  <c:v>1478</c:v>
                </c:pt>
                <c:pt idx="2516">
                  <c:v>1477</c:v>
                </c:pt>
                <c:pt idx="2517">
                  <c:v>1476</c:v>
                </c:pt>
                <c:pt idx="2518">
                  <c:v>1475</c:v>
                </c:pt>
                <c:pt idx="2519">
                  <c:v>1474</c:v>
                </c:pt>
                <c:pt idx="2520">
                  <c:v>1473</c:v>
                </c:pt>
                <c:pt idx="2521">
                  <c:v>1472</c:v>
                </c:pt>
                <c:pt idx="2522">
                  <c:v>1471</c:v>
                </c:pt>
                <c:pt idx="2523">
                  <c:v>1470</c:v>
                </c:pt>
                <c:pt idx="2524">
                  <c:v>1469</c:v>
                </c:pt>
                <c:pt idx="2525">
                  <c:v>1468</c:v>
                </c:pt>
                <c:pt idx="2526">
                  <c:v>1467</c:v>
                </c:pt>
                <c:pt idx="2527">
                  <c:v>1466</c:v>
                </c:pt>
                <c:pt idx="2528">
                  <c:v>1465</c:v>
                </c:pt>
                <c:pt idx="2529">
                  <c:v>1464</c:v>
                </c:pt>
                <c:pt idx="2530">
                  <c:v>1463</c:v>
                </c:pt>
                <c:pt idx="2531">
                  <c:v>1462</c:v>
                </c:pt>
                <c:pt idx="2532">
                  <c:v>1461</c:v>
                </c:pt>
                <c:pt idx="2533">
                  <c:v>1460</c:v>
                </c:pt>
                <c:pt idx="2534">
                  <c:v>1459</c:v>
                </c:pt>
                <c:pt idx="2535">
                  <c:v>1458</c:v>
                </c:pt>
                <c:pt idx="2536">
                  <c:v>1457</c:v>
                </c:pt>
                <c:pt idx="2537">
                  <c:v>1456</c:v>
                </c:pt>
                <c:pt idx="2538">
                  <c:v>1455</c:v>
                </c:pt>
                <c:pt idx="2539">
                  <c:v>1454</c:v>
                </c:pt>
                <c:pt idx="2540">
                  <c:v>1453</c:v>
                </c:pt>
                <c:pt idx="2541">
                  <c:v>1452</c:v>
                </c:pt>
                <c:pt idx="2542">
                  <c:v>1451</c:v>
                </c:pt>
                <c:pt idx="2543">
                  <c:v>1450</c:v>
                </c:pt>
                <c:pt idx="2544">
                  <c:v>1449</c:v>
                </c:pt>
                <c:pt idx="2545">
                  <c:v>1448</c:v>
                </c:pt>
                <c:pt idx="2546">
                  <c:v>1447</c:v>
                </c:pt>
                <c:pt idx="2547">
                  <c:v>1446</c:v>
                </c:pt>
                <c:pt idx="2548">
                  <c:v>1445</c:v>
                </c:pt>
                <c:pt idx="2549">
                  <c:v>1444</c:v>
                </c:pt>
                <c:pt idx="2550">
                  <c:v>1443</c:v>
                </c:pt>
                <c:pt idx="2551">
                  <c:v>1442</c:v>
                </c:pt>
                <c:pt idx="2552">
                  <c:v>1441</c:v>
                </c:pt>
                <c:pt idx="2553">
                  <c:v>1440</c:v>
                </c:pt>
                <c:pt idx="2554">
                  <c:v>1439</c:v>
                </c:pt>
                <c:pt idx="2555">
                  <c:v>1438</c:v>
                </c:pt>
                <c:pt idx="2556">
                  <c:v>1437</c:v>
                </c:pt>
                <c:pt idx="2557">
                  <c:v>1436</c:v>
                </c:pt>
                <c:pt idx="2558">
                  <c:v>1435</c:v>
                </c:pt>
                <c:pt idx="2559">
                  <c:v>1434</c:v>
                </c:pt>
                <c:pt idx="2560">
                  <c:v>1433</c:v>
                </c:pt>
                <c:pt idx="2561">
                  <c:v>1432</c:v>
                </c:pt>
                <c:pt idx="2562">
                  <c:v>1431</c:v>
                </c:pt>
                <c:pt idx="2563">
                  <c:v>1430</c:v>
                </c:pt>
                <c:pt idx="2564">
                  <c:v>1429</c:v>
                </c:pt>
                <c:pt idx="2565">
                  <c:v>1428</c:v>
                </c:pt>
                <c:pt idx="2566">
                  <c:v>1427</c:v>
                </c:pt>
                <c:pt idx="2567">
                  <c:v>1426</c:v>
                </c:pt>
                <c:pt idx="2568">
                  <c:v>1425</c:v>
                </c:pt>
                <c:pt idx="2569">
                  <c:v>1424</c:v>
                </c:pt>
                <c:pt idx="2570">
                  <c:v>1423</c:v>
                </c:pt>
                <c:pt idx="2571">
                  <c:v>1422</c:v>
                </c:pt>
                <c:pt idx="2572">
                  <c:v>1421</c:v>
                </c:pt>
                <c:pt idx="2573">
                  <c:v>1420</c:v>
                </c:pt>
                <c:pt idx="2574">
                  <c:v>1419</c:v>
                </c:pt>
                <c:pt idx="2575">
                  <c:v>1418</c:v>
                </c:pt>
                <c:pt idx="2576">
                  <c:v>1417</c:v>
                </c:pt>
                <c:pt idx="2577">
                  <c:v>1416</c:v>
                </c:pt>
                <c:pt idx="2578">
                  <c:v>1415</c:v>
                </c:pt>
                <c:pt idx="2579">
                  <c:v>1414</c:v>
                </c:pt>
                <c:pt idx="2580">
                  <c:v>1413</c:v>
                </c:pt>
                <c:pt idx="2581">
                  <c:v>1412</c:v>
                </c:pt>
                <c:pt idx="2582">
                  <c:v>1411</c:v>
                </c:pt>
                <c:pt idx="2583">
                  <c:v>1410</c:v>
                </c:pt>
                <c:pt idx="2584">
                  <c:v>1409</c:v>
                </c:pt>
                <c:pt idx="2585">
                  <c:v>1408</c:v>
                </c:pt>
                <c:pt idx="2586">
                  <c:v>1407</c:v>
                </c:pt>
                <c:pt idx="2587">
                  <c:v>1406</c:v>
                </c:pt>
                <c:pt idx="2588">
                  <c:v>1405</c:v>
                </c:pt>
                <c:pt idx="2589">
                  <c:v>1404</c:v>
                </c:pt>
                <c:pt idx="2590">
                  <c:v>1403</c:v>
                </c:pt>
                <c:pt idx="2591">
                  <c:v>1402</c:v>
                </c:pt>
                <c:pt idx="2592">
                  <c:v>1401</c:v>
                </c:pt>
                <c:pt idx="2593">
                  <c:v>1400</c:v>
                </c:pt>
                <c:pt idx="2594">
                  <c:v>1399</c:v>
                </c:pt>
                <c:pt idx="2595">
                  <c:v>1398</c:v>
                </c:pt>
                <c:pt idx="2596">
                  <c:v>1397</c:v>
                </c:pt>
                <c:pt idx="2597">
                  <c:v>1396</c:v>
                </c:pt>
                <c:pt idx="2598">
                  <c:v>1395</c:v>
                </c:pt>
                <c:pt idx="2599">
                  <c:v>1394</c:v>
                </c:pt>
                <c:pt idx="2600">
                  <c:v>1393</c:v>
                </c:pt>
                <c:pt idx="2601">
                  <c:v>1392</c:v>
                </c:pt>
                <c:pt idx="2602">
                  <c:v>1391</c:v>
                </c:pt>
                <c:pt idx="2603">
                  <c:v>1390</c:v>
                </c:pt>
                <c:pt idx="2604">
                  <c:v>1389</c:v>
                </c:pt>
                <c:pt idx="2605">
                  <c:v>1388</c:v>
                </c:pt>
                <c:pt idx="2606">
                  <c:v>1387</c:v>
                </c:pt>
                <c:pt idx="2607">
                  <c:v>1386</c:v>
                </c:pt>
                <c:pt idx="2608">
                  <c:v>1385</c:v>
                </c:pt>
                <c:pt idx="2609">
                  <c:v>1384</c:v>
                </c:pt>
                <c:pt idx="2610">
                  <c:v>1383</c:v>
                </c:pt>
                <c:pt idx="2611">
                  <c:v>1382</c:v>
                </c:pt>
                <c:pt idx="2612">
                  <c:v>1381</c:v>
                </c:pt>
                <c:pt idx="2613">
                  <c:v>1380</c:v>
                </c:pt>
                <c:pt idx="2614">
                  <c:v>1379</c:v>
                </c:pt>
                <c:pt idx="2615">
                  <c:v>1378</c:v>
                </c:pt>
                <c:pt idx="2616">
                  <c:v>1377</c:v>
                </c:pt>
                <c:pt idx="2617">
                  <c:v>1376</c:v>
                </c:pt>
                <c:pt idx="2618">
                  <c:v>1375</c:v>
                </c:pt>
                <c:pt idx="2619">
                  <c:v>1374</c:v>
                </c:pt>
                <c:pt idx="2620">
                  <c:v>1373</c:v>
                </c:pt>
                <c:pt idx="2621">
                  <c:v>1372</c:v>
                </c:pt>
                <c:pt idx="2622">
                  <c:v>1371</c:v>
                </c:pt>
                <c:pt idx="2623">
                  <c:v>1370</c:v>
                </c:pt>
                <c:pt idx="2624">
                  <c:v>1369</c:v>
                </c:pt>
                <c:pt idx="2625">
                  <c:v>1368</c:v>
                </c:pt>
                <c:pt idx="2626">
                  <c:v>1367</c:v>
                </c:pt>
                <c:pt idx="2627">
                  <c:v>1366</c:v>
                </c:pt>
                <c:pt idx="2628">
                  <c:v>1365</c:v>
                </c:pt>
                <c:pt idx="2629">
                  <c:v>1364</c:v>
                </c:pt>
                <c:pt idx="2630">
                  <c:v>1363</c:v>
                </c:pt>
                <c:pt idx="2631">
                  <c:v>1362</c:v>
                </c:pt>
                <c:pt idx="2632">
                  <c:v>1361</c:v>
                </c:pt>
                <c:pt idx="2633">
                  <c:v>1360</c:v>
                </c:pt>
                <c:pt idx="2634">
                  <c:v>1359</c:v>
                </c:pt>
                <c:pt idx="2635">
                  <c:v>1358</c:v>
                </c:pt>
                <c:pt idx="2636">
                  <c:v>1357</c:v>
                </c:pt>
                <c:pt idx="2637">
                  <c:v>1356</c:v>
                </c:pt>
                <c:pt idx="2638">
                  <c:v>1355</c:v>
                </c:pt>
                <c:pt idx="2639">
                  <c:v>1354</c:v>
                </c:pt>
                <c:pt idx="2640">
                  <c:v>1353</c:v>
                </c:pt>
                <c:pt idx="2641">
                  <c:v>1352</c:v>
                </c:pt>
                <c:pt idx="2642">
                  <c:v>1351</c:v>
                </c:pt>
                <c:pt idx="2643">
                  <c:v>1350</c:v>
                </c:pt>
                <c:pt idx="2644">
                  <c:v>1349</c:v>
                </c:pt>
                <c:pt idx="2645">
                  <c:v>1348</c:v>
                </c:pt>
                <c:pt idx="2646">
                  <c:v>1347</c:v>
                </c:pt>
                <c:pt idx="2647">
                  <c:v>1346</c:v>
                </c:pt>
                <c:pt idx="2648">
                  <c:v>1345</c:v>
                </c:pt>
                <c:pt idx="2649">
                  <c:v>1344</c:v>
                </c:pt>
                <c:pt idx="2650">
                  <c:v>1343</c:v>
                </c:pt>
                <c:pt idx="2651">
                  <c:v>1342</c:v>
                </c:pt>
                <c:pt idx="2652">
                  <c:v>1341</c:v>
                </c:pt>
                <c:pt idx="2653">
                  <c:v>1340</c:v>
                </c:pt>
                <c:pt idx="2654">
                  <c:v>1339</c:v>
                </c:pt>
                <c:pt idx="2655">
                  <c:v>1338</c:v>
                </c:pt>
                <c:pt idx="2656">
                  <c:v>1337</c:v>
                </c:pt>
                <c:pt idx="2657">
                  <c:v>1336</c:v>
                </c:pt>
                <c:pt idx="2658">
                  <c:v>1335</c:v>
                </c:pt>
                <c:pt idx="2659">
                  <c:v>1334</c:v>
                </c:pt>
                <c:pt idx="2660">
                  <c:v>1333</c:v>
                </c:pt>
                <c:pt idx="2661">
                  <c:v>1332</c:v>
                </c:pt>
                <c:pt idx="2662">
                  <c:v>1331</c:v>
                </c:pt>
                <c:pt idx="2663">
                  <c:v>1330</c:v>
                </c:pt>
                <c:pt idx="2664">
                  <c:v>1329</c:v>
                </c:pt>
                <c:pt idx="2665">
                  <c:v>1328</c:v>
                </c:pt>
                <c:pt idx="2666">
                  <c:v>1327</c:v>
                </c:pt>
                <c:pt idx="2667">
                  <c:v>1326</c:v>
                </c:pt>
                <c:pt idx="2668">
                  <c:v>1325</c:v>
                </c:pt>
                <c:pt idx="2669">
                  <c:v>1324</c:v>
                </c:pt>
                <c:pt idx="2670">
                  <c:v>1323</c:v>
                </c:pt>
                <c:pt idx="2671">
                  <c:v>1322</c:v>
                </c:pt>
                <c:pt idx="2672">
                  <c:v>1321</c:v>
                </c:pt>
                <c:pt idx="2673">
                  <c:v>1320</c:v>
                </c:pt>
                <c:pt idx="2674">
                  <c:v>1319</c:v>
                </c:pt>
                <c:pt idx="2675">
                  <c:v>1318</c:v>
                </c:pt>
                <c:pt idx="2676">
                  <c:v>1317</c:v>
                </c:pt>
                <c:pt idx="2677">
                  <c:v>1316</c:v>
                </c:pt>
                <c:pt idx="2678">
                  <c:v>1315</c:v>
                </c:pt>
                <c:pt idx="2679">
                  <c:v>1314</c:v>
                </c:pt>
                <c:pt idx="2680">
                  <c:v>1313</c:v>
                </c:pt>
                <c:pt idx="2681">
                  <c:v>1312</c:v>
                </c:pt>
                <c:pt idx="2682">
                  <c:v>1311</c:v>
                </c:pt>
                <c:pt idx="2683">
                  <c:v>1310</c:v>
                </c:pt>
                <c:pt idx="2684">
                  <c:v>1309</c:v>
                </c:pt>
                <c:pt idx="2685">
                  <c:v>1308</c:v>
                </c:pt>
                <c:pt idx="2686">
                  <c:v>1307</c:v>
                </c:pt>
                <c:pt idx="2687">
                  <c:v>1306</c:v>
                </c:pt>
                <c:pt idx="2688">
                  <c:v>1305</c:v>
                </c:pt>
                <c:pt idx="2689">
                  <c:v>1304</c:v>
                </c:pt>
                <c:pt idx="2690">
                  <c:v>1303</c:v>
                </c:pt>
                <c:pt idx="2691">
                  <c:v>1302</c:v>
                </c:pt>
                <c:pt idx="2692">
                  <c:v>1301</c:v>
                </c:pt>
                <c:pt idx="2693">
                  <c:v>1300</c:v>
                </c:pt>
                <c:pt idx="2694">
                  <c:v>1299</c:v>
                </c:pt>
                <c:pt idx="2695">
                  <c:v>1298</c:v>
                </c:pt>
                <c:pt idx="2696">
                  <c:v>1297</c:v>
                </c:pt>
                <c:pt idx="2697">
                  <c:v>1296</c:v>
                </c:pt>
                <c:pt idx="2698">
                  <c:v>1295</c:v>
                </c:pt>
                <c:pt idx="2699">
                  <c:v>1294</c:v>
                </c:pt>
                <c:pt idx="2700">
                  <c:v>1293</c:v>
                </c:pt>
                <c:pt idx="2701">
                  <c:v>1292</c:v>
                </c:pt>
                <c:pt idx="2702">
                  <c:v>1291</c:v>
                </c:pt>
                <c:pt idx="2703">
                  <c:v>1290</c:v>
                </c:pt>
                <c:pt idx="2704">
                  <c:v>1289</c:v>
                </c:pt>
                <c:pt idx="2705">
                  <c:v>1288</c:v>
                </c:pt>
                <c:pt idx="2706">
                  <c:v>1287</c:v>
                </c:pt>
                <c:pt idx="2707">
                  <c:v>1286</c:v>
                </c:pt>
                <c:pt idx="2708">
                  <c:v>1285</c:v>
                </c:pt>
                <c:pt idx="2709">
                  <c:v>1284</c:v>
                </c:pt>
                <c:pt idx="2710">
                  <c:v>1283</c:v>
                </c:pt>
                <c:pt idx="2711">
                  <c:v>1282</c:v>
                </c:pt>
                <c:pt idx="2712">
                  <c:v>1281</c:v>
                </c:pt>
                <c:pt idx="2713">
                  <c:v>1280</c:v>
                </c:pt>
                <c:pt idx="2714">
                  <c:v>1279</c:v>
                </c:pt>
                <c:pt idx="2715">
                  <c:v>1278</c:v>
                </c:pt>
                <c:pt idx="2716">
                  <c:v>1277</c:v>
                </c:pt>
                <c:pt idx="2717">
                  <c:v>1276</c:v>
                </c:pt>
                <c:pt idx="2718">
                  <c:v>1275</c:v>
                </c:pt>
                <c:pt idx="2719">
                  <c:v>1274</c:v>
                </c:pt>
                <c:pt idx="2720">
                  <c:v>1273</c:v>
                </c:pt>
                <c:pt idx="2721">
                  <c:v>1272</c:v>
                </c:pt>
                <c:pt idx="2722">
                  <c:v>1271</c:v>
                </c:pt>
                <c:pt idx="2723">
                  <c:v>1270</c:v>
                </c:pt>
                <c:pt idx="2724">
                  <c:v>1269</c:v>
                </c:pt>
                <c:pt idx="2725">
                  <c:v>1268</c:v>
                </c:pt>
                <c:pt idx="2726">
                  <c:v>1267</c:v>
                </c:pt>
                <c:pt idx="2727">
                  <c:v>1266</c:v>
                </c:pt>
                <c:pt idx="2728">
                  <c:v>1265</c:v>
                </c:pt>
                <c:pt idx="2729">
                  <c:v>1264</c:v>
                </c:pt>
                <c:pt idx="2730">
                  <c:v>1263</c:v>
                </c:pt>
                <c:pt idx="2731">
                  <c:v>1262</c:v>
                </c:pt>
                <c:pt idx="2732">
                  <c:v>1261</c:v>
                </c:pt>
                <c:pt idx="2733">
                  <c:v>1260</c:v>
                </c:pt>
                <c:pt idx="2734">
                  <c:v>1259</c:v>
                </c:pt>
                <c:pt idx="2735">
                  <c:v>1258</c:v>
                </c:pt>
                <c:pt idx="2736">
                  <c:v>1257</c:v>
                </c:pt>
                <c:pt idx="2737">
                  <c:v>1256</c:v>
                </c:pt>
                <c:pt idx="2738">
                  <c:v>1255</c:v>
                </c:pt>
                <c:pt idx="2739">
                  <c:v>1254</c:v>
                </c:pt>
                <c:pt idx="2740">
                  <c:v>1253</c:v>
                </c:pt>
                <c:pt idx="2741">
                  <c:v>1252</c:v>
                </c:pt>
                <c:pt idx="2742">
                  <c:v>1251</c:v>
                </c:pt>
                <c:pt idx="2743">
                  <c:v>1250</c:v>
                </c:pt>
                <c:pt idx="2744">
                  <c:v>1249</c:v>
                </c:pt>
                <c:pt idx="2745">
                  <c:v>1248</c:v>
                </c:pt>
                <c:pt idx="2746">
                  <c:v>1247</c:v>
                </c:pt>
                <c:pt idx="2747">
                  <c:v>1246</c:v>
                </c:pt>
                <c:pt idx="2748">
                  <c:v>1245</c:v>
                </c:pt>
                <c:pt idx="2749">
                  <c:v>1244</c:v>
                </c:pt>
                <c:pt idx="2750">
                  <c:v>1243</c:v>
                </c:pt>
                <c:pt idx="2751">
                  <c:v>1242</c:v>
                </c:pt>
                <c:pt idx="2752">
                  <c:v>1241</c:v>
                </c:pt>
                <c:pt idx="2753">
                  <c:v>1240</c:v>
                </c:pt>
                <c:pt idx="2754">
                  <c:v>1239</c:v>
                </c:pt>
                <c:pt idx="2755">
                  <c:v>1238</c:v>
                </c:pt>
                <c:pt idx="2756">
                  <c:v>1237</c:v>
                </c:pt>
                <c:pt idx="2757">
                  <c:v>1236</c:v>
                </c:pt>
                <c:pt idx="2758">
                  <c:v>1235</c:v>
                </c:pt>
                <c:pt idx="2759">
                  <c:v>1234</c:v>
                </c:pt>
                <c:pt idx="2760">
                  <c:v>1233</c:v>
                </c:pt>
                <c:pt idx="2761">
                  <c:v>1232</c:v>
                </c:pt>
                <c:pt idx="2762">
                  <c:v>1231</c:v>
                </c:pt>
                <c:pt idx="2763">
                  <c:v>1230</c:v>
                </c:pt>
                <c:pt idx="2764">
                  <c:v>1229</c:v>
                </c:pt>
                <c:pt idx="2765">
                  <c:v>1228</c:v>
                </c:pt>
                <c:pt idx="2766">
                  <c:v>1227</c:v>
                </c:pt>
                <c:pt idx="2767">
                  <c:v>1226</c:v>
                </c:pt>
                <c:pt idx="2768">
                  <c:v>1225</c:v>
                </c:pt>
                <c:pt idx="2769">
                  <c:v>1224</c:v>
                </c:pt>
                <c:pt idx="2770">
                  <c:v>1223</c:v>
                </c:pt>
                <c:pt idx="2771">
                  <c:v>1222</c:v>
                </c:pt>
                <c:pt idx="2772">
                  <c:v>1221</c:v>
                </c:pt>
                <c:pt idx="2773">
                  <c:v>1220</c:v>
                </c:pt>
                <c:pt idx="2774">
                  <c:v>1219</c:v>
                </c:pt>
                <c:pt idx="2775">
                  <c:v>1218</c:v>
                </c:pt>
                <c:pt idx="2776">
                  <c:v>1217</c:v>
                </c:pt>
                <c:pt idx="2777">
                  <c:v>1216</c:v>
                </c:pt>
                <c:pt idx="2778">
                  <c:v>1215</c:v>
                </c:pt>
                <c:pt idx="2779">
                  <c:v>1214</c:v>
                </c:pt>
                <c:pt idx="2780">
                  <c:v>1213</c:v>
                </c:pt>
                <c:pt idx="2781">
                  <c:v>1212</c:v>
                </c:pt>
                <c:pt idx="2782">
                  <c:v>1211</c:v>
                </c:pt>
                <c:pt idx="2783">
                  <c:v>1210</c:v>
                </c:pt>
                <c:pt idx="2784">
                  <c:v>1209</c:v>
                </c:pt>
                <c:pt idx="2785">
                  <c:v>1208</c:v>
                </c:pt>
                <c:pt idx="2786">
                  <c:v>1207</c:v>
                </c:pt>
                <c:pt idx="2787">
                  <c:v>1206</c:v>
                </c:pt>
                <c:pt idx="2788">
                  <c:v>1205</c:v>
                </c:pt>
                <c:pt idx="2789">
                  <c:v>1204</c:v>
                </c:pt>
                <c:pt idx="2790">
                  <c:v>1203</c:v>
                </c:pt>
                <c:pt idx="2791">
                  <c:v>1202</c:v>
                </c:pt>
                <c:pt idx="2792">
                  <c:v>1201</c:v>
                </c:pt>
                <c:pt idx="2793">
                  <c:v>1200</c:v>
                </c:pt>
                <c:pt idx="2794">
                  <c:v>1199</c:v>
                </c:pt>
                <c:pt idx="2795">
                  <c:v>1198</c:v>
                </c:pt>
                <c:pt idx="2796">
                  <c:v>1197</c:v>
                </c:pt>
                <c:pt idx="2797">
                  <c:v>1196</c:v>
                </c:pt>
                <c:pt idx="2798">
                  <c:v>1195</c:v>
                </c:pt>
                <c:pt idx="2799">
                  <c:v>1194</c:v>
                </c:pt>
                <c:pt idx="2800">
                  <c:v>1193</c:v>
                </c:pt>
                <c:pt idx="2801">
                  <c:v>1192</c:v>
                </c:pt>
                <c:pt idx="2802">
                  <c:v>1191</c:v>
                </c:pt>
                <c:pt idx="2803">
                  <c:v>1190</c:v>
                </c:pt>
                <c:pt idx="2804">
                  <c:v>1189</c:v>
                </c:pt>
                <c:pt idx="2805">
                  <c:v>1188</c:v>
                </c:pt>
                <c:pt idx="2806">
                  <c:v>1187</c:v>
                </c:pt>
                <c:pt idx="2807">
                  <c:v>1186</c:v>
                </c:pt>
                <c:pt idx="2808">
                  <c:v>1185</c:v>
                </c:pt>
                <c:pt idx="2809">
                  <c:v>1184</c:v>
                </c:pt>
                <c:pt idx="2810">
                  <c:v>1183</c:v>
                </c:pt>
                <c:pt idx="2811">
                  <c:v>1182</c:v>
                </c:pt>
                <c:pt idx="2812">
                  <c:v>1181</c:v>
                </c:pt>
                <c:pt idx="2813">
                  <c:v>1180</c:v>
                </c:pt>
                <c:pt idx="2814">
                  <c:v>1179</c:v>
                </c:pt>
                <c:pt idx="2815">
                  <c:v>1178</c:v>
                </c:pt>
                <c:pt idx="2816">
                  <c:v>1177</c:v>
                </c:pt>
                <c:pt idx="2817">
                  <c:v>1176</c:v>
                </c:pt>
                <c:pt idx="2818">
                  <c:v>1175</c:v>
                </c:pt>
                <c:pt idx="2819">
                  <c:v>1174</c:v>
                </c:pt>
                <c:pt idx="2820">
                  <c:v>1173</c:v>
                </c:pt>
                <c:pt idx="2821">
                  <c:v>1172</c:v>
                </c:pt>
                <c:pt idx="2822">
                  <c:v>1171</c:v>
                </c:pt>
                <c:pt idx="2823">
                  <c:v>1170</c:v>
                </c:pt>
                <c:pt idx="2824">
                  <c:v>1169</c:v>
                </c:pt>
                <c:pt idx="2825">
                  <c:v>1168</c:v>
                </c:pt>
                <c:pt idx="2826">
                  <c:v>1167</c:v>
                </c:pt>
                <c:pt idx="2827">
                  <c:v>1166</c:v>
                </c:pt>
                <c:pt idx="2828">
                  <c:v>1165</c:v>
                </c:pt>
                <c:pt idx="2829">
                  <c:v>1164</c:v>
                </c:pt>
                <c:pt idx="2830">
                  <c:v>1163</c:v>
                </c:pt>
                <c:pt idx="2831">
                  <c:v>1162</c:v>
                </c:pt>
                <c:pt idx="2832">
                  <c:v>1161</c:v>
                </c:pt>
                <c:pt idx="2833">
                  <c:v>1160</c:v>
                </c:pt>
                <c:pt idx="2834">
                  <c:v>1159</c:v>
                </c:pt>
                <c:pt idx="2835">
                  <c:v>1158</c:v>
                </c:pt>
                <c:pt idx="2836">
                  <c:v>1157</c:v>
                </c:pt>
                <c:pt idx="2837">
                  <c:v>1156</c:v>
                </c:pt>
                <c:pt idx="2838">
                  <c:v>1155</c:v>
                </c:pt>
                <c:pt idx="2839">
                  <c:v>1154</c:v>
                </c:pt>
                <c:pt idx="2840">
                  <c:v>1153</c:v>
                </c:pt>
                <c:pt idx="2841">
                  <c:v>1152</c:v>
                </c:pt>
                <c:pt idx="2842">
                  <c:v>1151</c:v>
                </c:pt>
                <c:pt idx="2843">
                  <c:v>1150</c:v>
                </c:pt>
                <c:pt idx="2844">
                  <c:v>1149</c:v>
                </c:pt>
                <c:pt idx="2845">
                  <c:v>1148</c:v>
                </c:pt>
                <c:pt idx="2846">
                  <c:v>1147</c:v>
                </c:pt>
                <c:pt idx="2847">
                  <c:v>1146</c:v>
                </c:pt>
                <c:pt idx="2848">
                  <c:v>1145</c:v>
                </c:pt>
                <c:pt idx="2849">
                  <c:v>1144</c:v>
                </c:pt>
                <c:pt idx="2850">
                  <c:v>1143</c:v>
                </c:pt>
                <c:pt idx="2851">
                  <c:v>1142</c:v>
                </c:pt>
                <c:pt idx="2852">
                  <c:v>1141</c:v>
                </c:pt>
                <c:pt idx="2853">
                  <c:v>1140</c:v>
                </c:pt>
                <c:pt idx="2854">
                  <c:v>1139</c:v>
                </c:pt>
                <c:pt idx="2855">
                  <c:v>1138</c:v>
                </c:pt>
                <c:pt idx="2856">
                  <c:v>1137</c:v>
                </c:pt>
                <c:pt idx="2857">
                  <c:v>1136</c:v>
                </c:pt>
                <c:pt idx="2858">
                  <c:v>1135</c:v>
                </c:pt>
                <c:pt idx="2859">
                  <c:v>1134</c:v>
                </c:pt>
                <c:pt idx="2860">
                  <c:v>1133</c:v>
                </c:pt>
                <c:pt idx="2861">
                  <c:v>1132</c:v>
                </c:pt>
                <c:pt idx="2862">
                  <c:v>1131</c:v>
                </c:pt>
                <c:pt idx="2863">
                  <c:v>1130</c:v>
                </c:pt>
                <c:pt idx="2864">
                  <c:v>1129</c:v>
                </c:pt>
                <c:pt idx="2865">
                  <c:v>1128</c:v>
                </c:pt>
                <c:pt idx="2866">
                  <c:v>1127</c:v>
                </c:pt>
                <c:pt idx="2867">
                  <c:v>1126</c:v>
                </c:pt>
                <c:pt idx="2868">
                  <c:v>1125</c:v>
                </c:pt>
                <c:pt idx="2869">
                  <c:v>1124</c:v>
                </c:pt>
                <c:pt idx="2870">
                  <c:v>1123</c:v>
                </c:pt>
                <c:pt idx="2871">
                  <c:v>1122</c:v>
                </c:pt>
                <c:pt idx="2872">
                  <c:v>1121</c:v>
                </c:pt>
                <c:pt idx="2873">
                  <c:v>1120</c:v>
                </c:pt>
                <c:pt idx="2874">
                  <c:v>1119</c:v>
                </c:pt>
                <c:pt idx="2875">
                  <c:v>1118</c:v>
                </c:pt>
                <c:pt idx="2876">
                  <c:v>1117</c:v>
                </c:pt>
                <c:pt idx="2877">
                  <c:v>1116</c:v>
                </c:pt>
                <c:pt idx="2878">
                  <c:v>1115</c:v>
                </c:pt>
                <c:pt idx="2879">
                  <c:v>1114</c:v>
                </c:pt>
                <c:pt idx="2880">
                  <c:v>1113</c:v>
                </c:pt>
                <c:pt idx="2881">
                  <c:v>1112</c:v>
                </c:pt>
                <c:pt idx="2882">
                  <c:v>1111</c:v>
                </c:pt>
                <c:pt idx="2883">
                  <c:v>1110</c:v>
                </c:pt>
                <c:pt idx="2884">
                  <c:v>1109</c:v>
                </c:pt>
                <c:pt idx="2885">
                  <c:v>1108</c:v>
                </c:pt>
                <c:pt idx="2886">
                  <c:v>1107</c:v>
                </c:pt>
                <c:pt idx="2887">
                  <c:v>1106</c:v>
                </c:pt>
                <c:pt idx="2888">
                  <c:v>1105</c:v>
                </c:pt>
                <c:pt idx="2889">
                  <c:v>1104</c:v>
                </c:pt>
                <c:pt idx="2890">
                  <c:v>1103</c:v>
                </c:pt>
                <c:pt idx="2891">
                  <c:v>1102</c:v>
                </c:pt>
                <c:pt idx="2892">
                  <c:v>1101</c:v>
                </c:pt>
                <c:pt idx="2893">
                  <c:v>1100</c:v>
                </c:pt>
                <c:pt idx="2894">
                  <c:v>1099</c:v>
                </c:pt>
                <c:pt idx="2895">
                  <c:v>1098</c:v>
                </c:pt>
                <c:pt idx="2896">
                  <c:v>1097</c:v>
                </c:pt>
                <c:pt idx="2897">
                  <c:v>1096</c:v>
                </c:pt>
                <c:pt idx="2898">
                  <c:v>1095</c:v>
                </c:pt>
                <c:pt idx="2899">
                  <c:v>1094</c:v>
                </c:pt>
                <c:pt idx="2900">
                  <c:v>1093</c:v>
                </c:pt>
                <c:pt idx="2901">
                  <c:v>1092</c:v>
                </c:pt>
                <c:pt idx="2902">
                  <c:v>1091</c:v>
                </c:pt>
                <c:pt idx="2903">
                  <c:v>1090</c:v>
                </c:pt>
                <c:pt idx="2904">
                  <c:v>1089</c:v>
                </c:pt>
                <c:pt idx="2905">
                  <c:v>1088</c:v>
                </c:pt>
                <c:pt idx="2906">
                  <c:v>1087</c:v>
                </c:pt>
                <c:pt idx="2907">
                  <c:v>1086</c:v>
                </c:pt>
                <c:pt idx="2908">
                  <c:v>1085</c:v>
                </c:pt>
                <c:pt idx="2909">
                  <c:v>1084</c:v>
                </c:pt>
                <c:pt idx="2910">
                  <c:v>1083</c:v>
                </c:pt>
                <c:pt idx="2911">
                  <c:v>1082</c:v>
                </c:pt>
                <c:pt idx="2912">
                  <c:v>1081</c:v>
                </c:pt>
                <c:pt idx="2913">
                  <c:v>1080</c:v>
                </c:pt>
                <c:pt idx="2914">
                  <c:v>1079</c:v>
                </c:pt>
                <c:pt idx="2915">
                  <c:v>1078</c:v>
                </c:pt>
                <c:pt idx="2916">
                  <c:v>1077</c:v>
                </c:pt>
                <c:pt idx="2917">
                  <c:v>1076</c:v>
                </c:pt>
                <c:pt idx="2918">
                  <c:v>1075</c:v>
                </c:pt>
                <c:pt idx="2919">
                  <c:v>1074</c:v>
                </c:pt>
                <c:pt idx="2920">
                  <c:v>1073</c:v>
                </c:pt>
                <c:pt idx="2921">
                  <c:v>1072</c:v>
                </c:pt>
                <c:pt idx="2922">
                  <c:v>1071</c:v>
                </c:pt>
                <c:pt idx="2923">
                  <c:v>1070</c:v>
                </c:pt>
                <c:pt idx="2924">
                  <c:v>1069</c:v>
                </c:pt>
                <c:pt idx="2925">
                  <c:v>1068</c:v>
                </c:pt>
                <c:pt idx="2926">
                  <c:v>1067</c:v>
                </c:pt>
                <c:pt idx="2927">
                  <c:v>1066</c:v>
                </c:pt>
                <c:pt idx="2928">
                  <c:v>1065</c:v>
                </c:pt>
                <c:pt idx="2929">
                  <c:v>1064</c:v>
                </c:pt>
                <c:pt idx="2930">
                  <c:v>1063</c:v>
                </c:pt>
                <c:pt idx="2931">
                  <c:v>1062</c:v>
                </c:pt>
                <c:pt idx="2932">
                  <c:v>1061</c:v>
                </c:pt>
                <c:pt idx="2933">
                  <c:v>1060</c:v>
                </c:pt>
                <c:pt idx="2934">
                  <c:v>1059</c:v>
                </c:pt>
                <c:pt idx="2935">
                  <c:v>1058</c:v>
                </c:pt>
                <c:pt idx="2936">
                  <c:v>1057</c:v>
                </c:pt>
                <c:pt idx="2937">
                  <c:v>1056</c:v>
                </c:pt>
                <c:pt idx="2938">
                  <c:v>1055</c:v>
                </c:pt>
                <c:pt idx="2939">
                  <c:v>1054</c:v>
                </c:pt>
                <c:pt idx="2940">
                  <c:v>1053</c:v>
                </c:pt>
                <c:pt idx="2941">
                  <c:v>1052</c:v>
                </c:pt>
                <c:pt idx="2942">
                  <c:v>1051</c:v>
                </c:pt>
                <c:pt idx="2943">
                  <c:v>1050</c:v>
                </c:pt>
                <c:pt idx="2944">
                  <c:v>1049</c:v>
                </c:pt>
                <c:pt idx="2945">
                  <c:v>1048</c:v>
                </c:pt>
                <c:pt idx="2946">
                  <c:v>1047</c:v>
                </c:pt>
                <c:pt idx="2947">
                  <c:v>1046</c:v>
                </c:pt>
                <c:pt idx="2948">
                  <c:v>1045</c:v>
                </c:pt>
                <c:pt idx="2949">
                  <c:v>1044</c:v>
                </c:pt>
                <c:pt idx="2950">
                  <c:v>1043</c:v>
                </c:pt>
                <c:pt idx="2951">
                  <c:v>1042</c:v>
                </c:pt>
                <c:pt idx="2952">
                  <c:v>1041</c:v>
                </c:pt>
                <c:pt idx="2953">
                  <c:v>1040</c:v>
                </c:pt>
                <c:pt idx="2954">
                  <c:v>1039</c:v>
                </c:pt>
                <c:pt idx="2955">
                  <c:v>1038</c:v>
                </c:pt>
                <c:pt idx="2956">
                  <c:v>1037</c:v>
                </c:pt>
                <c:pt idx="2957">
                  <c:v>1036</c:v>
                </c:pt>
                <c:pt idx="2958">
                  <c:v>1035</c:v>
                </c:pt>
                <c:pt idx="2959">
                  <c:v>1034</c:v>
                </c:pt>
                <c:pt idx="2960">
                  <c:v>1033</c:v>
                </c:pt>
                <c:pt idx="2961">
                  <c:v>1032</c:v>
                </c:pt>
                <c:pt idx="2962">
                  <c:v>1031</c:v>
                </c:pt>
                <c:pt idx="2963">
                  <c:v>1030</c:v>
                </c:pt>
                <c:pt idx="2964">
                  <c:v>1029</c:v>
                </c:pt>
                <c:pt idx="2965">
                  <c:v>1028</c:v>
                </c:pt>
                <c:pt idx="2966">
                  <c:v>1027</c:v>
                </c:pt>
                <c:pt idx="2967">
                  <c:v>1026</c:v>
                </c:pt>
                <c:pt idx="2968">
                  <c:v>1025</c:v>
                </c:pt>
                <c:pt idx="2969">
                  <c:v>1024</c:v>
                </c:pt>
                <c:pt idx="2970">
                  <c:v>1023</c:v>
                </c:pt>
                <c:pt idx="2971">
                  <c:v>1022</c:v>
                </c:pt>
                <c:pt idx="2972">
                  <c:v>1021</c:v>
                </c:pt>
                <c:pt idx="2973">
                  <c:v>1020</c:v>
                </c:pt>
                <c:pt idx="2974">
                  <c:v>1019</c:v>
                </c:pt>
                <c:pt idx="2975">
                  <c:v>1018</c:v>
                </c:pt>
                <c:pt idx="2976">
                  <c:v>1017</c:v>
                </c:pt>
                <c:pt idx="2977">
                  <c:v>1016</c:v>
                </c:pt>
                <c:pt idx="2978">
                  <c:v>1015</c:v>
                </c:pt>
                <c:pt idx="2979">
                  <c:v>1014</c:v>
                </c:pt>
                <c:pt idx="2980">
                  <c:v>1013</c:v>
                </c:pt>
                <c:pt idx="2981">
                  <c:v>1012</c:v>
                </c:pt>
                <c:pt idx="2982">
                  <c:v>1011</c:v>
                </c:pt>
                <c:pt idx="2983">
                  <c:v>1010</c:v>
                </c:pt>
                <c:pt idx="2984">
                  <c:v>1009</c:v>
                </c:pt>
                <c:pt idx="2985">
                  <c:v>1008</c:v>
                </c:pt>
                <c:pt idx="2986">
                  <c:v>1007</c:v>
                </c:pt>
                <c:pt idx="2987">
                  <c:v>1006</c:v>
                </c:pt>
                <c:pt idx="2988">
                  <c:v>1005</c:v>
                </c:pt>
                <c:pt idx="2989">
                  <c:v>1004</c:v>
                </c:pt>
                <c:pt idx="2990">
                  <c:v>1003</c:v>
                </c:pt>
                <c:pt idx="2991">
                  <c:v>1002</c:v>
                </c:pt>
                <c:pt idx="2992">
                  <c:v>1001</c:v>
                </c:pt>
                <c:pt idx="2993">
                  <c:v>1000</c:v>
                </c:pt>
                <c:pt idx="2994">
                  <c:v>999</c:v>
                </c:pt>
                <c:pt idx="2995">
                  <c:v>998</c:v>
                </c:pt>
                <c:pt idx="2996">
                  <c:v>997</c:v>
                </c:pt>
                <c:pt idx="2997">
                  <c:v>996</c:v>
                </c:pt>
                <c:pt idx="2998">
                  <c:v>995</c:v>
                </c:pt>
                <c:pt idx="2999">
                  <c:v>994</c:v>
                </c:pt>
                <c:pt idx="3000">
                  <c:v>993</c:v>
                </c:pt>
                <c:pt idx="3001">
                  <c:v>992</c:v>
                </c:pt>
                <c:pt idx="3002">
                  <c:v>991</c:v>
                </c:pt>
                <c:pt idx="3003">
                  <c:v>990</c:v>
                </c:pt>
                <c:pt idx="3004">
                  <c:v>989</c:v>
                </c:pt>
                <c:pt idx="3005">
                  <c:v>988</c:v>
                </c:pt>
                <c:pt idx="3006">
                  <c:v>987</c:v>
                </c:pt>
                <c:pt idx="3007">
                  <c:v>986</c:v>
                </c:pt>
                <c:pt idx="3008">
                  <c:v>985</c:v>
                </c:pt>
                <c:pt idx="3009">
                  <c:v>984</c:v>
                </c:pt>
                <c:pt idx="3010">
                  <c:v>983</c:v>
                </c:pt>
                <c:pt idx="3011">
                  <c:v>982</c:v>
                </c:pt>
                <c:pt idx="3012">
                  <c:v>981</c:v>
                </c:pt>
                <c:pt idx="3013">
                  <c:v>980</c:v>
                </c:pt>
                <c:pt idx="3014">
                  <c:v>979</c:v>
                </c:pt>
                <c:pt idx="3015">
                  <c:v>978</c:v>
                </c:pt>
                <c:pt idx="3016">
                  <c:v>977</c:v>
                </c:pt>
                <c:pt idx="3017">
                  <c:v>976</c:v>
                </c:pt>
                <c:pt idx="3018">
                  <c:v>975</c:v>
                </c:pt>
                <c:pt idx="3019">
                  <c:v>974</c:v>
                </c:pt>
                <c:pt idx="3020">
                  <c:v>973</c:v>
                </c:pt>
                <c:pt idx="3021">
                  <c:v>972</c:v>
                </c:pt>
                <c:pt idx="3022">
                  <c:v>971</c:v>
                </c:pt>
                <c:pt idx="3023">
                  <c:v>970</c:v>
                </c:pt>
                <c:pt idx="3024">
                  <c:v>969</c:v>
                </c:pt>
                <c:pt idx="3025">
                  <c:v>968</c:v>
                </c:pt>
                <c:pt idx="3026">
                  <c:v>967</c:v>
                </c:pt>
                <c:pt idx="3027">
                  <c:v>966</c:v>
                </c:pt>
                <c:pt idx="3028">
                  <c:v>965</c:v>
                </c:pt>
                <c:pt idx="3029">
                  <c:v>964</c:v>
                </c:pt>
                <c:pt idx="3030">
                  <c:v>963</c:v>
                </c:pt>
                <c:pt idx="3031">
                  <c:v>962</c:v>
                </c:pt>
                <c:pt idx="3032">
                  <c:v>961</c:v>
                </c:pt>
                <c:pt idx="3033">
                  <c:v>960</c:v>
                </c:pt>
                <c:pt idx="3034">
                  <c:v>959</c:v>
                </c:pt>
                <c:pt idx="3035">
                  <c:v>958</c:v>
                </c:pt>
                <c:pt idx="3036">
                  <c:v>957</c:v>
                </c:pt>
                <c:pt idx="3037">
                  <c:v>956</c:v>
                </c:pt>
                <c:pt idx="3038">
                  <c:v>955</c:v>
                </c:pt>
                <c:pt idx="3039">
                  <c:v>954</c:v>
                </c:pt>
                <c:pt idx="3040">
                  <c:v>953</c:v>
                </c:pt>
                <c:pt idx="3041">
                  <c:v>952</c:v>
                </c:pt>
                <c:pt idx="3042">
                  <c:v>951</c:v>
                </c:pt>
                <c:pt idx="3043">
                  <c:v>950</c:v>
                </c:pt>
                <c:pt idx="3044">
                  <c:v>949</c:v>
                </c:pt>
                <c:pt idx="3045">
                  <c:v>948</c:v>
                </c:pt>
                <c:pt idx="3046">
                  <c:v>947</c:v>
                </c:pt>
                <c:pt idx="3047">
                  <c:v>946</c:v>
                </c:pt>
                <c:pt idx="3048">
                  <c:v>945</c:v>
                </c:pt>
                <c:pt idx="3049">
                  <c:v>944</c:v>
                </c:pt>
                <c:pt idx="3050">
                  <c:v>943</c:v>
                </c:pt>
                <c:pt idx="3051">
                  <c:v>942</c:v>
                </c:pt>
                <c:pt idx="3052">
                  <c:v>941</c:v>
                </c:pt>
                <c:pt idx="3053">
                  <c:v>940</c:v>
                </c:pt>
                <c:pt idx="3054">
                  <c:v>939</c:v>
                </c:pt>
                <c:pt idx="3055">
                  <c:v>938</c:v>
                </c:pt>
                <c:pt idx="3056">
                  <c:v>937</c:v>
                </c:pt>
                <c:pt idx="3057">
                  <c:v>936</c:v>
                </c:pt>
                <c:pt idx="3058">
                  <c:v>935</c:v>
                </c:pt>
                <c:pt idx="3059">
                  <c:v>934</c:v>
                </c:pt>
                <c:pt idx="3060">
                  <c:v>933</c:v>
                </c:pt>
                <c:pt idx="3061">
                  <c:v>932</c:v>
                </c:pt>
                <c:pt idx="3062">
                  <c:v>931</c:v>
                </c:pt>
                <c:pt idx="3063">
                  <c:v>930</c:v>
                </c:pt>
                <c:pt idx="3064">
                  <c:v>929</c:v>
                </c:pt>
                <c:pt idx="3065">
                  <c:v>928</c:v>
                </c:pt>
                <c:pt idx="3066">
                  <c:v>927</c:v>
                </c:pt>
                <c:pt idx="3067">
                  <c:v>926</c:v>
                </c:pt>
                <c:pt idx="3068">
                  <c:v>925</c:v>
                </c:pt>
                <c:pt idx="3069">
                  <c:v>924</c:v>
                </c:pt>
                <c:pt idx="3070">
                  <c:v>923</c:v>
                </c:pt>
                <c:pt idx="3071">
                  <c:v>922</c:v>
                </c:pt>
                <c:pt idx="3072">
                  <c:v>921</c:v>
                </c:pt>
                <c:pt idx="3073">
                  <c:v>920</c:v>
                </c:pt>
                <c:pt idx="3074">
                  <c:v>919</c:v>
                </c:pt>
                <c:pt idx="3075">
                  <c:v>918</c:v>
                </c:pt>
                <c:pt idx="3076">
                  <c:v>917</c:v>
                </c:pt>
                <c:pt idx="3077">
                  <c:v>916</c:v>
                </c:pt>
                <c:pt idx="3078">
                  <c:v>915</c:v>
                </c:pt>
                <c:pt idx="3079">
                  <c:v>914</c:v>
                </c:pt>
                <c:pt idx="3080">
                  <c:v>913</c:v>
                </c:pt>
                <c:pt idx="3081">
                  <c:v>912</c:v>
                </c:pt>
                <c:pt idx="3082">
                  <c:v>911</c:v>
                </c:pt>
                <c:pt idx="3083">
                  <c:v>910</c:v>
                </c:pt>
                <c:pt idx="3084">
                  <c:v>909</c:v>
                </c:pt>
                <c:pt idx="3085">
                  <c:v>908</c:v>
                </c:pt>
                <c:pt idx="3086">
                  <c:v>907</c:v>
                </c:pt>
                <c:pt idx="3087">
                  <c:v>906</c:v>
                </c:pt>
                <c:pt idx="3088">
                  <c:v>905</c:v>
                </c:pt>
                <c:pt idx="3089">
                  <c:v>904</c:v>
                </c:pt>
                <c:pt idx="3090">
                  <c:v>903</c:v>
                </c:pt>
                <c:pt idx="3091">
                  <c:v>902</c:v>
                </c:pt>
                <c:pt idx="3092">
                  <c:v>901</c:v>
                </c:pt>
                <c:pt idx="3093">
                  <c:v>900</c:v>
                </c:pt>
                <c:pt idx="3094">
                  <c:v>899</c:v>
                </c:pt>
                <c:pt idx="3095">
                  <c:v>898</c:v>
                </c:pt>
                <c:pt idx="3096">
                  <c:v>897</c:v>
                </c:pt>
                <c:pt idx="3097">
                  <c:v>896</c:v>
                </c:pt>
                <c:pt idx="3098">
                  <c:v>895</c:v>
                </c:pt>
                <c:pt idx="3099">
                  <c:v>894</c:v>
                </c:pt>
                <c:pt idx="3100">
                  <c:v>893</c:v>
                </c:pt>
                <c:pt idx="3101">
                  <c:v>892</c:v>
                </c:pt>
                <c:pt idx="3102">
                  <c:v>891</c:v>
                </c:pt>
                <c:pt idx="3103">
                  <c:v>890</c:v>
                </c:pt>
                <c:pt idx="3104">
                  <c:v>889</c:v>
                </c:pt>
                <c:pt idx="3105">
                  <c:v>888</c:v>
                </c:pt>
                <c:pt idx="3106">
                  <c:v>887</c:v>
                </c:pt>
                <c:pt idx="3107">
                  <c:v>886</c:v>
                </c:pt>
                <c:pt idx="3108">
                  <c:v>885</c:v>
                </c:pt>
                <c:pt idx="3109">
                  <c:v>884</c:v>
                </c:pt>
                <c:pt idx="3110">
                  <c:v>883</c:v>
                </c:pt>
                <c:pt idx="3111">
                  <c:v>882</c:v>
                </c:pt>
                <c:pt idx="3112">
                  <c:v>881</c:v>
                </c:pt>
                <c:pt idx="3113">
                  <c:v>880</c:v>
                </c:pt>
                <c:pt idx="3114">
                  <c:v>879</c:v>
                </c:pt>
                <c:pt idx="3115">
                  <c:v>878</c:v>
                </c:pt>
                <c:pt idx="3116">
                  <c:v>877</c:v>
                </c:pt>
                <c:pt idx="3117">
                  <c:v>876</c:v>
                </c:pt>
                <c:pt idx="3118">
                  <c:v>875</c:v>
                </c:pt>
                <c:pt idx="3119">
                  <c:v>874</c:v>
                </c:pt>
                <c:pt idx="3120">
                  <c:v>873</c:v>
                </c:pt>
                <c:pt idx="3121">
                  <c:v>872</c:v>
                </c:pt>
                <c:pt idx="3122">
                  <c:v>871</c:v>
                </c:pt>
                <c:pt idx="3123">
                  <c:v>870</c:v>
                </c:pt>
                <c:pt idx="3124">
                  <c:v>869</c:v>
                </c:pt>
                <c:pt idx="3125">
                  <c:v>868</c:v>
                </c:pt>
                <c:pt idx="3126">
                  <c:v>867</c:v>
                </c:pt>
                <c:pt idx="3127">
                  <c:v>866</c:v>
                </c:pt>
                <c:pt idx="3128">
                  <c:v>865</c:v>
                </c:pt>
                <c:pt idx="3129">
                  <c:v>864</c:v>
                </c:pt>
                <c:pt idx="3130">
                  <c:v>863</c:v>
                </c:pt>
                <c:pt idx="3131">
                  <c:v>862</c:v>
                </c:pt>
                <c:pt idx="3132">
                  <c:v>861</c:v>
                </c:pt>
                <c:pt idx="3133">
                  <c:v>860</c:v>
                </c:pt>
                <c:pt idx="3134">
                  <c:v>859</c:v>
                </c:pt>
                <c:pt idx="3135">
                  <c:v>858</c:v>
                </c:pt>
                <c:pt idx="3136">
                  <c:v>857</c:v>
                </c:pt>
                <c:pt idx="3137">
                  <c:v>856</c:v>
                </c:pt>
                <c:pt idx="3138">
                  <c:v>855</c:v>
                </c:pt>
                <c:pt idx="3139">
                  <c:v>854</c:v>
                </c:pt>
                <c:pt idx="3140">
                  <c:v>853</c:v>
                </c:pt>
                <c:pt idx="3141">
                  <c:v>852</c:v>
                </c:pt>
                <c:pt idx="3142">
                  <c:v>851</c:v>
                </c:pt>
                <c:pt idx="3143">
                  <c:v>850</c:v>
                </c:pt>
                <c:pt idx="3144">
                  <c:v>849</c:v>
                </c:pt>
                <c:pt idx="3145">
                  <c:v>848</c:v>
                </c:pt>
                <c:pt idx="3146">
                  <c:v>847</c:v>
                </c:pt>
                <c:pt idx="3147">
                  <c:v>846</c:v>
                </c:pt>
                <c:pt idx="3148">
                  <c:v>845</c:v>
                </c:pt>
                <c:pt idx="3149">
                  <c:v>844</c:v>
                </c:pt>
                <c:pt idx="3150">
                  <c:v>843</c:v>
                </c:pt>
                <c:pt idx="3151">
                  <c:v>842</c:v>
                </c:pt>
                <c:pt idx="3152">
                  <c:v>841</c:v>
                </c:pt>
                <c:pt idx="3153">
                  <c:v>840</c:v>
                </c:pt>
                <c:pt idx="3154">
                  <c:v>839</c:v>
                </c:pt>
                <c:pt idx="3155">
                  <c:v>838</c:v>
                </c:pt>
                <c:pt idx="3156">
                  <c:v>837</c:v>
                </c:pt>
                <c:pt idx="3157">
                  <c:v>836</c:v>
                </c:pt>
                <c:pt idx="3158">
                  <c:v>835</c:v>
                </c:pt>
                <c:pt idx="3159">
                  <c:v>834</c:v>
                </c:pt>
                <c:pt idx="3160">
                  <c:v>833</c:v>
                </c:pt>
                <c:pt idx="3161">
                  <c:v>832</c:v>
                </c:pt>
                <c:pt idx="3162">
                  <c:v>831</c:v>
                </c:pt>
                <c:pt idx="3163">
                  <c:v>830</c:v>
                </c:pt>
                <c:pt idx="3164">
                  <c:v>829</c:v>
                </c:pt>
                <c:pt idx="3165">
                  <c:v>828</c:v>
                </c:pt>
                <c:pt idx="3166">
                  <c:v>827</c:v>
                </c:pt>
                <c:pt idx="3167">
                  <c:v>826</c:v>
                </c:pt>
                <c:pt idx="3168">
                  <c:v>825</c:v>
                </c:pt>
                <c:pt idx="3169">
                  <c:v>824</c:v>
                </c:pt>
                <c:pt idx="3170">
                  <c:v>823</c:v>
                </c:pt>
                <c:pt idx="3171">
                  <c:v>822</c:v>
                </c:pt>
                <c:pt idx="3172">
                  <c:v>821</c:v>
                </c:pt>
                <c:pt idx="3173">
                  <c:v>820</c:v>
                </c:pt>
                <c:pt idx="3174">
                  <c:v>819</c:v>
                </c:pt>
                <c:pt idx="3175">
                  <c:v>818</c:v>
                </c:pt>
                <c:pt idx="3176">
                  <c:v>817</c:v>
                </c:pt>
                <c:pt idx="3177">
                  <c:v>816</c:v>
                </c:pt>
                <c:pt idx="3178">
                  <c:v>815</c:v>
                </c:pt>
                <c:pt idx="3179">
                  <c:v>814</c:v>
                </c:pt>
                <c:pt idx="3180">
                  <c:v>813</c:v>
                </c:pt>
                <c:pt idx="3181">
                  <c:v>812</c:v>
                </c:pt>
                <c:pt idx="3182">
                  <c:v>811</c:v>
                </c:pt>
                <c:pt idx="3183">
                  <c:v>810</c:v>
                </c:pt>
                <c:pt idx="3184">
                  <c:v>809</c:v>
                </c:pt>
                <c:pt idx="3185">
                  <c:v>808</c:v>
                </c:pt>
                <c:pt idx="3186">
                  <c:v>807</c:v>
                </c:pt>
                <c:pt idx="3187">
                  <c:v>806</c:v>
                </c:pt>
                <c:pt idx="3188">
                  <c:v>805</c:v>
                </c:pt>
                <c:pt idx="3189">
                  <c:v>804</c:v>
                </c:pt>
                <c:pt idx="3190">
                  <c:v>803</c:v>
                </c:pt>
                <c:pt idx="3191">
                  <c:v>802</c:v>
                </c:pt>
                <c:pt idx="3192">
                  <c:v>801</c:v>
                </c:pt>
                <c:pt idx="3193">
                  <c:v>800</c:v>
                </c:pt>
                <c:pt idx="3194">
                  <c:v>799</c:v>
                </c:pt>
                <c:pt idx="3195">
                  <c:v>798</c:v>
                </c:pt>
                <c:pt idx="3196">
                  <c:v>797</c:v>
                </c:pt>
                <c:pt idx="3197">
                  <c:v>796</c:v>
                </c:pt>
                <c:pt idx="3198">
                  <c:v>795</c:v>
                </c:pt>
                <c:pt idx="3199">
                  <c:v>794</c:v>
                </c:pt>
                <c:pt idx="3200">
                  <c:v>793</c:v>
                </c:pt>
                <c:pt idx="3201">
                  <c:v>792</c:v>
                </c:pt>
                <c:pt idx="3202">
                  <c:v>791</c:v>
                </c:pt>
                <c:pt idx="3203">
                  <c:v>790</c:v>
                </c:pt>
                <c:pt idx="3204">
                  <c:v>789</c:v>
                </c:pt>
                <c:pt idx="3205">
                  <c:v>788</c:v>
                </c:pt>
                <c:pt idx="3206">
                  <c:v>787</c:v>
                </c:pt>
                <c:pt idx="3207">
                  <c:v>786</c:v>
                </c:pt>
                <c:pt idx="3208">
                  <c:v>785</c:v>
                </c:pt>
                <c:pt idx="3209">
                  <c:v>784</c:v>
                </c:pt>
                <c:pt idx="3210">
                  <c:v>783</c:v>
                </c:pt>
                <c:pt idx="3211">
                  <c:v>782</c:v>
                </c:pt>
                <c:pt idx="3212">
                  <c:v>781</c:v>
                </c:pt>
                <c:pt idx="3213">
                  <c:v>780</c:v>
                </c:pt>
                <c:pt idx="3214">
                  <c:v>779</c:v>
                </c:pt>
                <c:pt idx="3215">
                  <c:v>778</c:v>
                </c:pt>
                <c:pt idx="3216">
                  <c:v>777</c:v>
                </c:pt>
                <c:pt idx="3217">
                  <c:v>776</c:v>
                </c:pt>
                <c:pt idx="3218">
                  <c:v>775</c:v>
                </c:pt>
                <c:pt idx="3219">
                  <c:v>774</c:v>
                </c:pt>
                <c:pt idx="3220">
                  <c:v>773</c:v>
                </c:pt>
                <c:pt idx="3221">
                  <c:v>772</c:v>
                </c:pt>
                <c:pt idx="3222">
                  <c:v>771</c:v>
                </c:pt>
                <c:pt idx="3223">
                  <c:v>770</c:v>
                </c:pt>
                <c:pt idx="3224">
                  <c:v>769</c:v>
                </c:pt>
                <c:pt idx="3225">
                  <c:v>768</c:v>
                </c:pt>
                <c:pt idx="3226">
                  <c:v>767</c:v>
                </c:pt>
                <c:pt idx="3227">
                  <c:v>766</c:v>
                </c:pt>
                <c:pt idx="3228">
                  <c:v>765</c:v>
                </c:pt>
                <c:pt idx="3229">
                  <c:v>764</c:v>
                </c:pt>
                <c:pt idx="3230">
                  <c:v>763</c:v>
                </c:pt>
                <c:pt idx="3231">
                  <c:v>762</c:v>
                </c:pt>
                <c:pt idx="3232">
                  <c:v>761</c:v>
                </c:pt>
                <c:pt idx="3233">
                  <c:v>760</c:v>
                </c:pt>
                <c:pt idx="3234">
                  <c:v>759</c:v>
                </c:pt>
                <c:pt idx="3235">
                  <c:v>758</c:v>
                </c:pt>
                <c:pt idx="3236">
                  <c:v>757</c:v>
                </c:pt>
                <c:pt idx="3237">
                  <c:v>756</c:v>
                </c:pt>
                <c:pt idx="3238">
                  <c:v>755</c:v>
                </c:pt>
                <c:pt idx="3239">
                  <c:v>754</c:v>
                </c:pt>
                <c:pt idx="3240">
                  <c:v>753</c:v>
                </c:pt>
                <c:pt idx="3241">
                  <c:v>752</c:v>
                </c:pt>
                <c:pt idx="3242">
                  <c:v>751</c:v>
                </c:pt>
                <c:pt idx="3243">
                  <c:v>750</c:v>
                </c:pt>
                <c:pt idx="3244">
                  <c:v>749</c:v>
                </c:pt>
                <c:pt idx="3245">
                  <c:v>748</c:v>
                </c:pt>
                <c:pt idx="3246">
                  <c:v>747</c:v>
                </c:pt>
                <c:pt idx="3247">
                  <c:v>746</c:v>
                </c:pt>
                <c:pt idx="3248">
                  <c:v>745</c:v>
                </c:pt>
                <c:pt idx="3249">
                  <c:v>744</c:v>
                </c:pt>
                <c:pt idx="3250">
                  <c:v>743</c:v>
                </c:pt>
              </c:numCache>
            </c:numRef>
          </c:xVal>
          <c:yVal>
            <c:numRef>
              <c:f>Data!$I$10:$I$3260</c:f>
              <c:numCache>
                <c:formatCode>General</c:formatCode>
                <c:ptCount val="3251"/>
                <c:pt idx="0">
                  <c:v>3.7572254335260097E-2</c:v>
                </c:pt>
                <c:pt idx="1">
                  <c:v>3.7572254335260097E-2</c:v>
                </c:pt>
                <c:pt idx="2">
                  <c:v>3.7572254335260097E-2</c:v>
                </c:pt>
                <c:pt idx="3">
                  <c:v>3.7572254335260097E-2</c:v>
                </c:pt>
                <c:pt idx="4">
                  <c:v>3.7572254335260097E-2</c:v>
                </c:pt>
                <c:pt idx="5">
                  <c:v>3.7572254335260097E-2</c:v>
                </c:pt>
                <c:pt idx="6">
                  <c:v>3.7572254335260097E-2</c:v>
                </c:pt>
                <c:pt idx="7">
                  <c:v>3.7572254335260097E-2</c:v>
                </c:pt>
                <c:pt idx="8">
                  <c:v>3.7572254335260097E-2</c:v>
                </c:pt>
                <c:pt idx="9">
                  <c:v>3.7572254335260097E-2</c:v>
                </c:pt>
                <c:pt idx="10">
                  <c:v>3.7572254335260097E-2</c:v>
                </c:pt>
                <c:pt idx="11">
                  <c:v>3.7572254335260097E-2</c:v>
                </c:pt>
                <c:pt idx="12">
                  <c:v>3.7572254335260097E-2</c:v>
                </c:pt>
                <c:pt idx="13">
                  <c:v>3.7572254335260097E-2</c:v>
                </c:pt>
                <c:pt idx="14">
                  <c:v>3.7572254335260097E-2</c:v>
                </c:pt>
                <c:pt idx="15">
                  <c:v>3.7572254335260097E-2</c:v>
                </c:pt>
                <c:pt idx="16">
                  <c:v>3.7572254335260097E-2</c:v>
                </c:pt>
                <c:pt idx="17">
                  <c:v>3.7572254335260097E-2</c:v>
                </c:pt>
                <c:pt idx="18">
                  <c:v>3.7572254335260097E-2</c:v>
                </c:pt>
                <c:pt idx="19">
                  <c:v>3.7572254335260097E-2</c:v>
                </c:pt>
                <c:pt idx="20">
                  <c:v>3.7572254335260097E-2</c:v>
                </c:pt>
                <c:pt idx="21">
                  <c:v>3.7572254335260097E-2</c:v>
                </c:pt>
                <c:pt idx="22">
                  <c:v>3.7572254335260097E-2</c:v>
                </c:pt>
                <c:pt idx="23">
                  <c:v>3.7572254335260097E-2</c:v>
                </c:pt>
                <c:pt idx="24">
                  <c:v>3.7572254335260097E-2</c:v>
                </c:pt>
                <c:pt idx="25">
                  <c:v>3.7572254335260097E-2</c:v>
                </c:pt>
                <c:pt idx="26">
                  <c:v>3.7572254335260097E-2</c:v>
                </c:pt>
                <c:pt idx="27">
                  <c:v>3.7572254335260097E-2</c:v>
                </c:pt>
                <c:pt idx="28">
                  <c:v>3.7572254335260097E-2</c:v>
                </c:pt>
                <c:pt idx="29">
                  <c:v>3.7572254335260097E-2</c:v>
                </c:pt>
                <c:pt idx="30">
                  <c:v>3.7572254335260097E-2</c:v>
                </c:pt>
                <c:pt idx="31">
                  <c:v>3.7572254335260097E-2</c:v>
                </c:pt>
                <c:pt idx="32">
                  <c:v>3.7572254335260097E-2</c:v>
                </c:pt>
                <c:pt idx="33">
                  <c:v>3.7572254335260097E-2</c:v>
                </c:pt>
                <c:pt idx="34">
                  <c:v>3.7572254335260097E-2</c:v>
                </c:pt>
                <c:pt idx="35">
                  <c:v>3.7572254335260097E-2</c:v>
                </c:pt>
                <c:pt idx="36">
                  <c:v>3.7572254335260097E-2</c:v>
                </c:pt>
                <c:pt idx="37">
                  <c:v>3.7572254335260097E-2</c:v>
                </c:pt>
                <c:pt idx="38">
                  <c:v>3.7572254335260097E-2</c:v>
                </c:pt>
                <c:pt idx="39">
                  <c:v>3.7572254335260097E-2</c:v>
                </c:pt>
                <c:pt idx="40">
                  <c:v>3.7572254335260097E-2</c:v>
                </c:pt>
                <c:pt idx="41">
                  <c:v>3.7572254335260097E-2</c:v>
                </c:pt>
                <c:pt idx="42">
                  <c:v>3.7572254335260097E-2</c:v>
                </c:pt>
                <c:pt idx="43">
                  <c:v>3.7572254335260097E-2</c:v>
                </c:pt>
                <c:pt idx="44">
                  <c:v>3.7572254335260097E-2</c:v>
                </c:pt>
                <c:pt idx="45">
                  <c:v>3.7572254335260097E-2</c:v>
                </c:pt>
                <c:pt idx="46">
                  <c:v>3.7572254335260097E-2</c:v>
                </c:pt>
                <c:pt idx="47">
                  <c:v>3.7572254335260097E-2</c:v>
                </c:pt>
                <c:pt idx="48">
                  <c:v>3.7572254335260097E-2</c:v>
                </c:pt>
                <c:pt idx="49">
                  <c:v>3.7572254335260097E-2</c:v>
                </c:pt>
                <c:pt idx="50">
                  <c:v>3.7572254335260097E-2</c:v>
                </c:pt>
                <c:pt idx="51">
                  <c:v>3.7572254335260097E-2</c:v>
                </c:pt>
                <c:pt idx="52">
                  <c:v>3.7572254335260097E-2</c:v>
                </c:pt>
                <c:pt idx="53">
                  <c:v>3.7572254335260097E-2</c:v>
                </c:pt>
                <c:pt idx="54">
                  <c:v>3.7572254335260097E-2</c:v>
                </c:pt>
                <c:pt idx="55">
                  <c:v>3.7572254335260097E-2</c:v>
                </c:pt>
                <c:pt idx="56">
                  <c:v>3.7572254335260097E-2</c:v>
                </c:pt>
                <c:pt idx="57">
                  <c:v>3.7572254335260097E-2</c:v>
                </c:pt>
                <c:pt idx="58">
                  <c:v>3.7572254335260097E-2</c:v>
                </c:pt>
                <c:pt idx="59">
                  <c:v>3.7572254335260097E-2</c:v>
                </c:pt>
                <c:pt idx="60">
                  <c:v>3.7572254335260097E-2</c:v>
                </c:pt>
                <c:pt idx="61">
                  <c:v>3.7572254335260097E-2</c:v>
                </c:pt>
                <c:pt idx="62">
                  <c:v>3.7572254335260097E-2</c:v>
                </c:pt>
                <c:pt idx="63">
                  <c:v>3.7572254335260097E-2</c:v>
                </c:pt>
                <c:pt idx="64">
                  <c:v>3.7572254335260097E-2</c:v>
                </c:pt>
                <c:pt idx="65">
                  <c:v>3.7572254335260097E-2</c:v>
                </c:pt>
                <c:pt idx="66">
                  <c:v>3.7572254335260097E-2</c:v>
                </c:pt>
                <c:pt idx="67">
                  <c:v>3.7572254335260097E-2</c:v>
                </c:pt>
                <c:pt idx="68">
                  <c:v>3.7572254335260097E-2</c:v>
                </c:pt>
                <c:pt idx="69">
                  <c:v>3.7572254335260097E-2</c:v>
                </c:pt>
                <c:pt idx="70">
                  <c:v>3.7572254335260097E-2</c:v>
                </c:pt>
                <c:pt idx="71">
                  <c:v>3.7572254335260097E-2</c:v>
                </c:pt>
                <c:pt idx="72">
                  <c:v>3.7572254335260097E-2</c:v>
                </c:pt>
                <c:pt idx="73">
                  <c:v>3.7572254335260097E-2</c:v>
                </c:pt>
                <c:pt idx="74">
                  <c:v>3.7572254335260097E-2</c:v>
                </c:pt>
                <c:pt idx="75">
                  <c:v>3.7572254335260097E-2</c:v>
                </c:pt>
                <c:pt idx="76">
                  <c:v>3.7572254335260097E-2</c:v>
                </c:pt>
                <c:pt idx="77">
                  <c:v>3.7572254335260097E-2</c:v>
                </c:pt>
                <c:pt idx="78">
                  <c:v>3.7572254335260097E-2</c:v>
                </c:pt>
                <c:pt idx="79">
                  <c:v>3.7572254335260097E-2</c:v>
                </c:pt>
                <c:pt idx="80">
                  <c:v>3.7572254335260097E-2</c:v>
                </c:pt>
                <c:pt idx="81">
                  <c:v>3.7572254335260097E-2</c:v>
                </c:pt>
                <c:pt idx="82">
                  <c:v>3.69942196531792E-2</c:v>
                </c:pt>
                <c:pt idx="83">
                  <c:v>3.69942196531792E-2</c:v>
                </c:pt>
                <c:pt idx="84">
                  <c:v>3.69942196531792E-2</c:v>
                </c:pt>
                <c:pt idx="85">
                  <c:v>3.69942196531792E-2</c:v>
                </c:pt>
                <c:pt idx="86">
                  <c:v>3.7572254335260097E-2</c:v>
                </c:pt>
                <c:pt idx="87">
                  <c:v>3.7572254335260097E-2</c:v>
                </c:pt>
                <c:pt idx="88">
                  <c:v>3.7572254335260097E-2</c:v>
                </c:pt>
                <c:pt idx="89">
                  <c:v>3.7572254335260097E-2</c:v>
                </c:pt>
                <c:pt idx="90">
                  <c:v>3.7572254335260097E-2</c:v>
                </c:pt>
                <c:pt idx="91">
                  <c:v>3.7572254335260097E-2</c:v>
                </c:pt>
                <c:pt idx="92">
                  <c:v>3.69942196531792E-2</c:v>
                </c:pt>
                <c:pt idx="93">
                  <c:v>3.69942196531792E-2</c:v>
                </c:pt>
                <c:pt idx="94">
                  <c:v>3.69942196531792E-2</c:v>
                </c:pt>
                <c:pt idx="95">
                  <c:v>3.69942196531792E-2</c:v>
                </c:pt>
                <c:pt idx="96">
                  <c:v>3.69942196531792E-2</c:v>
                </c:pt>
                <c:pt idx="97">
                  <c:v>3.69942196531792E-2</c:v>
                </c:pt>
                <c:pt idx="98">
                  <c:v>3.69942196531792E-2</c:v>
                </c:pt>
                <c:pt idx="99">
                  <c:v>3.69942196531792E-2</c:v>
                </c:pt>
                <c:pt idx="100">
                  <c:v>3.69942196531792E-2</c:v>
                </c:pt>
                <c:pt idx="101">
                  <c:v>3.69942196531792E-2</c:v>
                </c:pt>
                <c:pt idx="102">
                  <c:v>3.69942196531792E-2</c:v>
                </c:pt>
                <c:pt idx="103">
                  <c:v>3.69942196531792E-2</c:v>
                </c:pt>
                <c:pt idx="104">
                  <c:v>3.69942196531792E-2</c:v>
                </c:pt>
                <c:pt idx="105">
                  <c:v>3.69942196531792E-2</c:v>
                </c:pt>
                <c:pt idx="106">
                  <c:v>3.69942196531792E-2</c:v>
                </c:pt>
                <c:pt idx="107">
                  <c:v>3.69942196531792E-2</c:v>
                </c:pt>
                <c:pt idx="108">
                  <c:v>3.69942196531792E-2</c:v>
                </c:pt>
                <c:pt idx="109">
                  <c:v>3.69942196531792E-2</c:v>
                </c:pt>
                <c:pt idx="110">
                  <c:v>3.69942196531792E-2</c:v>
                </c:pt>
                <c:pt idx="111">
                  <c:v>3.69942196531792E-2</c:v>
                </c:pt>
                <c:pt idx="112">
                  <c:v>3.69942196531792E-2</c:v>
                </c:pt>
                <c:pt idx="113">
                  <c:v>3.69942196531792E-2</c:v>
                </c:pt>
                <c:pt idx="114">
                  <c:v>3.69942196531792E-2</c:v>
                </c:pt>
                <c:pt idx="115">
                  <c:v>3.69942196531792E-2</c:v>
                </c:pt>
                <c:pt idx="116">
                  <c:v>3.69942196531792E-2</c:v>
                </c:pt>
                <c:pt idx="117">
                  <c:v>3.69942196531792E-2</c:v>
                </c:pt>
                <c:pt idx="118">
                  <c:v>3.69942196531792E-2</c:v>
                </c:pt>
                <c:pt idx="119">
                  <c:v>3.69942196531792E-2</c:v>
                </c:pt>
                <c:pt idx="120">
                  <c:v>3.69942196531792E-2</c:v>
                </c:pt>
                <c:pt idx="121">
                  <c:v>3.69942196531792E-2</c:v>
                </c:pt>
                <c:pt idx="122">
                  <c:v>3.69942196531792E-2</c:v>
                </c:pt>
                <c:pt idx="123">
                  <c:v>3.69942196531792E-2</c:v>
                </c:pt>
                <c:pt idx="124">
                  <c:v>3.69942196531792E-2</c:v>
                </c:pt>
                <c:pt idx="125">
                  <c:v>3.69942196531792E-2</c:v>
                </c:pt>
                <c:pt idx="126">
                  <c:v>3.69942196531792E-2</c:v>
                </c:pt>
                <c:pt idx="127">
                  <c:v>3.69942196531792E-2</c:v>
                </c:pt>
                <c:pt idx="128">
                  <c:v>3.69942196531792E-2</c:v>
                </c:pt>
                <c:pt idx="129">
                  <c:v>3.6416184971098303E-2</c:v>
                </c:pt>
                <c:pt idx="130">
                  <c:v>3.6416184971098303E-2</c:v>
                </c:pt>
                <c:pt idx="131">
                  <c:v>3.6416184971098303E-2</c:v>
                </c:pt>
                <c:pt idx="132">
                  <c:v>3.69942196531792E-2</c:v>
                </c:pt>
                <c:pt idx="133">
                  <c:v>3.69942196531792E-2</c:v>
                </c:pt>
                <c:pt idx="134">
                  <c:v>3.69942196531792E-2</c:v>
                </c:pt>
                <c:pt idx="135">
                  <c:v>3.69942196531792E-2</c:v>
                </c:pt>
                <c:pt idx="136">
                  <c:v>3.69942196531792E-2</c:v>
                </c:pt>
                <c:pt idx="137">
                  <c:v>3.6416184971098303E-2</c:v>
                </c:pt>
                <c:pt idx="138">
                  <c:v>3.6416184971098303E-2</c:v>
                </c:pt>
                <c:pt idx="139">
                  <c:v>3.6416184971098303E-2</c:v>
                </c:pt>
                <c:pt idx="140">
                  <c:v>3.6416184971098303E-2</c:v>
                </c:pt>
                <c:pt idx="141">
                  <c:v>3.69942196531792E-2</c:v>
                </c:pt>
                <c:pt idx="142">
                  <c:v>3.69942196531792E-2</c:v>
                </c:pt>
                <c:pt idx="143">
                  <c:v>3.6416184971098303E-2</c:v>
                </c:pt>
                <c:pt idx="144">
                  <c:v>3.6416184971098303E-2</c:v>
                </c:pt>
                <c:pt idx="145">
                  <c:v>3.6416184971098303E-2</c:v>
                </c:pt>
                <c:pt idx="146">
                  <c:v>3.6416184971098303E-2</c:v>
                </c:pt>
                <c:pt idx="147">
                  <c:v>3.6416184971098303E-2</c:v>
                </c:pt>
                <c:pt idx="148">
                  <c:v>3.6416184971098303E-2</c:v>
                </c:pt>
                <c:pt idx="149">
                  <c:v>3.6416184971098303E-2</c:v>
                </c:pt>
                <c:pt idx="150">
                  <c:v>3.6416184971098303E-2</c:v>
                </c:pt>
                <c:pt idx="151">
                  <c:v>3.6416184971098303E-2</c:v>
                </c:pt>
                <c:pt idx="152">
                  <c:v>3.6416184971098303E-2</c:v>
                </c:pt>
                <c:pt idx="153">
                  <c:v>3.6416184971098303E-2</c:v>
                </c:pt>
                <c:pt idx="154">
                  <c:v>3.6416184971098303E-2</c:v>
                </c:pt>
                <c:pt idx="155">
                  <c:v>3.6416184971098303E-2</c:v>
                </c:pt>
                <c:pt idx="156">
                  <c:v>3.6416184971098303E-2</c:v>
                </c:pt>
                <c:pt idx="157">
                  <c:v>3.6416184971098303E-2</c:v>
                </c:pt>
                <c:pt idx="158">
                  <c:v>3.6416184971098303E-2</c:v>
                </c:pt>
                <c:pt idx="159">
                  <c:v>3.6416184971098303E-2</c:v>
                </c:pt>
                <c:pt idx="160">
                  <c:v>3.6416184971098303E-2</c:v>
                </c:pt>
                <c:pt idx="161">
                  <c:v>3.6416184971098303E-2</c:v>
                </c:pt>
                <c:pt idx="162">
                  <c:v>3.6416184971098303E-2</c:v>
                </c:pt>
                <c:pt idx="163">
                  <c:v>3.6416184971098303E-2</c:v>
                </c:pt>
                <c:pt idx="164">
                  <c:v>3.6416184971098303E-2</c:v>
                </c:pt>
                <c:pt idx="165">
                  <c:v>3.6416184971098303E-2</c:v>
                </c:pt>
                <c:pt idx="166">
                  <c:v>3.6416184971098303E-2</c:v>
                </c:pt>
                <c:pt idx="167">
                  <c:v>3.6416184971098303E-2</c:v>
                </c:pt>
                <c:pt idx="168">
                  <c:v>3.6416184971098303E-2</c:v>
                </c:pt>
                <c:pt idx="169">
                  <c:v>3.6416184971098303E-2</c:v>
                </c:pt>
                <c:pt idx="170">
                  <c:v>3.6416184971098303E-2</c:v>
                </c:pt>
                <c:pt idx="171">
                  <c:v>3.6416184971098303E-2</c:v>
                </c:pt>
                <c:pt idx="172">
                  <c:v>3.6416184971098303E-2</c:v>
                </c:pt>
                <c:pt idx="173">
                  <c:v>3.6416184971098303E-2</c:v>
                </c:pt>
                <c:pt idx="174">
                  <c:v>3.6416184971098303E-2</c:v>
                </c:pt>
                <c:pt idx="175">
                  <c:v>3.6416184971098303E-2</c:v>
                </c:pt>
                <c:pt idx="176">
                  <c:v>3.6416184971098303E-2</c:v>
                </c:pt>
                <c:pt idx="177">
                  <c:v>3.6416184971098303E-2</c:v>
                </c:pt>
                <c:pt idx="178">
                  <c:v>3.6416184971098303E-2</c:v>
                </c:pt>
                <c:pt idx="179">
                  <c:v>3.6416184971098303E-2</c:v>
                </c:pt>
                <c:pt idx="180">
                  <c:v>3.6416184971098303E-2</c:v>
                </c:pt>
                <c:pt idx="181">
                  <c:v>3.6416184971098303E-2</c:v>
                </c:pt>
                <c:pt idx="182">
                  <c:v>3.6416184971098303E-2</c:v>
                </c:pt>
                <c:pt idx="183">
                  <c:v>3.6416184971098303E-2</c:v>
                </c:pt>
                <c:pt idx="184">
                  <c:v>3.6416184971098303E-2</c:v>
                </c:pt>
                <c:pt idx="185">
                  <c:v>3.6416184971098303E-2</c:v>
                </c:pt>
                <c:pt idx="186">
                  <c:v>3.6416184971098303E-2</c:v>
                </c:pt>
                <c:pt idx="187">
                  <c:v>3.6416184971098303E-2</c:v>
                </c:pt>
                <c:pt idx="188">
                  <c:v>3.6416184971098303E-2</c:v>
                </c:pt>
                <c:pt idx="189">
                  <c:v>3.6416184971098303E-2</c:v>
                </c:pt>
                <c:pt idx="190">
                  <c:v>3.6416184971098303E-2</c:v>
                </c:pt>
                <c:pt idx="191">
                  <c:v>3.6416184971098303E-2</c:v>
                </c:pt>
                <c:pt idx="192">
                  <c:v>3.6416184971098303E-2</c:v>
                </c:pt>
                <c:pt idx="193">
                  <c:v>3.6416184971098303E-2</c:v>
                </c:pt>
                <c:pt idx="194">
                  <c:v>3.6416184971098303E-2</c:v>
                </c:pt>
                <c:pt idx="195">
                  <c:v>3.6416184971098303E-2</c:v>
                </c:pt>
                <c:pt idx="196">
                  <c:v>3.5838150289017302E-2</c:v>
                </c:pt>
                <c:pt idx="197">
                  <c:v>3.5838150289017302E-2</c:v>
                </c:pt>
                <c:pt idx="198">
                  <c:v>3.5838150289017302E-2</c:v>
                </c:pt>
                <c:pt idx="199">
                  <c:v>3.5838150289017302E-2</c:v>
                </c:pt>
                <c:pt idx="200">
                  <c:v>3.5838150289017302E-2</c:v>
                </c:pt>
                <c:pt idx="201">
                  <c:v>3.5838150289017302E-2</c:v>
                </c:pt>
                <c:pt idx="202">
                  <c:v>3.5838150289017302E-2</c:v>
                </c:pt>
                <c:pt idx="203">
                  <c:v>3.5838150289017302E-2</c:v>
                </c:pt>
                <c:pt idx="204">
                  <c:v>3.5838150289017302E-2</c:v>
                </c:pt>
                <c:pt idx="205">
                  <c:v>3.5838150289017302E-2</c:v>
                </c:pt>
                <c:pt idx="206">
                  <c:v>3.5838150289017302E-2</c:v>
                </c:pt>
                <c:pt idx="207">
                  <c:v>3.5838150289017302E-2</c:v>
                </c:pt>
                <c:pt idx="208">
                  <c:v>3.5838150289017302E-2</c:v>
                </c:pt>
                <c:pt idx="209">
                  <c:v>3.5838150289017302E-2</c:v>
                </c:pt>
                <c:pt idx="210">
                  <c:v>3.5838150289017302E-2</c:v>
                </c:pt>
                <c:pt idx="211">
                  <c:v>3.5838150289017302E-2</c:v>
                </c:pt>
                <c:pt idx="212">
                  <c:v>3.5838150289017302E-2</c:v>
                </c:pt>
                <c:pt idx="213">
                  <c:v>3.5838150289017302E-2</c:v>
                </c:pt>
                <c:pt idx="214">
                  <c:v>3.5838150289017302E-2</c:v>
                </c:pt>
                <c:pt idx="215">
                  <c:v>3.5838150289017302E-2</c:v>
                </c:pt>
                <c:pt idx="216">
                  <c:v>3.5838150289017302E-2</c:v>
                </c:pt>
                <c:pt idx="217">
                  <c:v>3.5838150289017302E-2</c:v>
                </c:pt>
                <c:pt idx="218">
                  <c:v>3.5838150289017302E-2</c:v>
                </c:pt>
                <c:pt idx="219">
                  <c:v>3.5838150289017302E-2</c:v>
                </c:pt>
                <c:pt idx="220">
                  <c:v>3.5838150289017302E-2</c:v>
                </c:pt>
                <c:pt idx="221">
                  <c:v>3.5838150289017302E-2</c:v>
                </c:pt>
                <c:pt idx="222">
                  <c:v>3.5838150289017302E-2</c:v>
                </c:pt>
                <c:pt idx="223">
                  <c:v>3.5838150289017302E-2</c:v>
                </c:pt>
                <c:pt idx="224">
                  <c:v>3.5838150289017302E-2</c:v>
                </c:pt>
                <c:pt idx="225">
                  <c:v>3.5838150289017302E-2</c:v>
                </c:pt>
                <c:pt idx="226">
                  <c:v>3.5838150289017302E-2</c:v>
                </c:pt>
                <c:pt idx="227">
                  <c:v>3.5838150289017302E-2</c:v>
                </c:pt>
                <c:pt idx="228">
                  <c:v>3.5838150289017302E-2</c:v>
                </c:pt>
                <c:pt idx="229">
                  <c:v>3.5838150289017302E-2</c:v>
                </c:pt>
                <c:pt idx="230">
                  <c:v>3.5838150289017302E-2</c:v>
                </c:pt>
                <c:pt idx="231">
                  <c:v>3.5838150289017302E-2</c:v>
                </c:pt>
                <c:pt idx="232">
                  <c:v>3.5838150289017302E-2</c:v>
                </c:pt>
                <c:pt idx="233">
                  <c:v>3.5838150289017302E-2</c:v>
                </c:pt>
                <c:pt idx="234">
                  <c:v>3.5838150289017302E-2</c:v>
                </c:pt>
                <c:pt idx="235">
                  <c:v>3.5838150289017302E-2</c:v>
                </c:pt>
                <c:pt idx="236">
                  <c:v>3.5838150289017302E-2</c:v>
                </c:pt>
                <c:pt idx="237">
                  <c:v>3.5838150289017302E-2</c:v>
                </c:pt>
                <c:pt idx="238">
                  <c:v>3.5838150289017302E-2</c:v>
                </c:pt>
                <c:pt idx="239">
                  <c:v>3.5838150289017302E-2</c:v>
                </c:pt>
                <c:pt idx="240">
                  <c:v>3.5838150289017302E-2</c:v>
                </c:pt>
                <c:pt idx="241">
                  <c:v>3.5838150289017302E-2</c:v>
                </c:pt>
                <c:pt idx="242">
                  <c:v>3.5838150289017302E-2</c:v>
                </c:pt>
                <c:pt idx="243">
                  <c:v>3.5838150289017302E-2</c:v>
                </c:pt>
                <c:pt idx="244">
                  <c:v>3.5838150289017302E-2</c:v>
                </c:pt>
                <c:pt idx="245">
                  <c:v>3.5838150289017302E-2</c:v>
                </c:pt>
                <c:pt idx="246">
                  <c:v>3.5260115606936399E-2</c:v>
                </c:pt>
                <c:pt idx="247">
                  <c:v>3.5260115606936399E-2</c:v>
                </c:pt>
                <c:pt idx="248">
                  <c:v>3.5260115606936399E-2</c:v>
                </c:pt>
                <c:pt idx="249">
                  <c:v>3.5260115606936399E-2</c:v>
                </c:pt>
                <c:pt idx="250">
                  <c:v>3.5260115606936399E-2</c:v>
                </c:pt>
                <c:pt idx="251">
                  <c:v>3.5260115606936399E-2</c:v>
                </c:pt>
                <c:pt idx="252">
                  <c:v>3.5260115606936399E-2</c:v>
                </c:pt>
                <c:pt idx="253">
                  <c:v>3.5260115606936399E-2</c:v>
                </c:pt>
                <c:pt idx="254">
                  <c:v>3.5260115606936399E-2</c:v>
                </c:pt>
                <c:pt idx="255">
                  <c:v>3.5260115606936399E-2</c:v>
                </c:pt>
                <c:pt idx="256">
                  <c:v>3.5260115606936399E-2</c:v>
                </c:pt>
                <c:pt idx="257">
                  <c:v>3.5260115606936399E-2</c:v>
                </c:pt>
                <c:pt idx="258">
                  <c:v>3.5260115606936399E-2</c:v>
                </c:pt>
                <c:pt idx="259">
                  <c:v>3.5260115606936399E-2</c:v>
                </c:pt>
                <c:pt idx="260">
                  <c:v>3.5260115606936399E-2</c:v>
                </c:pt>
                <c:pt idx="261">
                  <c:v>3.5260115606936399E-2</c:v>
                </c:pt>
                <c:pt idx="262">
                  <c:v>3.5260115606936399E-2</c:v>
                </c:pt>
                <c:pt idx="263">
                  <c:v>3.5260115606936399E-2</c:v>
                </c:pt>
                <c:pt idx="264">
                  <c:v>3.5260115606936399E-2</c:v>
                </c:pt>
                <c:pt idx="265">
                  <c:v>3.5260115606936399E-2</c:v>
                </c:pt>
                <c:pt idx="266">
                  <c:v>3.5260115606936399E-2</c:v>
                </c:pt>
                <c:pt idx="267">
                  <c:v>3.5260115606936399E-2</c:v>
                </c:pt>
                <c:pt idx="268">
                  <c:v>3.4682080924855502E-2</c:v>
                </c:pt>
                <c:pt idx="269">
                  <c:v>3.4682080924855502E-2</c:v>
                </c:pt>
                <c:pt idx="270">
                  <c:v>3.4682080924855502E-2</c:v>
                </c:pt>
                <c:pt idx="271">
                  <c:v>3.4682080924855502E-2</c:v>
                </c:pt>
                <c:pt idx="272">
                  <c:v>3.4682080924855502E-2</c:v>
                </c:pt>
                <c:pt idx="273">
                  <c:v>3.4682080924855502E-2</c:v>
                </c:pt>
                <c:pt idx="274">
                  <c:v>3.4682080924855502E-2</c:v>
                </c:pt>
                <c:pt idx="275">
                  <c:v>3.4682080924855502E-2</c:v>
                </c:pt>
                <c:pt idx="276">
                  <c:v>3.4682080924855502E-2</c:v>
                </c:pt>
                <c:pt idx="277">
                  <c:v>3.4682080924855502E-2</c:v>
                </c:pt>
                <c:pt idx="278">
                  <c:v>3.5260115606936399E-2</c:v>
                </c:pt>
                <c:pt idx="279">
                  <c:v>3.5260115606936399E-2</c:v>
                </c:pt>
                <c:pt idx="280">
                  <c:v>3.5260115606936399E-2</c:v>
                </c:pt>
                <c:pt idx="281">
                  <c:v>3.4682080924855502E-2</c:v>
                </c:pt>
                <c:pt idx="282">
                  <c:v>3.4682080924855502E-2</c:v>
                </c:pt>
                <c:pt idx="283">
                  <c:v>3.4682080924855502E-2</c:v>
                </c:pt>
                <c:pt idx="284">
                  <c:v>3.4682080924855502E-2</c:v>
                </c:pt>
                <c:pt idx="285">
                  <c:v>3.4682080924855502E-2</c:v>
                </c:pt>
                <c:pt idx="286">
                  <c:v>3.4682080924855502E-2</c:v>
                </c:pt>
                <c:pt idx="287">
                  <c:v>3.4682080924855502E-2</c:v>
                </c:pt>
                <c:pt idx="288">
                  <c:v>3.4682080924855502E-2</c:v>
                </c:pt>
                <c:pt idx="289">
                  <c:v>3.4682080924855502E-2</c:v>
                </c:pt>
                <c:pt idx="290">
                  <c:v>3.4682080924855502E-2</c:v>
                </c:pt>
                <c:pt idx="291">
                  <c:v>3.4682080924855502E-2</c:v>
                </c:pt>
                <c:pt idx="292">
                  <c:v>3.4682080924855502E-2</c:v>
                </c:pt>
                <c:pt idx="293">
                  <c:v>3.4682080924855502E-2</c:v>
                </c:pt>
                <c:pt idx="294">
                  <c:v>3.4682080924855502E-2</c:v>
                </c:pt>
                <c:pt idx="295">
                  <c:v>3.4682080924855502E-2</c:v>
                </c:pt>
                <c:pt idx="296">
                  <c:v>3.4682080924855502E-2</c:v>
                </c:pt>
                <c:pt idx="297">
                  <c:v>3.4682080924855502E-2</c:v>
                </c:pt>
                <c:pt idx="298">
                  <c:v>3.4682080924855502E-2</c:v>
                </c:pt>
                <c:pt idx="299">
                  <c:v>3.4682080924855502E-2</c:v>
                </c:pt>
                <c:pt idx="300">
                  <c:v>3.4104046242774598E-2</c:v>
                </c:pt>
                <c:pt idx="301">
                  <c:v>3.4104046242774598E-2</c:v>
                </c:pt>
                <c:pt idx="302">
                  <c:v>3.4104046242774598E-2</c:v>
                </c:pt>
                <c:pt idx="303">
                  <c:v>3.4104046242774598E-2</c:v>
                </c:pt>
                <c:pt idx="304">
                  <c:v>3.4104046242774598E-2</c:v>
                </c:pt>
                <c:pt idx="305">
                  <c:v>3.4104046242774598E-2</c:v>
                </c:pt>
                <c:pt idx="306">
                  <c:v>3.4104046242774598E-2</c:v>
                </c:pt>
                <c:pt idx="307">
                  <c:v>3.4104046242774598E-2</c:v>
                </c:pt>
                <c:pt idx="308">
                  <c:v>3.4104046242774598E-2</c:v>
                </c:pt>
                <c:pt idx="309">
                  <c:v>3.4104046242774598E-2</c:v>
                </c:pt>
                <c:pt idx="310">
                  <c:v>3.4104046242774598E-2</c:v>
                </c:pt>
                <c:pt idx="311">
                  <c:v>3.4682080924855502E-2</c:v>
                </c:pt>
                <c:pt idx="312">
                  <c:v>3.4682080924855502E-2</c:v>
                </c:pt>
                <c:pt idx="313">
                  <c:v>3.4682080924855502E-2</c:v>
                </c:pt>
                <c:pt idx="314">
                  <c:v>3.4682080924855502E-2</c:v>
                </c:pt>
                <c:pt idx="315">
                  <c:v>3.4682080924855502E-2</c:v>
                </c:pt>
                <c:pt idx="316">
                  <c:v>3.5260115606936399E-2</c:v>
                </c:pt>
                <c:pt idx="317">
                  <c:v>3.5260115606936399E-2</c:v>
                </c:pt>
                <c:pt idx="318">
                  <c:v>3.5260115606936399E-2</c:v>
                </c:pt>
                <c:pt idx="319">
                  <c:v>3.5260115606936399E-2</c:v>
                </c:pt>
                <c:pt idx="320">
                  <c:v>3.5260115606936399E-2</c:v>
                </c:pt>
                <c:pt idx="321">
                  <c:v>3.5260115606936399E-2</c:v>
                </c:pt>
                <c:pt idx="322">
                  <c:v>3.5260115606936399E-2</c:v>
                </c:pt>
                <c:pt idx="323">
                  <c:v>3.5260115606936399E-2</c:v>
                </c:pt>
                <c:pt idx="324">
                  <c:v>3.5260115606936399E-2</c:v>
                </c:pt>
                <c:pt idx="325">
                  <c:v>3.5260115606936399E-2</c:v>
                </c:pt>
                <c:pt idx="326">
                  <c:v>3.5260115606936399E-2</c:v>
                </c:pt>
                <c:pt idx="327">
                  <c:v>3.5260115606936399E-2</c:v>
                </c:pt>
                <c:pt idx="328">
                  <c:v>3.5260115606936399E-2</c:v>
                </c:pt>
                <c:pt idx="329">
                  <c:v>3.5260115606936399E-2</c:v>
                </c:pt>
                <c:pt idx="330">
                  <c:v>3.5838150289017302E-2</c:v>
                </c:pt>
                <c:pt idx="331">
                  <c:v>3.5838150289017302E-2</c:v>
                </c:pt>
                <c:pt idx="332">
                  <c:v>3.5838150289017302E-2</c:v>
                </c:pt>
                <c:pt idx="333">
                  <c:v>3.5838150289017302E-2</c:v>
                </c:pt>
                <c:pt idx="334">
                  <c:v>3.5838150289017302E-2</c:v>
                </c:pt>
                <c:pt idx="335">
                  <c:v>3.6416184971098303E-2</c:v>
                </c:pt>
                <c:pt idx="336">
                  <c:v>3.6416184971098303E-2</c:v>
                </c:pt>
                <c:pt idx="337">
                  <c:v>3.6416184971098303E-2</c:v>
                </c:pt>
                <c:pt idx="338">
                  <c:v>3.69942196531792E-2</c:v>
                </c:pt>
                <c:pt idx="339">
                  <c:v>3.69942196531792E-2</c:v>
                </c:pt>
                <c:pt idx="340">
                  <c:v>3.69942196531792E-2</c:v>
                </c:pt>
                <c:pt idx="341">
                  <c:v>3.69942196531792E-2</c:v>
                </c:pt>
                <c:pt idx="342">
                  <c:v>3.7572254335260097E-2</c:v>
                </c:pt>
                <c:pt idx="343">
                  <c:v>3.7572254335260097E-2</c:v>
                </c:pt>
                <c:pt idx="344">
                  <c:v>3.7572254335260097E-2</c:v>
                </c:pt>
                <c:pt idx="345">
                  <c:v>3.8150289017341001E-2</c:v>
                </c:pt>
                <c:pt idx="346">
                  <c:v>3.8150289017341001E-2</c:v>
                </c:pt>
                <c:pt idx="347">
                  <c:v>3.8150289017341001E-2</c:v>
                </c:pt>
                <c:pt idx="348">
                  <c:v>3.8728323699422001E-2</c:v>
                </c:pt>
                <c:pt idx="349">
                  <c:v>3.8728323699422001E-2</c:v>
                </c:pt>
                <c:pt idx="350">
                  <c:v>3.8728323699422001E-2</c:v>
                </c:pt>
                <c:pt idx="351">
                  <c:v>3.8728323699422001E-2</c:v>
                </c:pt>
                <c:pt idx="352">
                  <c:v>3.8728323699422001E-2</c:v>
                </c:pt>
                <c:pt idx="353">
                  <c:v>3.9306358381502898E-2</c:v>
                </c:pt>
                <c:pt idx="354">
                  <c:v>3.9306358381502898E-2</c:v>
                </c:pt>
                <c:pt idx="355">
                  <c:v>3.9306358381502898E-2</c:v>
                </c:pt>
                <c:pt idx="356">
                  <c:v>3.9884393063583802E-2</c:v>
                </c:pt>
                <c:pt idx="357">
                  <c:v>3.9884393063583802E-2</c:v>
                </c:pt>
                <c:pt idx="358">
                  <c:v>3.9884393063583802E-2</c:v>
                </c:pt>
                <c:pt idx="359">
                  <c:v>4.0462427745664699E-2</c:v>
                </c:pt>
                <c:pt idx="360">
                  <c:v>4.0462427745664699E-2</c:v>
                </c:pt>
                <c:pt idx="361">
                  <c:v>4.10404624277457E-2</c:v>
                </c:pt>
                <c:pt idx="362">
                  <c:v>4.10404624277457E-2</c:v>
                </c:pt>
                <c:pt idx="363">
                  <c:v>4.1618497109826597E-2</c:v>
                </c:pt>
                <c:pt idx="364">
                  <c:v>4.1618497109826597E-2</c:v>
                </c:pt>
                <c:pt idx="365">
                  <c:v>4.21965317919075E-2</c:v>
                </c:pt>
                <c:pt idx="366">
                  <c:v>4.21965317919075E-2</c:v>
                </c:pt>
                <c:pt idx="367">
                  <c:v>4.21965317919075E-2</c:v>
                </c:pt>
                <c:pt idx="368">
                  <c:v>4.21965317919075E-2</c:v>
                </c:pt>
                <c:pt idx="369">
                  <c:v>4.2774566473988397E-2</c:v>
                </c:pt>
                <c:pt idx="370">
                  <c:v>4.2774566473988397E-2</c:v>
                </c:pt>
                <c:pt idx="371">
                  <c:v>4.3352601156069398E-2</c:v>
                </c:pt>
                <c:pt idx="372">
                  <c:v>4.3352601156069398E-2</c:v>
                </c:pt>
                <c:pt idx="373">
                  <c:v>4.3930635838150302E-2</c:v>
                </c:pt>
                <c:pt idx="374">
                  <c:v>4.3930635838150302E-2</c:v>
                </c:pt>
                <c:pt idx="375">
                  <c:v>4.4508670520231199E-2</c:v>
                </c:pt>
                <c:pt idx="376">
                  <c:v>4.4508670520231199E-2</c:v>
                </c:pt>
                <c:pt idx="377">
                  <c:v>4.5086705202312102E-2</c:v>
                </c:pt>
                <c:pt idx="378">
                  <c:v>4.5086705202312102E-2</c:v>
                </c:pt>
                <c:pt idx="379">
                  <c:v>4.5664739884393103E-2</c:v>
                </c:pt>
                <c:pt idx="380">
                  <c:v>4.5664739884393103E-2</c:v>
                </c:pt>
                <c:pt idx="381">
                  <c:v>4.6242774566474E-2</c:v>
                </c:pt>
                <c:pt idx="382">
                  <c:v>4.6242774566474E-2</c:v>
                </c:pt>
                <c:pt idx="383">
                  <c:v>4.6242774566474E-2</c:v>
                </c:pt>
                <c:pt idx="384">
                  <c:v>4.6820809248554897E-2</c:v>
                </c:pt>
                <c:pt idx="385">
                  <c:v>4.7398843930635801E-2</c:v>
                </c:pt>
                <c:pt idx="386">
                  <c:v>4.7398843930635801E-2</c:v>
                </c:pt>
                <c:pt idx="387">
                  <c:v>4.7976878612716801E-2</c:v>
                </c:pt>
                <c:pt idx="388">
                  <c:v>4.7976878612716801E-2</c:v>
                </c:pt>
                <c:pt idx="389">
                  <c:v>4.7976878612716801E-2</c:v>
                </c:pt>
                <c:pt idx="390">
                  <c:v>4.7976878612716801E-2</c:v>
                </c:pt>
                <c:pt idx="391">
                  <c:v>4.8554913294797698E-2</c:v>
                </c:pt>
                <c:pt idx="392">
                  <c:v>4.8554913294797698E-2</c:v>
                </c:pt>
                <c:pt idx="393">
                  <c:v>4.9132947976878602E-2</c:v>
                </c:pt>
                <c:pt idx="394">
                  <c:v>4.9710982658959499E-2</c:v>
                </c:pt>
                <c:pt idx="395">
                  <c:v>5.02890173410405E-2</c:v>
                </c:pt>
                <c:pt idx="396">
                  <c:v>5.02890173410405E-2</c:v>
                </c:pt>
                <c:pt idx="397">
                  <c:v>5.0867052023121397E-2</c:v>
                </c:pt>
                <c:pt idx="398">
                  <c:v>5.0867052023121397E-2</c:v>
                </c:pt>
                <c:pt idx="399">
                  <c:v>5.14450867052023E-2</c:v>
                </c:pt>
                <c:pt idx="400">
                  <c:v>5.14450867052023E-2</c:v>
                </c:pt>
                <c:pt idx="401">
                  <c:v>5.2023121387283197E-2</c:v>
                </c:pt>
                <c:pt idx="402">
                  <c:v>5.2023121387283197E-2</c:v>
                </c:pt>
                <c:pt idx="403">
                  <c:v>5.2601156069364198E-2</c:v>
                </c:pt>
                <c:pt idx="404">
                  <c:v>5.2601156069364198E-2</c:v>
                </c:pt>
                <c:pt idx="405">
                  <c:v>5.3179190751445102E-2</c:v>
                </c:pt>
                <c:pt idx="406">
                  <c:v>5.3179190751445102E-2</c:v>
                </c:pt>
                <c:pt idx="407">
                  <c:v>5.3757225433525999E-2</c:v>
                </c:pt>
                <c:pt idx="408">
                  <c:v>5.3757225433525999E-2</c:v>
                </c:pt>
                <c:pt idx="409">
                  <c:v>5.4335260115606902E-2</c:v>
                </c:pt>
                <c:pt idx="410">
                  <c:v>5.4913294797687903E-2</c:v>
                </c:pt>
                <c:pt idx="411">
                  <c:v>5.4913294797687903E-2</c:v>
                </c:pt>
                <c:pt idx="412">
                  <c:v>5.54913294797688E-2</c:v>
                </c:pt>
                <c:pt idx="413">
                  <c:v>5.54913294797688E-2</c:v>
                </c:pt>
                <c:pt idx="414">
                  <c:v>5.6069364161849697E-2</c:v>
                </c:pt>
                <c:pt idx="415">
                  <c:v>5.6069364161849697E-2</c:v>
                </c:pt>
                <c:pt idx="416">
                  <c:v>5.6647398843930601E-2</c:v>
                </c:pt>
                <c:pt idx="417">
                  <c:v>5.7225433526011601E-2</c:v>
                </c:pt>
                <c:pt idx="418">
                  <c:v>5.7225433526011601E-2</c:v>
                </c:pt>
                <c:pt idx="419">
                  <c:v>5.7803468208092498E-2</c:v>
                </c:pt>
                <c:pt idx="420">
                  <c:v>5.8381502890173402E-2</c:v>
                </c:pt>
                <c:pt idx="421">
                  <c:v>5.8381502890173402E-2</c:v>
                </c:pt>
                <c:pt idx="422">
                  <c:v>5.8959537572254299E-2</c:v>
                </c:pt>
                <c:pt idx="423">
                  <c:v>5.95375722543353E-2</c:v>
                </c:pt>
                <c:pt idx="424">
                  <c:v>5.95375722543353E-2</c:v>
                </c:pt>
                <c:pt idx="425">
                  <c:v>6.0115606936416197E-2</c:v>
                </c:pt>
                <c:pt idx="426">
                  <c:v>6.06936416184971E-2</c:v>
                </c:pt>
                <c:pt idx="427">
                  <c:v>6.1271676300577997E-2</c:v>
                </c:pt>
                <c:pt idx="428">
                  <c:v>6.1271676300577997E-2</c:v>
                </c:pt>
                <c:pt idx="429">
                  <c:v>6.1849710982658998E-2</c:v>
                </c:pt>
                <c:pt idx="430">
                  <c:v>6.1849710982658998E-2</c:v>
                </c:pt>
                <c:pt idx="431">
                  <c:v>6.2427745664739902E-2</c:v>
                </c:pt>
                <c:pt idx="432">
                  <c:v>6.3005780346820806E-2</c:v>
                </c:pt>
                <c:pt idx="433">
                  <c:v>6.3583815028901702E-2</c:v>
                </c:pt>
                <c:pt idx="434">
                  <c:v>6.3583815028901702E-2</c:v>
                </c:pt>
                <c:pt idx="435">
                  <c:v>6.4161849710982696E-2</c:v>
                </c:pt>
                <c:pt idx="436">
                  <c:v>6.4739884393063593E-2</c:v>
                </c:pt>
                <c:pt idx="437">
                  <c:v>6.4739884393063593E-2</c:v>
                </c:pt>
                <c:pt idx="438">
                  <c:v>6.5317919075144504E-2</c:v>
                </c:pt>
                <c:pt idx="439">
                  <c:v>6.5895953757225401E-2</c:v>
                </c:pt>
                <c:pt idx="440">
                  <c:v>6.6473988439306395E-2</c:v>
                </c:pt>
                <c:pt idx="441">
                  <c:v>6.6473988439306395E-2</c:v>
                </c:pt>
                <c:pt idx="442">
                  <c:v>6.7052023121387305E-2</c:v>
                </c:pt>
                <c:pt idx="443">
                  <c:v>6.7630057803468202E-2</c:v>
                </c:pt>
                <c:pt idx="444">
                  <c:v>6.7630057803468202E-2</c:v>
                </c:pt>
                <c:pt idx="445">
                  <c:v>6.8208092485549099E-2</c:v>
                </c:pt>
                <c:pt idx="446">
                  <c:v>6.8786127167630107E-2</c:v>
                </c:pt>
                <c:pt idx="447">
                  <c:v>6.9364161849711004E-2</c:v>
                </c:pt>
                <c:pt idx="448">
                  <c:v>6.9364161849711004E-2</c:v>
                </c:pt>
                <c:pt idx="449">
                  <c:v>6.99421965317919E-2</c:v>
                </c:pt>
                <c:pt idx="450">
                  <c:v>7.0520231213872797E-2</c:v>
                </c:pt>
                <c:pt idx="451">
                  <c:v>7.0520231213872797E-2</c:v>
                </c:pt>
                <c:pt idx="452">
                  <c:v>7.1098265895953805E-2</c:v>
                </c:pt>
                <c:pt idx="453">
                  <c:v>7.1676300578034702E-2</c:v>
                </c:pt>
                <c:pt idx="454">
                  <c:v>7.2254335260115599E-2</c:v>
                </c:pt>
                <c:pt idx="455">
                  <c:v>7.2254335260115599E-2</c:v>
                </c:pt>
                <c:pt idx="456">
                  <c:v>7.2832369942196495E-2</c:v>
                </c:pt>
                <c:pt idx="457">
                  <c:v>7.3410404624277503E-2</c:v>
                </c:pt>
                <c:pt idx="458">
                  <c:v>7.39884393063584E-2</c:v>
                </c:pt>
                <c:pt idx="459">
                  <c:v>7.4566473988439297E-2</c:v>
                </c:pt>
                <c:pt idx="460">
                  <c:v>7.4566473988439297E-2</c:v>
                </c:pt>
                <c:pt idx="461">
                  <c:v>7.5144508670520194E-2</c:v>
                </c:pt>
                <c:pt idx="462">
                  <c:v>7.5722543352601202E-2</c:v>
                </c:pt>
                <c:pt idx="463">
                  <c:v>7.5722543352601202E-2</c:v>
                </c:pt>
                <c:pt idx="464">
                  <c:v>7.6300578034682098E-2</c:v>
                </c:pt>
                <c:pt idx="465">
                  <c:v>7.6878612716762995E-2</c:v>
                </c:pt>
                <c:pt idx="466">
                  <c:v>7.7456647398843906E-2</c:v>
                </c:pt>
                <c:pt idx="467">
                  <c:v>7.7456647398843906E-2</c:v>
                </c:pt>
                <c:pt idx="468">
                  <c:v>7.8034682080924803E-2</c:v>
                </c:pt>
                <c:pt idx="469">
                  <c:v>7.8612716763005797E-2</c:v>
                </c:pt>
                <c:pt idx="470">
                  <c:v>7.9190751445086693E-2</c:v>
                </c:pt>
                <c:pt idx="471">
                  <c:v>7.9768786127167604E-2</c:v>
                </c:pt>
                <c:pt idx="472">
                  <c:v>7.9768786127167604E-2</c:v>
                </c:pt>
                <c:pt idx="473">
                  <c:v>8.0346820809248501E-2</c:v>
                </c:pt>
                <c:pt idx="474">
                  <c:v>8.0924855491329495E-2</c:v>
                </c:pt>
                <c:pt idx="475">
                  <c:v>8.1502890173410406E-2</c:v>
                </c:pt>
                <c:pt idx="476">
                  <c:v>8.2080924855491302E-2</c:v>
                </c:pt>
                <c:pt idx="477">
                  <c:v>8.2080924855491302E-2</c:v>
                </c:pt>
                <c:pt idx="478">
                  <c:v>8.2658959537572296E-2</c:v>
                </c:pt>
                <c:pt idx="479">
                  <c:v>8.3236994219653193E-2</c:v>
                </c:pt>
                <c:pt idx="480">
                  <c:v>8.3236994219653193E-2</c:v>
                </c:pt>
                <c:pt idx="481">
                  <c:v>8.3815028901734104E-2</c:v>
                </c:pt>
                <c:pt idx="482">
                  <c:v>8.4393063583815001E-2</c:v>
                </c:pt>
                <c:pt idx="483">
                  <c:v>8.4971098265895897E-2</c:v>
                </c:pt>
                <c:pt idx="484">
                  <c:v>8.4971098265895897E-2</c:v>
                </c:pt>
                <c:pt idx="485">
                  <c:v>8.5549132947976905E-2</c:v>
                </c:pt>
                <c:pt idx="486">
                  <c:v>8.6127167630057802E-2</c:v>
                </c:pt>
                <c:pt idx="487">
                  <c:v>8.6705202312138699E-2</c:v>
                </c:pt>
                <c:pt idx="488">
                  <c:v>8.7283236994219596E-2</c:v>
                </c:pt>
                <c:pt idx="489">
                  <c:v>8.7283236994219596E-2</c:v>
                </c:pt>
                <c:pt idx="490">
                  <c:v>8.7861271676300604E-2</c:v>
                </c:pt>
                <c:pt idx="491">
                  <c:v>8.84393063583815E-2</c:v>
                </c:pt>
                <c:pt idx="492">
                  <c:v>8.84393063583815E-2</c:v>
                </c:pt>
                <c:pt idx="493">
                  <c:v>8.9017341040462397E-2</c:v>
                </c:pt>
                <c:pt idx="494">
                  <c:v>8.9595375722543294E-2</c:v>
                </c:pt>
                <c:pt idx="495">
                  <c:v>9.0173410404624205E-2</c:v>
                </c:pt>
                <c:pt idx="496">
                  <c:v>9.0751445086705199E-2</c:v>
                </c:pt>
                <c:pt idx="497">
                  <c:v>9.0751445086705199E-2</c:v>
                </c:pt>
                <c:pt idx="498">
                  <c:v>9.1329479768786095E-2</c:v>
                </c:pt>
                <c:pt idx="499">
                  <c:v>9.1907514450867006E-2</c:v>
                </c:pt>
                <c:pt idx="500">
                  <c:v>9.2485549132948E-2</c:v>
                </c:pt>
                <c:pt idx="501">
                  <c:v>9.3063583815028897E-2</c:v>
                </c:pt>
                <c:pt idx="502">
                  <c:v>9.3063583815028897E-2</c:v>
                </c:pt>
                <c:pt idx="503">
                  <c:v>9.3641618497109794E-2</c:v>
                </c:pt>
                <c:pt idx="504">
                  <c:v>9.4219653179190704E-2</c:v>
                </c:pt>
                <c:pt idx="505">
                  <c:v>9.4797687861271698E-2</c:v>
                </c:pt>
                <c:pt idx="506">
                  <c:v>9.5375722543352595E-2</c:v>
                </c:pt>
                <c:pt idx="507">
                  <c:v>9.5953757225433506E-2</c:v>
                </c:pt>
                <c:pt idx="508">
                  <c:v>9.6531791907514403E-2</c:v>
                </c:pt>
                <c:pt idx="509">
                  <c:v>9.6531791907514403E-2</c:v>
                </c:pt>
                <c:pt idx="510">
                  <c:v>9.7109826589595397E-2</c:v>
                </c:pt>
                <c:pt idx="511">
                  <c:v>9.7687861271676293E-2</c:v>
                </c:pt>
                <c:pt idx="512">
                  <c:v>9.8265895953757204E-2</c:v>
                </c:pt>
                <c:pt idx="513">
                  <c:v>9.8843930635838101E-2</c:v>
                </c:pt>
                <c:pt idx="514">
                  <c:v>9.8843930635838101E-2</c:v>
                </c:pt>
                <c:pt idx="515">
                  <c:v>9.9421965317919095E-2</c:v>
                </c:pt>
                <c:pt idx="516">
                  <c:v>0.1</c:v>
                </c:pt>
                <c:pt idx="517">
                  <c:v>0.100578034682081</c:v>
                </c:pt>
                <c:pt idx="518">
                  <c:v>0.10115606936416199</c:v>
                </c:pt>
                <c:pt idx="519">
                  <c:v>0.101734104046243</c:v>
                </c:pt>
                <c:pt idx="520">
                  <c:v>0.101734104046243</c:v>
                </c:pt>
                <c:pt idx="521">
                  <c:v>0.102312138728324</c:v>
                </c:pt>
                <c:pt idx="522">
                  <c:v>0.102890173410405</c:v>
                </c:pt>
                <c:pt idx="523">
                  <c:v>0.103468208092486</c:v>
                </c:pt>
                <c:pt idx="524">
                  <c:v>0.10404624277456601</c:v>
                </c:pt>
                <c:pt idx="525">
                  <c:v>0.104624277456647</c:v>
                </c:pt>
                <c:pt idx="526">
                  <c:v>0.10520231213872799</c:v>
                </c:pt>
                <c:pt idx="527">
                  <c:v>0.10520231213872799</c:v>
                </c:pt>
                <c:pt idx="528">
                  <c:v>0.105780346820809</c:v>
                </c:pt>
                <c:pt idx="529">
                  <c:v>0.10635838150289</c:v>
                </c:pt>
                <c:pt idx="530">
                  <c:v>0.106936416184971</c:v>
                </c:pt>
                <c:pt idx="531">
                  <c:v>0.106936416184971</c:v>
                </c:pt>
                <c:pt idx="532">
                  <c:v>0.107514450867052</c:v>
                </c:pt>
                <c:pt idx="533">
                  <c:v>0.108092485549133</c:v>
                </c:pt>
                <c:pt idx="534">
                  <c:v>0.108670520231214</c:v>
                </c:pt>
                <c:pt idx="535">
                  <c:v>0.10924855491329501</c:v>
                </c:pt>
                <c:pt idx="536">
                  <c:v>0.109826589595376</c:v>
                </c:pt>
                <c:pt idx="537">
                  <c:v>0.109826589595376</c:v>
                </c:pt>
                <c:pt idx="538">
                  <c:v>0.11040462427745699</c:v>
                </c:pt>
                <c:pt idx="539">
                  <c:v>0.110982658959538</c:v>
                </c:pt>
                <c:pt idx="540">
                  <c:v>0.111560693641619</c:v>
                </c:pt>
                <c:pt idx="541">
                  <c:v>0.11213872832369901</c:v>
                </c:pt>
                <c:pt idx="542">
                  <c:v>0.11271676300578</c:v>
                </c:pt>
                <c:pt idx="543">
                  <c:v>0.11329479768786101</c:v>
                </c:pt>
                <c:pt idx="544">
                  <c:v>0.11329479768786101</c:v>
                </c:pt>
                <c:pt idx="545">
                  <c:v>0.113872832369942</c:v>
                </c:pt>
                <c:pt idx="546">
                  <c:v>0.11445086705202299</c:v>
                </c:pt>
                <c:pt idx="547">
                  <c:v>0.115028901734104</c:v>
                </c:pt>
                <c:pt idx="548">
                  <c:v>0.115606936416185</c:v>
                </c:pt>
                <c:pt idx="549">
                  <c:v>0.115606936416185</c:v>
                </c:pt>
                <c:pt idx="550">
                  <c:v>0.116184971098266</c:v>
                </c:pt>
                <c:pt idx="551">
                  <c:v>0.116763005780347</c:v>
                </c:pt>
                <c:pt idx="552">
                  <c:v>0.11734104046242801</c:v>
                </c:pt>
                <c:pt idx="553">
                  <c:v>0.117919075144509</c:v>
                </c:pt>
                <c:pt idx="554">
                  <c:v>0.11849710982658999</c:v>
                </c:pt>
                <c:pt idx="555">
                  <c:v>0.119075144508671</c:v>
                </c:pt>
                <c:pt idx="556">
                  <c:v>0.119075144508671</c:v>
                </c:pt>
                <c:pt idx="557">
                  <c:v>0.119653179190751</c:v>
                </c:pt>
                <c:pt idx="558">
                  <c:v>0.120231213872832</c:v>
                </c:pt>
                <c:pt idx="559">
                  <c:v>0.120809248554913</c:v>
                </c:pt>
                <c:pt idx="560">
                  <c:v>0.12138728323699401</c:v>
                </c:pt>
                <c:pt idx="561">
                  <c:v>0.12138728323699401</c:v>
                </c:pt>
                <c:pt idx="562">
                  <c:v>0.121965317919075</c:v>
                </c:pt>
                <c:pt idx="563">
                  <c:v>0.12254335260115599</c:v>
                </c:pt>
                <c:pt idx="564">
                  <c:v>0.123121387283237</c:v>
                </c:pt>
                <c:pt idx="565">
                  <c:v>0.123699421965318</c:v>
                </c:pt>
                <c:pt idx="566">
                  <c:v>0.124277456647399</c:v>
                </c:pt>
                <c:pt idx="567">
                  <c:v>0.12485549132948</c:v>
                </c:pt>
                <c:pt idx="568">
                  <c:v>0.12485549132948</c:v>
                </c:pt>
                <c:pt idx="569">
                  <c:v>0.12543352601156099</c:v>
                </c:pt>
                <c:pt idx="570">
                  <c:v>0.126011560693642</c:v>
                </c:pt>
                <c:pt idx="571">
                  <c:v>0.12658959537572301</c:v>
                </c:pt>
                <c:pt idx="572">
                  <c:v>0.12658959537572301</c:v>
                </c:pt>
                <c:pt idx="573">
                  <c:v>0.12716763005780299</c:v>
                </c:pt>
                <c:pt idx="574">
                  <c:v>0.127745664739884</c:v>
                </c:pt>
                <c:pt idx="575">
                  <c:v>0.128323699421965</c:v>
                </c:pt>
                <c:pt idx="576">
                  <c:v>0.12890173410404601</c:v>
                </c:pt>
                <c:pt idx="577">
                  <c:v>0.12947976878612699</c:v>
                </c:pt>
                <c:pt idx="578">
                  <c:v>0.130057803468208</c:v>
                </c:pt>
                <c:pt idx="579">
                  <c:v>0.130057803468208</c:v>
                </c:pt>
                <c:pt idx="580">
                  <c:v>0.13063583815028901</c:v>
                </c:pt>
                <c:pt idx="581">
                  <c:v>0.13121387283236999</c:v>
                </c:pt>
                <c:pt idx="582">
                  <c:v>0.131791907514451</c:v>
                </c:pt>
                <c:pt idx="583">
                  <c:v>0.132369942196532</c:v>
                </c:pt>
                <c:pt idx="584">
                  <c:v>0.13294797687861301</c:v>
                </c:pt>
                <c:pt idx="585">
                  <c:v>0.13352601156069399</c:v>
                </c:pt>
                <c:pt idx="586">
                  <c:v>0.13352601156069399</c:v>
                </c:pt>
                <c:pt idx="587">
                  <c:v>0.134104046242775</c:v>
                </c:pt>
                <c:pt idx="588">
                  <c:v>0.13468208092485501</c:v>
                </c:pt>
                <c:pt idx="589">
                  <c:v>0.13526011560693599</c:v>
                </c:pt>
                <c:pt idx="590">
                  <c:v>0.135838150289017</c:v>
                </c:pt>
                <c:pt idx="591">
                  <c:v>0.136416184971098</c:v>
                </c:pt>
                <c:pt idx="592">
                  <c:v>0.13699421965317901</c:v>
                </c:pt>
                <c:pt idx="593">
                  <c:v>0.13699421965317901</c:v>
                </c:pt>
                <c:pt idx="594">
                  <c:v>0.13757225433525999</c:v>
                </c:pt>
                <c:pt idx="595">
                  <c:v>0.138150289017341</c:v>
                </c:pt>
                <c:pt idx="596">
                  <c:v>0.13872832369942201</c:v>
                </c:pt>
                <c:pt idx="597">
                  <c:v>0.13872832369942201</c:v>
                </c:pt>
                <c:pt idx="598">
                  <c:v>0.13930635838150299</c:v>
                </c:pt>
                <c:pt idx="599">
                  <c:v>0.13988439306358399</c:v>
                </c:pt>
                <c:pt idx="600">
                  <c:v>0.140462427745665</c:v>
                </c:pt>
                <c:pt idx="601">
                  <c:v>0.14104046242774601</c:v>
                </c:pt>
                <c:pt idx="602">
                  <c:v>0.14161849710982699</c:v>
                </c:pt>
                <c:pt idx="603">
                  <c:v>0.14161849710982699</c:v>
                </c:pt>
                <c:pt idx="604">
                  <c:v>0.142196531791908</c:v>
                </c:pt>
                <c:pt idx="605">
                  <c:v>0.14277456647398801</c:v>
                </c:pt>
                <c:pt idx="606">
                  <c:v>0.14277456647398801</c:v>
                </c:pt>
                <c:pt idx="607">
                  <c:v>0.14335260115606899</c:v>
                </c:pt>
                <c:pt idx="608">
                  <c:v>0.14393063583815</c:v>
                </c:pt>
                <c:pt idx="609">
                  <c:v>0.144508670520231</c:v>
                </c:pt>
                <c:pt idx="610">
                  <c:v>0.14508670520231201</c:v>
                </c:pt>
                <c:pt idx="611">
                  <c:v>0.14566473988439299</c:v>
                </c:pt>
                <c:pt idx="612">
                  <c:v>0.14566473988439299</c:v>
                </c:pt>
                <c:pt idx="613">
                  <c:v>0.146242774566474</c:v>
                </c:pt>
                <c:pt idx="614">
                  <c:v>0.14682080924855501</c:v>
                </c:pt>
                <c:pt idx="615">
                  <c:v>0.14739884393063599</c:v>
                </c:pt>
                <c:pt idx="616">
                  <c:v>0.14739884393063599</c:v>
                </c:pt>
                <c:pt idx="617">
                  <c:v>0.14797687861271699</c:v>
                </c:pt>
                <c:pt idx="618">
                  <c:v>0.148554913294798</c:v>
                </c:pt>
                <c:pt idx="619">
                  <c:v>0.14913294797687901</c:v>
                </c:pt>
                <c:pt idx="620">
                  <c:v>0.14971098265895999</c:v>
                </c:pt>
                <c:pt idx="621">
                  <c:v>0.15028901734104</c:v>
                </c:pt>
                <c:pt idx="622">
                  <c:v>0.15028901734104</c:v>
                </c:pt>
                <c:pt idx="623">
                  <c:v>0.15086705202312101</c:v>
                </c:pt>
                <c:pt idx="624">
                  <c:v>0.15086705202312101</c:v>
                </c:pt>
                <c:pt idx="625">
                  <c:v>0.15144508670520199</c:v>
                </c:pt>
                <c:pt idx="626">
                  <c:v>0.15202312138728299</c:v>
                </c:pt>
                <c:pt idx="627">
                  <c:v>0.152601156069364</c:v>
                </c:pt>
                <c:pt idx="628">
                  <c:v>0.15317919075144501</c:v>
                </c:pt>
                <c:pt idx="629">
                  <c:v>0.15375722543352599</c:v>
                </c:pt>
                <c:pt idx="630">
                  <c:v>0.154335260115607</c:v>
                </c:pt>
                <c:pt idx="631">
                  <c:v>0.15491329479768801</c:v>
                </c:pt>
                <c:pt idx="632">
                  <c:v>0.15491329479768801</c:v>
                </c:pt>
                <c:pt idx="633">
                  <c:v>0.15549132947976901</c:v>
                </c:pt>
                <c:pt idx="634">
                  <c:v>0.15606936416184999</c:v>
                </c:pt>
                <c:pt idx="635">
                  <c:v>0.156647398843931</c:v>
                </c:pt>
                <c:pt idx="636">
                  <c:v>0.15722543352601201</c:v>
                </c:pt>
                <c:pt idx="637">
                  <c:v>0.15780346820809299</c:v>
                </c:pt>
                <c:pt idx="638">
                  <c:v>0.158381502890173</c:v>
                </c:pt>
                <c:pt idx="639">
                  <c:v>0.158381502890173</c:v>
                </c:pt>
                <c:pt idx="640">
                  <c:v>0.15895953757225401</c:v>
                </c:pt>
                <c:pt idx="641">
                  <c:v>0.15953757225433501</c:v>
                </c:pt>
                <c:pt idx="642">
                  <c:v>0.15953757225433501</c:v>
                </c:pt>
                <c:pt idx="643">
                  <c:v>0.16011560693641599</c:v>
                </c:pt>
                <c:pt idx="644">
                  <c:v>0.160693641618497</c:v>
                </c:pt>
                <c:pt idx="645">
                  <c:v>0.16127167630057801</c:v>
                </c:pt>
                <c:pt idx="646">
                  <c:v>0.16184971098265899</c:v>
                </c:pt>
                <c:pt idx="647">
                  <c:v>0.16184971098265899</c:v>
                </c:pt>
                <c:pt idx="648">
                  <c:v>0.16242774566474</c:v>
                </c:pt>
                <c:pt idx="649">
                  <c:v>0.16300578034682101</c:v>
                </c:pt>
                <c:pt idx="650">
                  <c:v>0.16300578034682101</c:v>
                </c:pt>
                <c:pt idx="651">
                  <c:v>0.16358381502890201</c:v>
                </c:pt>
                <c:pt idx="652">
                  <c:v>0.16358381502890201</c:v>
                </c:pt>
                <c:pt idx="653">
                  <c:v>0.16416184971098299</c:v>
                </c:pt>
                <c:pt idx="654">
                  <c:v>0.164739884393064</c:v>
                </c:pt>
                <c:pt idx="655">
                  <c:v>0.16531791907514501</c:v>
                </c:pt>
                <c:pt idx="656">
                  <c:v>0.16589595375722499</c:v>
                </c:pt>
                <c:pt idx="657">
                  <c:v>0.166473988439306</c:v>
                </c:pt>
                <c:pt idx="658">
                  <c:v>0.16705202312138701</c:v>
                </c:pt>
                <c:pt idx="659">
                  <c:v>0.16763005780346801</c:v>
                </c:pt>
                <c:pt idx="660">
                  <c:v>0.16763005780346801</c:v>
                </c:pt>
                <c:pt idx="661">
                  <c:v>0.16820809248554899</c:v>
                </c:pt>
                <c:pt idx="662">
                  <c:v>0.16878612716763</c:v>
                </c:pt>
                <c:pt idx="663">
                  <c:v>0.16936416184971101</c:v>
                </c:pt>
                <c:pt idx="664">
                  <c:v>0.16936416184971101</c:v>
                </c:pt>
                <c:pt idx="665">
                  <c:v>0.16994219653179199</c:v>
                </c:pt>
                <c:pt idx="666">
                  <c:v>0.16994219653179199</c:v>
                </c:pt>
                <c:pt idx="667">
                  <c:v>0.170520231213873</c:v>
                </c:pt>
                <c:pt idx="668">
                  <c:v>0.171098265895954</c:v>
                </c:pt>
                <c:pt idx="669">
                  <c:v>0.17167630057803501</c:v>
                </c:pt>
                <c:pt idx="670">
                  <c:v>0.17225433526011599</c:v>
                </c:pt>
                <c:pt idx="671">
                  <c:v>0.172832369942197</c:v>
                </c:pt>
                <c:pt idx="672">
                  <c:v>0.17341040462427701</c:v>
                </c:pt>
                <c:pt idx="673">
                  <c:v>0.17398843930635799</c:v>
                </c:pt>
                <c:pt idx="674">
                  <c:v>0.17398843930635799</c:v>
                </c:pt>
                <c:pt idx="675">
                  <c:v>0.174566473988439</c:v>
                </c:pt>
                <c:pt idx="676">
                  <c:v>0.17514450867052</c:v>
                </c:pt>
                <c:pt idx="677">
                  <c:v>0.17514450867052</c:v>
                </c:pt>
                <c:pt idx="678">
                  <c:v>0.17572254335260101</c:v>
                </c:pt>
                <c:pt idx="679">
                  <c:v>0.17630057803468199</c:v>
                </c:pt>
                <c:pt idx="680">
                  <c:v>0.176878612716763</c:v>
                </c:pt>
                <c:pt idx="681">
                  <c:v>0.176878612716763</c:v>
                </c:pt>
                <c:pt idx="682">
                  <c:v>0.176878612716763</c:v>
                </c:pt>
                <c:pt idx="683">
                  <c:v>0.176878612716763</c:v>
                </c:pt>
                <c:pt idx="684">
                  <c:v>0.176878612716763</c:v>
                </c:pt>
                <c:pt idx="685">
                  <c:v>0.17745664739884401</c:v>
                </c:pt>
                <c:pt idx="686">
                  <c:v>0.17745664739884401</c:v>
                </c:pt>
                <c:pt idx="687">
                  <c:v>0.17803468208092499</c:v>
                </c:pt>
                <c:pt idx="688">
                  <c:v>0.178612716763006</c:v>
                </c:pt>
                <c:pt idx="689">
                  <c:v>0.17976878612716801</c:v>
                </c:pt>
                <c:pt idx="690">
                  <c:v>0.18034682080924899</c:v>
                </c:pt>
                <c:pt idx="691">
                  <c:v>0.180924855491329</c:v>
                </c:pt>
                <c:pt idx="692">
                  <c:v>0.18150289017341001</c:v>
                </c:pt>
                <c:pt idx="693">
                  <c:v>0.18208092485549099</c:v>
                </c:pt>
                <c:pt idx="694">
                  <c:v>0.18208092485549099</c:v>
                </c:pt>
                <c:pt idx="695">
                  <c:v>0.18208092485549099</c:v>
                </c:pt>
                <c:pt idx="696">
                  <c:v>0.182658959537572</c:v>
                </c:pt>
                <c:pt idx="697">
                  <c:v>0.182658959537572</c:v>
                </c:pt>
                <c:pt idx="698">
                  <c:v>0.182658959537572</c:v>
                </c:pt>
                <c:pt idx="699">
                  <c:v>0.183236994219653</c:v>
                </c:pt>
                <c:pt idx="700">
                  <c:v>0.18381502890173401</c:v>
                </c:pt>
                <c:pt idx="701">
                  <c:v>0.18381502890173401</c:v>
                </c:pt>
                <c:pt idx="702">
                  <c:v>0.18439306358381499</c:v>
                </c:pt>
                <c:pt idx="703">
                  <c:v>0.184971098265896</c:v>
                </c:pt>
                <c:pt idx="704">
                  <c:v>0.18554913294797701</c:v>
                </c:pt>
                <c:pt idx="705">
                  <c:v>0.18612716763005799</c:v>
                </c:pt>
                <c:pt idx="706">
                  <c:v>0.18612716763005799</c:v>
                </c:pt>
                <c:pt idx="707">
                  <c:v>0.186705202312139</c:v>
                </c:pt>
                <c:pt idx="708">
                  <c:v>0.186705202312139</c:v>
                </c:pt>
                <c:pt idx="709">
                  <c:v>0.18728323699422</c:v>
                </c:pt>
                <c:pt idx="710">
                  <c:v>0.18728323699422</c:v>
                </c:pt>
                <c:pt idx="711">
                  <c:v>0.18728323699422</c:v>
                </c:pt>
                <c:pt idx="712">
                  <c:v>0.18786127167630101</c:v>
                </c:pt>
                <c:pt idx="713">
                  <c:v>0.18786127167630101</c:v>
                </c:pt>
                <c:pt idx="714">
                  <c:v>0.18786127167630101</c:v>
                </c:pt>
                <c:pt idx="715">
                  <c:v>0.18786127167630101</c:v>
                </c:pt>
                <c:pt idx="716">
                  <c:v>0.18786127167630101</c:v>
                </c:pt>
                <c:pt idx="717">
                  <c:v>0.18786127167630101</c:v>
                </c:pt>
                <c:pt idx="718">
                  <c:v>0.18786127167630101</c:v>
                </c:pt>
                <c:pt idx="719">
                  <c:v>0.18786127167630101</c:v>
                </c:pt>
                <c:pt idx="720">
                  <c:v>0.18786127167630101</c:v>
                </c:pt>
                <c:pt idx="721">
                  <c:v>0.18786127167630101</c:v>
                </c:pt>
                <c:pt idx="722">
                  <c:v>0.18786127167630101</c:v>
                </c:pt>
                <c:pt idx="723">
                  <c:v>0.18786127167630101</c:v>
                </c:pt>
                <c:pt idx="724">
                  <c:v>0.18786127167630101</c:v>
                </c:pt>
                <c:pt idx="725">
                  <c:v>0.18843930635838099</c:v>
                </c:pt>
                <c:pt idx="726">
                  <c:v>0.18843930635838099</c:v>
                </c:pt>
                <c:pt idx="727">
                  <c:v>0.18843930635838099</c:v>
                </c:pt>
                <c:pt idx="728">
                  <c:v>0.18843930635838099</c:v>
                </c:pt>
                <c:pt idx="729">
                  <c:v>0.18843930635838099</c:v>
                </c:pt>
                <c:pt idx="730">
                  <c:v>0.18843930635838099</c:v>
                </c:pt>
                <c:pt idx="731">
                  <c:v>0.18786127167630101</c:v>
                </c:pt>
                <c:pt idx="732">
                  <c:v>0.18786127167630101</c:v>
                </c:pt>
                <c:pt idx="733">
                  <c:v>0.18786127167630101</c:v>
                </c:pt>
                <c:pt idx="734">
                  <c:v>0.18786127167630101</c:v>
                </c:pt>
                <c:pt idx="735">
                  <c:v>0.18728323699422</c:v>
                </c:pt>
                <c:pt idx="736">
                  <c:v>0.186705202312139</c:v>
                </c:pt>
                <c:pt idx="737">
                  <c:v>0.186705202312139</c:v>
                </c:pt>
                <c:pt idx="738">
                  <c:v>0.186705202312139</c:v>
                </c:pt>
                <c:pt idx="739">
                  <c:v>0.18612716763005799</c:v>
                </c:pt>
                <c:pt idx="740">
                  <c:v>0.18612716763005799</c:v>
                </c:pt>
                <c:pt idx="741">
                  <c:v>0.18612716763005799</c:v>
                </c:pt>
                <c:pt idx="742">
                  <c:v>0.18554913294797701</c:v>
                </c:pt>
                <c:pt idx="743">
                  <c:v>0.184971098265896</c:v>
                </c:pt>
                <c:pt idx="744">
                  <c:v>0.184971098265896</c:v>
                </c:pt>
                <c:pt idx="745">
                  <c:v>0.18439306358381499</c:v>
                </c:pt>
                <c:pt idx="746">
                  <c:v>0.18381502890173401</c:v>
                </c:pt>
                <c:pt idx="747">
                  <c:v>0.18381502890173401</c:v>
                </c:pt>
                <c:pt idx="748">
                  <c:v>0.18381502890173401</c:v>
                </c:pt>
                <c:pt idx="749">
                  <c:v>0.18381502890173401</c:v>
                </c:pt>
                <c:pt idx="750">
                  <c:v>0.18381502890173401</c:v>
                </c:pt>
                <c:pt idx="751">
                  <c:v>0.18381502890173401</c:v>
                </c:pt>
                <c:pt idx="752">
                  <c:v>0.183236994219653</c:v>
                </c:pt>
                <c:pt idx="753">
                  <c:v>0.183236994219653</c:v>
                </c:pt>
                <c:pt idx="754">
                  <c:v>0.183236994219653</c:v>
                </c:pt>
                <c:pt idx="755">
                  <c:v>0.182658959537572</c:v>
                </c:pt>
                <c:pt idx="756">
                  <c:v>0.18208092485549099</c:v>
                </c:pt>
                <c:pt idx="757">
                  <c:v>0.18150289017341001</c:v>
                </c:pt>
                <c:pt idx="758">
                  <c:v>0.180924855491329</c:v>
                </c:pt>
                <c:pt idx="759">
                  <c:v>0.180924855491329</c:v>
                </c:pt>
                <c:pt idx="760">
                  <c:v>0.18034682080924899</c:v>
                </c:pt>
                <c:pt idx="761">
                  <c:v>0.18034682080924899</c:v>
                </c:pt>
                <c:pt idx="762">
                  <c:v>0.18034682080924899</c:v>
                </c:pt>
                <c:pt idx="763">
                  <c:v>0.18034682080924899</c:v>
                </c:pt>
                <c:pt idx="764">
                  <c:v>0.18034682080924899</c:v>
                </c:pt>
                <c:pt idx="765">
                  <c:v>0.18034682080924899</c:v>
                </c:pt>
                <c:pt idx="766">
                  <c:v>0.17976878612716801</c:v>
                </c:pt>
                <c:pt idx="767">
                  <c:v>0.17976878612716801</c:v>
                </c:pt>
                <c:pt idx="768">
                  <c:v>0.17976878612716801</c:v>
                </c:pt>
                <c:pt idx="769">
                  <c:v>0.179190751445087</c:v>
                </c:pt>
                <c:pt idx="770">
                  <c:v>0.179190751445087</c:v>
                </c:pt>
                <c:pt idx="771">
                  <c:v>0.178612716763006</c:v>
                </c:pt>
                <c:pt idx="772">
                  <c:v>0.178612716763006</c:v>
                </c:pt>
                <c:pt idx="773">
                  <c:v>0.178612716763006</c:v>
                </c:pt>
                <c:pt idx="774">
                  <c:v>0.17803468208092499</c:v>
                </c:pt>
                <c:pt idx="775">
                  <c:v>0.17803468208092499</c:v>
                </c:pt>
                <c:pt idx="776">
                  <c:v>0.17803468208092499</c:v>
                </c:pt>
                <c:pt idx="777">
                  <c:v>0.17745664739884401</c:v>
                </c:pt>
                <c:pt idx="778">
                  <c:v>0.17745664739884401</c:v>
                </c:pt>
                <c:pt idx="779">
                  <c:v>0.17745664739884401</c:v>
                </c:pt>
                <c:pt idx="780">
                  <c:v>0.176878612716763</c:v>
                </c:pt>
                <c:pt idx="781">
                  <c:v>0.176878612716763</c:v>
                </c:pt>
                <c:pt idx="782">
                  <c:v>0.176878612716763</c:v>
                </c:pt>
                <c:pt idx="783">
                  <c:v>0.176878612716763</c:v>
                </c:pt>
                <c:pt idx="784">
                  <c:v>0.17630057803468199</c:v>
                </c:pt>
                <c:pt idx="785">
                  <c:v>0.17630057803468199</c:v>
                </c:pt>
                <c:pt idx="786">
                  <c:v>0.17630057803468199</c:v>
                </c:pt>
                <c:pt idx="787">
                  <c:v>0.17572254335260101</c:v>
                </c:pt>
                <c:pt idx="788">
                  <c:v>0.17572254335260101</c:v>
                </c:pt>
                <c:pt idx="789">
                  <c:v>0.17514450867052</c:v>
                </c:pt>
                <c:pt idx="790">
                  <c:v>0.17514450867052</c:v>
                </c:pt>
                <c:pt idx="791">
                  <c:v>0.17514450867052</c:v>
                </c:pt>
                <c:pt idx="792">
                  <c:v>0.17514450867052</c:v>
                </c:pt>
                <c:pt idx="793">
                  <c:v>0.174566473988439</c:v>
                </c:pt>
                <c:pt idx="794">
                  <c:v>0.174566473988439</c:v>
                </c:pt>
                <c:pt idx="795">
                  <c:v>0.17398843930635799</c:v>
                </c:pt>
                <c:pt idx="796">
                  <c:v>0.17398843930635799</c:v>
                </c:pt>
                <c:pt idx="797">
                  <c:v>0.17341040462427701</c:v>
                </c:pt>
                <c:pt idx="798">
                  <c:v>0.17341040462427701</c:v>
                </c:pt>
                <c:pt idx="799">
                  <c:v>0.172832369942197</c:v>
                </c:pt>
                <c:pt idx="800">
                  <c:v>0.172832369942197</c:v>
                </c:pt>
                <c:pt idx="801">
                  <c:v>0.17225433526011599</c:v>
                </c:pt>
                <c:pt idx="802">
                  <c:v>0.17225433526011599</c:v>
                </c:pt>
                <c:pt idx="803">
                  <c:v>0.17167630057803501</c:v>
                </c:pt>
                <c:pt idx="804">
                  <c:v>0.17167630057803501</c:v>
                </c:pt>
                <c:pt idx="805">
                  <c:v>0.17167630057803501</c:v>
                </c:pt>
                <c:pt idx="806">
                  <c:v>0.171098265895954</c:v>
                </c:pt>
                <c:pt idx="807">
                  <c:v>0.170520231213873</c:v>
                </c:pt>
                <c:pt idx="808">
                  <c:v>0.170520231213873</c:v>
                </c:pt>
                <c:pt idx="809">
                  <c:v>0.16994219653179199</c:v>
                </c:pt>
                <c:pt idx="810">
                  <c:v>0.16994219653179199</c:v>
                </c:pt>
                <c:pt idx="811">
                  <c:v>0.16936416184971101</c:v>
                </c:pt>
                <c:pt idx="812">
                  <c:v>0.16878612716763</c:v>
                </c:pt>
                <c:pt idx="813">
                  <c:v>0.16878612716763</c:v>
                </c:pt>
                <c:pt idx="814">
                  <c:v>0.16820809248554899</c:v>
                </c:pt>
                <c:pt idx="815">
                  <c:v>0.16820809248554899</c:v>
                </c:pt>
                <c:pt idx="816">
                  <c:v>0.16763005780346801</c:v>
                </c:pt>
                <c:pt idx="817">
                  <c:v>0.16705202312138701</c:v>
                </c:pt>
                <c:pt idx="818">
                  <c:v>0.16705202312138701</c:v>
                </c:pt>
                <c:pt idx="819">
                  <c:v>0.166473988439306</c:v>
                </c:pt>
                <c:pt idx="820">
                  <c:v>0.16589595375722499</c:v>
                </c:pt>
                <c:pt idx="821">
                  <c:v>0.16531791907514501</c:v>
                </c:pt>
                <c:pt idx="822">
                  <c:v>0.16531791907514501</c:v>
                </c:pt>
                <c:pt idx="823">
                  <c:v>0.164739884393064</c:v>
                </c:pt>
                <c:pt idx="824">
                  <c:v>0.16416184971098299</c:v>
                </c:pt>
                <c:pt idx="825">
                  <c:v>0.16416184971098299</c:v>
                </c:pt>
                <c:pt idx="826">
                  <c:v>0.16358381502890201</c:v>
                </c:pt>
                <c:pt idx="827">
                  <c:v>0.16300578034682101</c:v>
                </c:pt>
                <c:pt idx="828">
                  <c:v>0.16300578034682101</c:v>
                </c:pt>
                <c:pt idx="829">
                  <c:v>0.16242774566474</c:v>
                </c:pt>
                <c:pt idx="830">
                  <c:v>0.16184971098265899</c:v>
                </c:pt>
                <c:pt idx="831">
                  <c:v>0.16127167630057801</c:v>
                </c:pt>
                <c:pt idx="832">
                  <c:v>0.16127167630057801</c:v>
                </c:pt>
                <c:pt idx="833">
                  <c:v>0.160693641618497</c:v>
                </c:pt>
                <c:pt idx="834">
                  <c:v>0.16011560693641599</c:v>
                </c:pt>
                <c:pt idx="835">
                  <c:v>0.15953757225433501</c:v>
                </c:pt>
                <c:pt idx="836">
                  <c:v>0.15895953757225401</c:v>
                </c:pt>
                <c:pt idx="837">
                  <c:v>0.158381502890173</c:v>
                </c:pt>
                <c:pt idx="838">
                  <c:v>0.15780346820809299</c:v>
                </c:pt>
                <c:pt idx="839">
                  <c:v>0.15722543352601201</c:v>
                </c:pt>
                <c:pt idx="840">
                  <c:v>0.156647398843931</c:v>
                </c:pt>
                <c:pt idx="841">
                  <c:v>0.15606936416184999</c:v>
                </c:pt>
                <c:pt idx="842">
                  <c:v>0.15606936416184999</c:v>
                </c:pt>
                <c:pt idx="843">
                  <c:v>0.15606936416184999</c:v>
                </c:pt>
                <c:pt idx="844">
                  <c:v>0.15549132947976901</c:v>
                </c:pt>
                <c:pt idx="845">
                  <c:v>0.15549132947976901</c:v>
                </c:pt>
                <c:pt idx="846">
                  <c:v>0.15491329479768801</c:v>
                </c:pt>
                <c:pt idx="847">
                  <c:v>0.154335260115607</c:v>
                </c:pt>
                <c:pt idx="848">
                  <c:v>0.154335260115607</c:v>
                </c:pt>
                <c:pt idx="849">
                  <c:v>0.15375722543352599</c:v>
                </c:pt>
                <c:pt idx="850">
                  <c:v>0.15317919075144501</c:v>
                </c:pt>
                <c:pt idx="851">
                  <c:v>0.152601156069364</c:v>
                </c:pt>
                <c:pt idx="852">
                  <c:v>0.15202312138728299</c:v>
                </c:pt>
                <c:pt idx="853">
                  <c:v>0.15144508670520199</c:v>
                </c:pt>
                <c:pt idx="854">
                  <c:v>0.15086705202312101</c:v>
                </c:pt>
                <c:pt idx="855">
                  <c:v>0.15086705202312101</c:v>
                </c:pt>
                <c:pt idx="856">
                  <c:v>0.15028901734104</c:v>
                </c:pt>
                <c:pt idx="857">
                  <c:v>0.15028901734104</c:v>
                </c:pt>
                <c:pt idx="858">
                  <c:v>0.15028901734104</c:v>
                </c:pt>
                <c:pt idx="859">
                  <c:v>0.14971098265895999</c:v>
                </c:pt>
                <c:pt idx="860">
                  <c:v>0.14913294797687901</c:v>
                </c:pt>
                <c:pt idx="861">
                  <c:v>0.148554913294798</c:v>
                </c:pt>
                <c:pt idx="862">
                  <c:v>0.14797687861271699</c:v>
                </c:pt>
                <c:pt idx="863">
                  <c:v>0.14797687861271699</c:v>
                </c:pt>
                <c:pt idx="864">
                  <c:v>0.14739884393063599</c:v>
                </c:pt>
                <c:pt idx="865">
                  <c:v>0.14739884393063599</c:v>
                </c:pt>
                <c:pt idx="866">
                  <c:v>0.14682080924855501</c:v>
                </c:pt>
                <c:pt idx="867">
                  <c:v>0.14682080924855501</c:v>
                </c:pt>
                <c:pt idx="868">
                  <c:v>0.146242774566474</c:v>
                </c:pt>
                <c:pt idx="869">
                  <c:v>0.14566473988439299</c:v>
                </c:pt>
                <c:pt idx="870">
                  <c:v>0.14508670520231201</c:v>
                </c:pt>
                <c:pt idx="871">
                  <c:v>0.144508670520231</c:v>
                </c:pt>
                <c:pt idx="872">
                  <c:v>0.14393063583815</c:v>
                </c:pt>
                <c:pt idx="873">
                  <c:v>0.14335260115606899</c:v>
                </c:pt>
                <c:pt idx="874">
                  <c:v>0.14277456647398801</c:v>
                </c:pt>
                <c:pt idx="875">
                  <c:v>0.14277456647398801</c:v>
                </c:pt>
                <c:pt idx="876">
                  <c:v>0.142196531791908</c:v>
                </c:pt>
                <c:pt idx="877">
                  <c:v>0.142196531791908</c:v>
                </c:pt>
                <c:pt idx="878">
                  <c:v>0.142196531791908</c:v>
                </c:pt>
                <c:pt idx="879">
                  <c:v>0.142196531791908</c:v>
                </c:pt>
                <c:pt idx="880">
                  <c:v>0.142196531791908</c:v>
                </c:pt>
                <c:pt idx="881">
                  <c:v>0.142196531791908</c:v>
                </c:pt>
                <c:pt idx="882">
                  <c:v>0.142196531791908</c:v>
                </c:pt>
                <c:pt idx="883">
                  <c:v>0.14161849710982699</c:v>
                </c:pt>
                <c:pt idx="884">
                  <c:v>0.14161849710982699</c:v>
                </c:pt>
                <c:pt idx="885">
                  <c:v>0.14161849710982699</c:v>
                </c:pt>
                <c:pt idx="886">
                  <c:v>0.14161849710982699</c:v>
                </c:pt>
                <c:pt idx="887">
                  <c:v>0.14161849710982699</c:v>
                </c:pt>
                <c:pt idx="888">
                  <c:v>0.14161849710982699</c:v>
                </c:pt>
                <c:pt idx="889">
                  <c:v>0.14161849710982699</c:v>
                </c:pt>
                <c:pt idx="890">
                  <c:v>0.14104046242774601</c:v>
                </c:pt>
                <c:pt idx="891">
                  <c:v>0.14104046242774601</c:v>
                </c:pt>
                <c:pt idx="892">
                  <c:v>0.140462427745665</c:v>
                </c:pt>
                <c:pt idx="893">
                  <c:v>0.140462427745665</c:v>
                </c:pt>
                <c:pt idx="894">
                  <c:v>0.140462427745665</c:v>
                </c:pt>
                <c:pt idx="895">
                  <c:v>0.140462427745665</c:v>
                </c:pt>
                <c:pt idx="896">
                  <c:v>0.140462427745665</c:v>
                </c:pt>
                <c:pt idx="897">
                  <c:v>0.140462427745665</c:v>
                </c:pt>
                <c:pt idx="898">
                  <c:v>0.140462427745665</c:v>
                </c:pt>
                <c:pt idx="899">
                  <c:v>0.140462427745665</c:v>
                </c:pt>
                <c:pt idx="900">
                  <c:v>0.13988439306358399</c:v>
                </c:pt>
                <c:pt idx="901">
                  <c:v>0.13988439306358399</c:v>
                </c:pt>
                <c:pt idx="902">
                  <c:v>0.13930635838150299</c:v>
                </c:pt>
                <c:pt idx="903">
                  <c:v>0.13930635838150299</c:v>
                </c:pt>
                <c:pt idx="904">
                  <c:v>0.13930635838150299</c:v>
                </c:pt>
                <c:pt idx="905">
                  <c:v>0.13930635838150299</c:v>
                </c:pt>
                <c:pt idx="906">
                  <c:v>0.13930635838150299</c:v>
                </c:pt>
                <c:pt idx="907">
                  <c:v>0.13930635838150299</c:v>
                </c:pt>
                <c:pt idx="908">
                  <c:v>0.13872832369942201</c:v>
                </c:pt>
                <c:pt idx="909">
                  <c:v>0.13872832369942201</c:v>
                </c:pt>
                <c:pt idx="910">
                  <c:v>0.13872832369942201</c:v>
                </c:pt>
                <c:pt idx="911">
                  <c:v>0.13872832369942201</c:v>
                </c:pt>
                <c:pt idx="912">
                  <c:v>0.138150289017341</c:v>
                </c:pt>
                <c:pt idx="913">
                  <c:v>0.138150289017341</c:v>
                </c:pt>
                <c:pt idx="914">
                  <c:v>0.138150289017341</c:v>
                </c:pt>
                <c:pt idx="915">
                  <c:v>0.138150289017341</c:v>
                </c:pt>
                <c:pt idx="916">
                  <c:v>0.13872832369942201</c:v>
                </c:pt>
                <c:pt idx="917">
                  <c:v>0.13872832369942201</c:v>
                </c:pt>
                <c:pt idx="918">
                  <c:v>0.13930635838150299</c:v>
                </c:pt>
                <c:pt idx="919">
                  <c:v>0.13930635838150299</c:v>
                </c:pt>
                <c:pt idx="920">
                  <c:v>0.13930635838150299</c:v>
                </c:pt>
                <c:pt idx="921">
                  <c:v>0.13930635838150299</c:v>
                </c:pt>
                <c:pt idx="922">
                  <c:v>0.13872832369942201</c:v>
                </c:pt>
                <c:pt idx="923">
                  <c:v>0.13872832369942201</c:v>
                </c:pt>
                <c:pt idx="924">
                  <c:v>0.13872832369942201</c:v>
                </c:pt>
                <c:pt idx="925">
                  <c:v>0.138150289017341</c:v>
                </c:pt>
                <c:pt idx="926">
                  <c:v>0.138150289017341</c:v>
                </c:pt>
                <c:pt idx="927">
                  <c:v>0.138150289017341</c:v>
                </c:pt>
                <c:pt idx="928">
                  <c:v>0.138150289017341</c:v>
                </c:pt>
                <c:pt idx="929">
                  <c:v>0.138150289017341</c:v>
                </c:pt>
                <c:pt idx="930">
                  <c:v>0.138150289017341</c:v>
                </c:pt>
                <c:pt idx="931">
                  <c:v>0.138150289017341</c:v>
                </c:pt>
                <c:pt idx="932">
                  <c:v>0.138150289017341</c:v>
                </c:pt>
                <c:pt idx="933">
                  <c:v>0.138150289017341</c:v>
                </c:pt>
                <c:pt idx="934">
                  <c:v>0.13757225433525999</c:v>
                </c:pt>
                <c:pt idx="935">
                  <c:v>0.13699421965317901</c:v>
                </c:pt>
                <c:pt idx="936">
                  <c:v>0.13699421965317901</c:v>
                </c:pt>
                <c:pt idx="937">
                  <c:v>0.136416184971098</c:v>
                </c:pt>
                <c:pt idx="938">
                  <c:v>0.136416184971098</c:v>
                </c:pt>
                <c:pt idx="939">
                  <c:v>0.135838150289017</c:v>
                </c:pt>
                <c:pt idx="940">
                  <c:v>0.135838150289017</c:v>
                </c:pt>
                <c:pt idx="941">
                  <c:v>0.13526011560693599</c:v>
                </c:pt>
                <c:pt idx="942">
                  <c:v>0.13526011560693599</c:v>
                </c:pt>
                <c:pt idx="943">
                  <c:v>0.13468208092485501</c:v>
                </c:pt>
                <c:pt idx="944">
                  <c:v>0.13468208092485501</c:v>
                </c:pt>
                <c:pt idx="945">
                  <c:v>0.134104046242775</c:v>
                </c:pt>
                <c:pt idx="946">
                  <c:v>0.134104046242775</c:v>
                </c:pt>
                <c:pt idx="947">
                  <c:v>0.13352601156069399</c:v>
                </c:pt>
                <c:pt idx="948">
                  <c:v>0.13294797687861301</c:v>
                </c:pt>
                <c:pt idx="949">
                  <c:v>0.132369942196532</c:v>
                </c:pt>
                <c:pt idx="950">
                  <c:v>0.132369942196532</c:v>
                </c:pt>
                <c:pt idx="951">
                  <c:v>0.131791907514451</c:v>
                </c:pt>
                <c:pt idx="952">
                  <c:v>0.131791907514451</c:v>
                </c:pt>
                <c:pt idx="953">
                  <c:v>0.13121387283236999</c:v>
                </c:pt>
                <c:pt idx="954">
                  <c:v>0.13121387283236999</c:v>
                </c:pt>
                <c:pt idx="955">
                  <c:v>0.13121387283236999</c:v>
                </c:pt>
                <c:pt idx="956">
                  <c:v>0.13063583815028901</c:v>
                </c:pt>
                <c:pt idx="957">
                  <c:v>0.130057803468208</c:v>
                </c:pt>
                <c:pt idx="958">
                  <c:v>0.12947976878612699</c:v>
                </c:pt>
                <c:pt idx="959">
                  <c:v>0.12947976878612699</c:v>
                </c:pt>
                <c:pt idx="960">
                  <c:v>0.12890173410404601</c:v>
                </c:pt>
                <c:pt idx="961">
                  <c:v>0.12890173410404601</c:v>
                </c:pt>
                <c:pt idx="962">
                  <c:v>0.128323699421965</c:v>
                </c:pt>
                <c:pt idx="963">
                  <c:v>0.128323699421965</c:v>
                </c:pt>
                <c:pt idx="964">
                  <c:v>0.127745664739884</c:v>
                </c:pt>
                <c:pt idx="965">
                  <c:v>0.127745664739884</c:v>
                </c:pt>
                <c:pt idx="966">
                  <c:v>0.12716763005780299</c:v>
                </c:pt>
                <c:pt idx="967">
                  <c:v>0.12716763005780299</c:v>
                </c:pt>
                <c:pt idx="968">
                  <c:v>0.12658959537572301</c:v>
                </c:pt>
                <c:pt idx="969">
                  <c:v>0.126011560693642</c:v>
                </c:pt>
                <c:pt idx="970">
                  <c:v>0.12543352601156099</c:v>
                </c:pt>
                <c:pt idx="971">
                  <c:v>0.12543352601156099</c:v>
                </c:pt>
                <c:pt idx="972">
                  <c:v>0.12485549132948</c:v>
                </c:pt>
                <c:pt idx="973">
                  <c:v>0.124277456647399</c:v>
                </c:pt>
                <c:pt idx="974">
                  <c:v>0.123699421965318</c:v>
                </c:pt>
                <c:pt idx="975">
                  <c:v>0.123121387283237</c:v>
                </c:pt>
                <c:pt idx="976">
                  <c:v>0.12254335260115599</c:v>
                </c:pt>
                <c:pt idx="977">
                  <c:v>0.12254335260115599</c:v>
                </c:pt>
                <c:pt idx="978">
                  <c:v>0.121965317919075</c:v>
                </c:pt>
                <c:pt idx="979">
                  <c:v>0.12138728323699401</c:v>
                </c:pt>
                <c:pt idx="980">
                  <c:v>0.12138728323699401</c:v>
                </c:pt>
                <c:pt idx="981">
                  <c:v>0.120809248554913</c:v>
                </c:pt>
                <c:pt idx="982">
                  <c:v>0.120809248554913</c:v>
                </c:pt>
                <c:pt idx="983">
                  <c:v>0.120809248554913</c:v>
                </c:pt>
                <c:pt idx="984">
                  <c:v>0.120809248554913</c:v>
                </c:pt>
                <c:pt idx="985">
                  <c:v>0.120809248554913</c:v>
                </c:pt>
                <c:pt idx="986">
                  <c:v>0.120231213872832</c:v>
                </c:pt>
                <c:pt idx="987">
                  <c:v>0.120231213872832</c:v>
                </c:pt>
                <c:pt idx="988">
                  <c:v>0.119653179190751</c:v>
                </c:pt>
                <c:pt idx="989">
                  <c:v>0.119075144508671</c:v>
                </c:pt>
                <c:pt idx="990">
                  <c:v>0.119075144508671</c:v>
                </c:pt>
                <c:pt idx="991">
                  <c:v>0.11849710982658999</c:v>
                </c:pt>
                <c:pt idx="992">
                  <c:v>0.11849710982658999</c:v>
                </c:pt>
                <c:pt idx="993">
                  <c:v>0.11849710982658999</c:v>
                </c:pt>
                <c:pt idx="994">
                  <c:v>0.117919075144509</c:v>
                </c:pt>
                <c:pt idx="995">
                  <c:v>0.117919075144509</c:v>
                </c:pt>
                <c:pt idx="996">
                  <c:v>0.117919075144509</c:v>
                </c:pt>
                <c:pt idx="997">
                  <c:v>0.117919075144509</c:v>
                </c:pt>
                <c:pt idx="998">
                  <c:v>0.11734104046242801</c:v>
                </c:pt>
                <c:pt idx="999">
                  <c:v>0.11734104046242801</c:v>
                </c:pt>
                <c:pt idx="1000">
                  <c:v>0.11734104046242801</c:v>
                </c:pt>
                <c:pt idx="1001">
                  <c:v>0.11734104046242801</c:v>
                </c:pt>
                <c:pt idx="1002">
                  <c:v>0.11734104046242801</c:v>
                </c:pt>
                <c:pt idx="1003">
                  <c:v>0.11734104046242801</c:v>
                </c:pt>
                <c:pt idx="1004">
                  <c:v>0.11734104046242801</c:v>
                </c:pt>
                <c:pt idx="1005">
                  <c:v>0.117919075144509</c:v>
                </c:pt>
                <c:pt idx="1006">
                  <c:v>0.117919075144509</c:v>
                </c:pt>
                <c:pt idx="1007">
                  <c:v>0.11849710982658999</c:v>
                </c:pt>
                <c:pt idx="1008">
                  <c:v>0.11849710982658999</c:v>
                </c:pt>
                <c:pt idx="1009">
                  <c:v>0.119075144508671</c:v>
                </c:pt>
                <c:pt idx="1010">
                  <c:v>0.119075144508671</c:v>
                </c:pt>
                <c:pt idx="1011">
                  <c:v>0.119075144508671</c:v>
                </c:pt>
                <c:pt idx="1012">
                  <c:v>0.119653179190751</c:v>
                </c:pt>
                <c:pt idx="1013">
                  <c:v>0.119653179190751</c:v>
                </c:pt>
                <c:pt idx="1014">
                  <c:v>0.120231213872832</c:v>
                </c:pt>
                <c:pt idx="1015">
                  <c:v>0.120809248554913</c:v>
                </c:pt>
                <c:pt idx="1016">
                  <c:v>0.12138728323699401</c:v>
                </c:pt>
                <c:pt idx="1017">
                  <c:v>0.121965317919075</c:v>
                </c:pt>
                <c:pt idx="1018">
                  <c:v>0.12254335260115599</c:v>
                </c:pt>
                <c:pt idx="1019">
                  <c:v>0.12254335260115599</c:v>
                </c:pt>
                <c:pt idx="1020">
                  <c:v>0.123121387283237</c:v>
                </c:pt>
                <c:pt idx="1021">
                  <c:v>0.123699421965318</c:v>
                </c:pt>
                <c:pt idx="1022">
                  <c:v>0.123699421965318</c:v>
                </c:pt>
                <c:pt idx="1023">
                  <c:v>0.124277456647399</c:v>
                </c:pt>
                <c:pt idx="1024">
                  <c:v>0.124277456647399</c:v>
                </c:pt>
                <c:pt idx="1025">
                  <c:v>0.12485549132948</c:v>
                </c:pt>
                <c:pt idx="1026">
                  <c:v>0.12485549132948</c:v>
                </c:pt>
                <c:pt idx="1027">
                  <c:v>0.12543352601156099</c:v>
                </c:pt>
                <c:pt idx="1028">
                  <c:v>0.126011560693642</c:v>
                </c:pt>
                <c:pt idx="1029">
                  <c:v>0.126011560693642</c:v>
                </c:pt>
                <c:pt idx="1030">
                  <c:v>0.12658959537572301</c:v>
                </c:pt>
                <c:pt idx="1031">
                  <c:v>0.12658959537572301</c:v>
                </c:pt>
                <c:pt idx="1032">
                  <c:v>0.12658959537572301</c:v>
                </c:pt>
                <c:pt idx="1033">
                  <c:v>0.12658959537572301</c:v>
                </c:pt>
                <c:pt idx="1034">
                  <c:v>0.12658959537572301</c:v>
                </c:pt>
                <c:pt idx="1035">
                  <c:v>0.12658959537572301</c:v>
                </c:pt>
                <c:pt idx="1036">
                  <c:v>0.12658959537572301</c:v>
                </c:pt>
                <c:pt idx="1037">
                  <c:v>0.126011560693642</c:v>
                </c:pt>
                <c:pt idx="1038">
                  <c:v>0.126011560693642</c:v>
                </c:pt>
                <c:pt idx="1039">
                  <c:v>0.126011560693642</c:v>
                </c:pt>
                <c:pt idx="1040">
                  <c:v>0.12543352601156099</c:v>
                </c:pt>
                <c:pt idx="1041">
                  <c:v>0.12543352601156099</c:v>
                </c:pt>
                <c:pt idx="1042">
                  <c:v>0.12543352601156099</c:v>
                </c:pt>
                <c:pt idx="1043">
                  <c:v>0.12543352601156099</c:v>
                </c:pt>
                <c:pt idx="1044">
                  <c:v>0.12543352601156099</c:v>
                </c:pt>
                <c:pt idx="1045">
                  <c:v>0.12485549132948</c:v>
                </c:pt>
                <c:pt idx="1046">
                  <c:v>0.12485549132948</c:v>
                </c:pt>
                <c:pt idx="1047">
                  <c:v>0.12485549132948</c:v>
                </c:pt>
                <c:pt idx="1048">
                  <c:v>0.12485549132948</c:v>
                </c:pt>
                <c:pt idx="1049">
                  <c:v>0.12543352601156099</c:v>
                </c:pt>
                <c:pt idx="1050">
                  <c:v>0.12543352601156099</c:v>
                </c:pt>
                <c:pt idx="1051">
                  <c:v>0.126011560693642</c:v>
                </c:pt>
                <c:pt idx="1052">
                  <c:v>0.126011560693642</c:v>
                </c:pt>
                <c:pt idx="1053">
                  <c:v>0.12658959537572301</c:v>
                </c:pt>
                <c:pt idx="1054">
                  <c:v>0.12658959537572301</c:v>
                </c:pt>
                <c:pt idx="1055">
                  <c:v>0.12716763005780299</c:v>
                </c:pt>
                <c:pt idx="1056">
                  <c:v>0.12716763005780299</c:v>
                </c:pt>
                <c:pt idx="1057">
                  <c:v>0.127745664739884</c:v>
                </c:pt>
                <c:pt idx="1058">
                  <c:v>0.127745664739884</c:v>
                </c:pt>
                <c:pt idx="1059">
                  <c:v>0.127745664739884</c:v>
                </c:pt>
                <c:pt idx="1060">
                  <c:v>0.127745664739884</c:v>
                </c:pt>
                <c:pt idx="1061">
                  <c:v>0.127745664739884</c:v>
                </c:pt>
                <c:pt idx="1062">
                  <c:v>0.12716763005780299</c:v>
                </c:pt>
                <c:pt idx="1063">
                  <c:v>0.12716763005780299</c:v>
                </c:pt>
                <c:pt idx="1064">
                  <c:v>0.12716763005780299</c:v>
                </c:pt>
                <c:pt idx="1065">
                  <c:v>0.12716763005780299</c:v>
                </c:pt>
                <c:pt idx="1066">
                  <c:v>0.12658959537572301</c:v>
                </c:pt>
                <c:pt idx="1067">
                  <c:v>0.12658959537572301</c:v>
                </c:pt>
                <c:pt idx="1068">
                  <c:v>0.12658959537572301</c:v>
                </c:pt>
                <c:pt idx="1069">
                  <c:v>0.126011560693642</c:v>
                </c:pt>
                <c:pt idx="1070">
                  <c:v>0.126011560693642</c:v>
                </c:pt>
                <c:pt idx="1071">
                  <c:v>0.12543352601156099</c:v>
                </c:pt>
                <c:pt idx="1072">
                  <c:v>0.12543352601156099</c:v>
                </c:pt>
                <c:pt idx="1073">
                  <c:v>0.12485549132948</c:v>
                </c:pt>
                <c:pt idx="1074">
                  <c:v>0.124277456647399</c:v>
                </c:pt>
                <c:pt idx="1075">
                  <c:v>0.123699421965318</c:v>
                </c:pt>
                <c:pt idx="1076">
                  <c:v>0.123121387283237</c:v>
                </c:pt>
                <c:pt idx="1077">
                  <c:v>0.12254335260115599</c:v>
                </c:pt>
                <c:pt idx="1078">
                  <c:v>0.121965317919075</c:v>
                </c:pt>
                <c:pt idx="1079">
                  <c:v>0.12138728323699401</c:v>
                </c:pt>
                <c:pt idx="1080">
                  <c:v>0.12138728323699401</c:v>
                </c:pt>
                <c:pt idx="1081">
                  <c:v>0.120809248554913</c:v>
                </c:pt>
                <c:pt idx="1082">
                  <c:v>0.120231213872832</c:v>
                </c:pt>
                <c:pt idx="1083">
                  <c:v>0.119653179190751</c:v>
                </c:pt>
                <c:pt idx="1084">
                  <c:v>0.119075144508671</c:v>
                </c:pt>
                <c:pt idx="1085">
                  <c:v>0.119075144508671</c:v>
                </c:pt>
                <c:pt idx="1086">
                  <c:v>0.11849710982658999</c:v>
                </c:pt>
                <c:pt idx="1087">
                  <c:v>0.117919075144509</c:v>
                </c:pt>
                <c:pt idx="1088">
                  <c:v>0.11734104046242801</c:v>
                </c:pt>
                <c:pt idx="1089">
                  <c:v>0.116763005780347</c:v>
                </c:pt>
                <c:pt idx="1090">
                  <c:v>0.116763005780347</c:v>
                </c:pt>
                <c:pt idx="1091">
                  <c:v>0.116184971098266</c:v>
                </c:pt>
                <c:pt idx="1092">
                  <c:v>0.116184971098266</c:v>
                </c:pt>
                <c:pt idx="1093">
                  <c:v>0.115606936416185</c:v>
                </c:pt>
                <c:pt idx="1094">
                  <c:v>0.115606936416185</c:v>
                </c:pt>
                <c:pt idx="1095">
                  <c:v>0.115028901734104</c:v>
                </c:pt>
                <c:pt idx="1096">
                  <c:v>0.115028901734104</c:v>
                </c:pt>
                <c:pt idx="1097">
                  <c:v>0.11445086705202299</c:v>
                </c:pt>
                <c:pt idx="1098">
                  <c:v>0.113872832369942</c:v>
                </c:pt>
                <c:pt idx="1099">
                  <c:v>0.113872832369942</c:v>
                </c:pt>
                <c:pt idx="1100">
                  <c:v>0.113872832369942</c:v>
                </c:pt>
                <c:pt idx="1101">
                  <c:v>0.113872832369942</c:v>
                </c:pt>
                <c:pt idx="1102">
                  <c:v>0.113872832369942</c:v>
                </c:pt>
                <c:pt idx="1103">
                  <c:v>0.11329479768786101</c:v>
                </c:pt>
                <c:pt idx="1104">
                  <c:v>0.11329479768786101</c:v>
                </c:pt>
                <c:pt idx="1105">
                  <c:v>0.11329479768786101</c:v>
                </c:pt>
                <c:pt idx="1106">
                  <c:v>0.11329479768786101</c:v>
                </c:pt>
                <c:pt idx="1107">
                  <c:v>0.11329479768786101</c:v>
                </c:pt>
                <c:pt idx="1108">
                  <c:v>0.11329479768786101</c:v>
                </c:pt>
                <c:pt idx="1109">
                  <c:v>0.11329479768786101</c:v>
                </c:pt>
                <c:pt idx="1110">
                  <c:v>0.11329479768786101</c:v>
                </c:pt>
                <c:pt idx="1111">
                  <c:v>0.11329479768786101</c:v>
                </c:pt>
                <c:pt idx="1112">
                  <c:v>0.11329479768786101</c:v>
                </c:pt>
                <c:pt idx="1113">
                  <c:v>0.11329479768786101</c:v>
                </c:pt>
                <c:pt idx="1114">
                  <c:v>0.113872832369942</c:v>
                </c:pt>
                <c:pt idx="1115">
                  <c:v>0.113872832369942</c:v>
                </c:pt>
                <c:pt idx="1116">
                  <c:v>0.113872832369942</c:v>
                </c:pt>
                <c:pt idx="1117">
                  <c:v>0.11329479768786101</c:v>
                </c:pt>
                <c:pt idx="1118">
                  <c:v>0.11329479768786101</c:v>
                </c:pt>
                <c:pt idx="1119">
                  <c:v>0.11329479768786101</c:v>
                </c:pt>
                <c:pt idx="1120">
                  <c:v>0.11271676300578</c:v>
                </c:pt>
                <c:pt idx="1121">
                  <c:v>0.11271676300578</c:v>
                </c:pt>
                <c:pt idx="1122">
                  <c:v>0.11271676300578</c:v>
                </c:pt>
                <c:pt idx="1123">
                  <c:v>0.11271676300578</c:v>
                </c:pt>
                <c:pt idx="1124">
                  <c:v>0.11213872832369901</c:v>
                </c:pt>
                <c:pt idx="1125">
                  <c:v>0.11213872832369901</c:v>
                </c:pt>
                <c:pt idx="1126">
                  <c:v>0.111560693641619</c:v>
                </c:pt>
                <c:pt idx="1127">
                  <c:v>0.111560693641619</c:v>
                </c:pt>
                <c:pt idx="1128">
                  <c:v>0.110982658959538</c:v>
                </c:pt>
                <c:pt idx="1129">
                  <c:v>0.11040462427745699</c:v>
                </c:pt>
                <c:pt idx="1130">
                  <c:v>0.11040462427745699</c:v>
                </c:pt>
                <c:pt idx="1131">
                  <c:v>0.109826589595376</c:v>
                </c:pt>
                <c:pt idx="1132">
                  <c:v>0.10924855491329501</c:v>
                </c:pt>
                <c:pt idx="1133">
                  <c:v>0.10924855491329501</c:v>
                </c:pt>
                <c:pt idx="1134">
                  <c:v>0.108670520231214</c:v>
                </c:pt>
                <c:pt idx="1135">
                  <c:v>0.108670520231214</c:v>
                </c:pt>
                <c:pt idx="1136">
                  <c:v>0.108670520231214</c:v>
                </c:pt>
                <c:pt idx="1137">
                  <c:v>0.108092485549133</c:v>
                </c:pt>
                <c:pt idx="1138">
                  <c:v>0.108092485549133</c:v>
                </c:pt>
                <c:pt idx="1139">
                  <c:v>0.108092485549133</c:v>
                </c:pt>
                <c:pt idx="1140">
                  <c:v>0.107514450867052</c:v>
                </c:pt>
                <c:pt idx="1141">
                  <c:v>0.107514450867052</c:v>
                </c:pt>
                <c:pt idx="1142">
                  <c:v>0.107514450867052</c:v>
                </c:pt>
                <c:pt idx="1143">
                  <c:v>0.106936416184971</c:v>
                </c:pt>
                <c:pt idx="1144">
                  <c:v>0.10635838150289</c:v>
                </c:pt>
                <c:pt idx="1145">
                  <c:v>0.10635838150289</c:v>
                </c:pt>
                <c:pt idx="1146">
                  <c:v>0.105780346820809</c:v>
                </c:pt>
                <c:pt idx="1147">
                  <c:v>0.10520231213872799</c:v>
                </c:pt>
                <c:pt idx="1148">
                  <c:v>0.10520231213872799</c:v>
                </c:pt>
                <c:pt idx="1149">
                  <c:v>0.104624277456647</c:v>
                </c:pt>
                <c:pt idx="1150">
                  <c:v>0.104624277456647</c:v>
                </c:pt>
                <c:pt idx="1151">
                  <c:v>0.10404624277456601</c:v>
                </c:pt>
                <c:pt idx="1152">
                  <c:v>0.103468208092486</c:v>
                </c:pt>
                <c:pt idx="1153">
                  <c:v>0.103468208092486</c:v>
                </c:pt>
                <c:pt idx="1154">
                  <c:v>0.102890173410405</c:v>
                </c:pt>
                <c:pt idx="1155">
                  <c:v>0.102890173410405</c:v>
                </c:pt>
                <c:pt idx="1156">
                  <c:v>0.102312138728324</c:v>
                </c:pt>
                <c:pt idx="1157">
                  <c:v>0.102312138728324</c:v>
                </c:pt>
                <c:pt idx="1158">
                  <c:v>0.102312138728324</c:v>
                </c:pt>
                <c:pt idx="1159">
                  <c:v>0.102312138728324</c:v>
                </c:pt>
                <c:pt idx="1160">
                  <c:v>0.101734104046243</c:v>
                </c:pt>
                <c:pt idx="1161">
                  <c:v>0.101734104046243</c:v>
                </c:pt>
                <c:pt idx="1162">
                  <c:v>0.101734104046243</c:v>
                </c:pt>
                <c:pt idx="1163">
                  <c:v>0.101734104046243</c:v>
                </c:pt>
                <c:pt idx="1164">
                  <c:v>0.10115606936416199</c:v>
                </c:pt>
                <c:pt idx="1165">
                  <c:v>0.10115606936416199</c:v>
                </c:pt>
                <c:pt idx="1166">
                  <c:v>0.10115606936416199</c:v>
                </c:pt>
                <c:pt idx="1167">
                  <c:v>0.100578034682081</c:v>
                </c:pt>
                <c:pt idx="1168">
                  <c:v>0.100578034682081</c:v>
                </c:pt>
                <c:pt idx="1169">
                  <c:v>0.100578034682081</c:v>
                </c:pt>
                <c:pt idx="1170">
                  <c:v>0.1</c:v>
                </c:pt>
                <c:pt idx="1171">
                  <c:v>0.1</c:v>
                </c:pt>
                <c:pt idx="1172">
                  <c:v>9.9421965317919095E-2</c:v>
                </c:pt>
                <c:pt idx="1173">
                  <c:v>9.9421965317919095E-2</c:v>
                </c:pt>
                <c:pt idx="1174">
                  <c:v>9.9421965317919095E-2</c:v>
                </c:pt>
                <c:pt idx="1175">
                  <c:v>9.8843930635838101E-2</c:v>
                </c:pt>
                <c:pt idx="1176">
                  <c:v>9.8843930635838101E-2</c:v>
                </c:pt>
                <c:pt idx="1177">
                  <c:v>9.8843930635838101E-2</c:v>
                </c:pt>
                <c:pt idx="1178">
                  <c:v>9.8265895953757204E-2</c:v>
                </c:pt>
                <c:pt idx="1179">
                  <c:v>9.8265895953757204E-2</c:v>
                </c:pt>
                <c:pt idx="1180">
                  <c:v>9.8265895953757204E-2</c:v>
                </c:pt>
                <c:pt idx="1181">
                  <c:v>9.7687861271676293E-2</c:v>
                </c:pt>
                <c:pt idx="1182">
                  <c:v>9.7687861271676293E-2</c:v>
                </c:pt>
                <c:pt idx="1183">
                  <c:v>9.7687861271676293E-2</c:v>
                </c:pt>
                <c:pt idx="1184">
                  <c:v>9.7687861271676293E-2</c:v>
                </c:pt>
                <c:pt idx="1185">
                  <c:v>9.7109826589595397E-2</c:v>
                </c:pt>
                <c:pt idx="1186">
                  <c:v>9.7109826589595397E-2</c:v>
                </c:pt>
                <c:pt idx="1187">
                  <c:v>9.7109826589595397E-2</c:v>
                </c:pt>
                <c:pt idx="1188">
                  <c:v>9.6531791907514403E-2</c:v>
                </c:pt>
                <c:pt idx="1189">
                  <c:v>9.6531791907514403E-2</c:v>
                </c:pt>
                <c:pt idx="1190">
                  <c:v>9.6531791907514403E-2</c:v>
                </c:pt>
                <c:pt idx="1191">
                  <c:v>9.5953757225433506E-2</c:v>
                </c:pt>
                <c:pt idx="1192">
                  <c:v>9.5953757225433506E-2</c:v>
                </c:pt>
                <c:pt idx="1193">
                  <c:v>9.5953757225433506E-2</c:v>
                </c:pt>
                <c:pt idx="1194">
                  <c:v>9.5375722543352595E-2</c:v>
                </c:pt>
                <c:pt idx="1195">
                  <c:v>9.5375722543352595E-2</c:v>
                </c:pt>
                <c:pt idx="1196">
                  <c:v>9.5375722543352595E-2</c:v>
                </c:pt>
                <c:pt idx="1197">
                  <c:v>9.5375722543352595E-2</c:v>
                </c:pt>
                <c:pt idx="1198">
                  <c:v>9.4797687861271698E-2</c:v>
                </c:pt>
                <c:pt idx="1199">
                  <c:v>9.4797687861271698E-2</c:v>
                </c:pt>
                <c:pt idx="1200">
                  <c:v>9.4797687861271698E-2</c:v>
                </c:pt>
                <c:pt idx="1201">
                  <c:v>9.4219653179190704E-2</c:v>
                </c:pt>
                <c:pt idx="1202">
                  <c:v>9.4219653179190704E-2</c:v>
                </c:pt>
                <c:pt idx="1203">
                  <c:v>9.4219653179190704E-2</c:v>
                </c:pt>
                <c:pt idx="1204">
                  <c:v>9.4219653179190704E-2</c:v>
                </c:pt>
                <c:pt idx="1205">
                  <c:v>9.3641618497109794E-2</c:v>
                </c:pt>
                <c:pt idx="1206">
                  <c:v>9.3641618497109794E-2</c:v>
                </c:pt>
                <c:pt idx="1207">
                  <c:v>9.3641618497109794E-2</c:v>
                </c:pt>
                <c:pt idx="1208">
                  <c:v>9.3641618497109794E-2</c:v>
                </c:pt>
                <c:pt idx="1209">
                  <c:v>9.3641618497109794E-2</c:v>
                </c:pt>
                <c:pt idx="1210">
                  <c:v>9.3063583815028897E-2</c:v>
                </c:pt>
                <c:pt idx="1211">
                  <c:v>9.3063583815028897E-2</c:v>
                </c:pt>
                <c:pt idx="1212">
                  <c:v>9.3063583815028897E-2</c:v>
                </c:pt>
                <c:pt idx="1213">
                  <c:v>9.3063583815028897E-2</c:v>
                </c:pt>
                <c:pt idx="1214">
                  <c:v>9.2485549132948E-2</c:v>
                </c:pt>
                <c:pt idx="1215">
                  <c:v>9.2485549132948E-2</c:v>
                </c:pt>
                <c:pt idx="1216">
                  <c:v>9.2485549132948E-2</c:v>
                </c:pt>
                <c:pt idx="1217">
                  <c:v>9.1907514450867006E-2</c:v>
                </c:pt>
                <c:pt idx="1218">
                  <c:v>9.1907514450867006E-2</c:v>
                </c:pt>
                <c:pt idx="1219">
                  <c:v>9.1907514450867006E-2</c:v>
                </c:pt>
                <c:pt idx="1220">
                  <c:v>9.1907514450867006E-2</c:v>
                </c:pt>
                <c:pt idx="1221">
                  <c:v>9.1907514450867006E-2</c:v>
                </c:pt>
                <c:pt idx="1222">
                  <c:v>9.1329479768786095E-2</c:v>
                </c:pt>
                <c:pt idx="1223">
                  <c:v>9.1329479768786095E-2</c:v>
                </c:pt>
                <c:pt idx="1224">
                  <c:v>9.1329479768786095E-2</c:v>
                </c:pt>
                <c:pt idx="1225">
                  <c:v>9.1329479768786095E-2</c:v>
                </c:pt>
                <c:pt idx="1226">
                  <c:v>9.1329479768786095E-2</c:v>
                </c:pt>
                <c:pt idx="1227">
                  <c:v>9.0751445086705199E-2</c:v>
                </c:pt>
                <c:pt idx="1228">
                  <c:v>9.0751445086705199E-2</c:v>
                </c:pt>
                <c:pt idx="1229">
                  <c:v>9.0751445086705199E-2</c:v>
                </c:pt>
                <c:pt idx="1230">
                  <c:v>9.0751445086705199E-2</c:v>
                </c:pt>
                <c:pt idx="1231">
                  <c:v>9.0751445086705199E-2</c:v>
                </c:pt>
                <c:pt idx="1232">
                  <c:v>9.0173410404624205E-2</c:v>
                </c:pt>
                <c:pt idx="1233">
                  <c:v>9.0173410404624205E-2</c:v>
                </c:pt>
                <c:pt idx="1234">
                  <c:v>9.0173410404624205E-2</c:v>
                </c:pt>
                <c:pt idx="1235">
                  <c:v>9.0173410404624205E-2</c:v>
                </c:pt>
                <c:pt idx="1236">
                  <c:v>8.9595375722543294E-2</c:v>
                </c:pt>
                <c:pt idx="1237">
                  <c:v>8.9595375722543294E-2</c:v>
                </c:pt>
                <c:pt idx="1238">
                  <c:v>8.9595375722543294E-2</c:v>
                </c:pt>
                <c:pt idx="1239">
                  <c:v>8.9595375722543294E-2</c:v>
                </c:pt>
                <c:pt idx="1240">
                  <c:v>8.9595375722543294E-2</c:v>
                </c:pt>
                <c:pt idx="1241">
                  <c:v>8.9017341040462397E-2</c:v>
                </c:pt>
                <c:pt idx="1242">
                  <c:v>8.9017341040462397E-2</c:v>
                </c:pt>
                <c:pt idx="1243">
                  <c:v>8.9017341040462397E-2</c:v>
                </c:pt>
                <c:pt idx="1244">
                  <c:v>8.9017341040462397E-2</c:v>
                </c:pt>
                <c:pt idx="1245">
                  <c:v>8.9017341040462397E-2</c:v>
                </c:pt>
                <c:pt idx="1246">
                  <c:v>8.9017341040462397E-2</c:v>
                </c:pt>
                <c:pt idx="1247">
                  <c:v>8.84393063583815E-2</c:v>
                </c:pt>
                <c:pt idx="1248">
                  <c:v>8.84393063583815E-2</c:v>
                </c:pt>
                <c:pt idx="1249">
                  <c:v>8.84393063583815E-2</c:v>
                </c:pt>
                <c:pt idx="1250">
                  <c:v>8.84393063583815E-2</c:v>
                </c:pt>
                <c:pt idx="1251">
                  <c:v>8.84393063583815E-2</c:v>
                </c:pt>
                <c:pt idx="1252">
                  <c:v>8.84393063583815E-2</c:v>
                </c:pt>
                <c:pt idx="1253">
                  <c:v>8.84393063583815E-2</c:v>
                </c:pt>
                <c:pt idx="1254">
                  <c:v>8.7861271676300604E-2</c:v>
                </c:pt>
                <c:pt idx="1255">
                  <c:v>8.7861271676300604E-2</c:v>
                </c:pt>
                <c:pt idx="1256">
                  <c:v>8.7861271676300604E-2</c:v>
                </c:pt>
                <c:pt idx="1257">
                  <c:v>8.7861271676300604E-2</c:v>
                </c:pt>
                <c:pt idx="1258">
                  <c:v>8.7861271676300604E-2</c:v>
                </c:pt>
                <c:pt idx="1259">
                  <c:v>8.7283236994219596E-2</c:v>
                </c:pt>
                <c:pt idx="1260">
                  <c:v>8.7283236994219596E-2</c:v>
                </c:pt>
                <c:pt idx="1261">
                  <c:v>8.7283236994219596E-2</c:v>
                </c:pt>
                <c:pt idx="1262">
                  <c:v>8.7283236994219596E-2</c:v>
                </c:pt>
                <c:pt idx="1263">
                  <c:v>8.7283236994219596E-2</c:v>
                </c:pt>
                <c:pt idx="1264">
                  <c:v>8.7283236994219596E-2</c:v>
                </c:pt>
                <c:pt idx="1265">
                  <c:v>8.7283236994219596E-2</c:v>
                </c:pt>
                <c:pt idx="1266">
                  <c:v>8.6705202312138699E-2</c:v>
                </c:pt>
                <c:pt idx="1267">
                  <c:v>8.6705202312138699E-2</c:v>
                </c:pt>
                <c:pt idx="1268">
                  <c:v>8.6705202312138699E-2</c:v>
                </c:pt>
                <c:pt idx="1269">
                  <c:v>8.6705202312138699E-2</c:v>
                </c:pt>
                <c:pt idx="1270">
                  <c:v>8.6705202312138699E-2</c:v>
                </c:pt>
                <c:pt idx="1271">
                  <c:v>8.6705202312138699E-2</c:v>
                </c:pt>
                <c:pt idx="1272">
                  <c:v>8.6127167630057802E-2</c:v>
                </c:pt>
                <c:pt idx="1273">
                  <c:v>8.6127167630057802E-2</c:v>
                </c:pt>
                <c:pt idx="1274">
                  <c:v>8.6127167630057802E-2</c:v>
                </c:pt>
                <c:pt idx="1275">
                  <c:v>8.6127167630057802E-2</c:v>
                </c:pt>
                <c:pt idx="1276">
                  <c:v>8.6127167630057802E-2</c:v>
                </c:pt>
                <c:pt idx="1277">
                  <c:v>8.6127167630057802E-2</c:v>
                </c:pt>
                <c:pt idx="1278">
                  <c:v>8.5549132947976905E-2</c:v>
                </c:pt>
                <c:pt idx="1279">
                  <c:v>8.5549132947976905E-2</c:v>
                </c:pt>
                <c:pt idx="1280">
                  <c:v>8.5549132947976905E-2</c:v>
                </c:pt>
                <c:pt idx="1281">
                  <c:v>8.5549132947976905E-2</c:v>
                </c:pt>
                <c:pt idx="1282">
                  <c:v>8.4971098265895897E-2</c:v>
                </c:pt>
                <c:pt idx="1283">
                  <c:v>8.4971098265895897E-2</c:v>
                </c:pt>
                <c:pt idx="1284">
                  <c:v>8.4971098265895897E-2</c:v>
                </c:pt>
                <c:pt idx="1285">
                  <c:v>8.4971098265895897E-2</c:v>
                </c:pt>
                <c:pt idx="1286">
                  <c:v>8.4971098265895897E-2</c:v>
                </c:pt>
                <c:pt idx="1287">
                  <c:v>8.4971098265895897E-2</c:v>
                </c:pt>
                <c:pt idx="1288">
                  <c:v>8.4393063583815001E-2</c:v>
                </c:pt>
                <c:pt idx="1289">
                  <c:v>8.4393063583815001E-2</c:v>
                </c:pt>
                <c:pt idx="1290">
                  <c:v>8.4393063583815001E-2</c:v>
                </c:pt>
                <c:pt idx="1291">
                  <c:v>8.4393063583815001E-2</c:v>
                </c:pt>
                <c:pt idx="1292">
                  <c:v>8.4393063583815001E-2</c:v>
                </c:pt>
                <c:pt idx="1293">
                  <c:v>8.4393063583815001E-2</c:v>
                </c:pt>
                <c:pt idx="1294">
                  <c:v>8.4393063583815001E-2</c:v>
                </c:pt>
                <c:pt idx="1295">
                  <c:v>8.3815028901734104E-2</c:v>
                </c:pt>
                <c:pt idx="1296">
                  <c:v>8.3815028901734104E-2</c:v>
                </c:pt>
                <c:pt idx="1297">
                  <c:v>8.3815028901734104E-2</c:v>
                </c:pt>
                <c:pt idx="1298">
                  <c:v>8.3815028901734104E-2</c:v>
                </c:pt>
                <c:pt idx="1299">
                  <c:v>8.3815028901734104E-2</c:v>
                </c:pt>
                <c:pt idx="1300">
                  <c:v>8.3815028901734104E-2</c:v>
                </c:pt>
                <c:pt idx="1301">
                  <c:v>8.3815028901734104E-2</c:v>
                </c:pt>
                <c:pt idx="1302">
                  <c:v>8.3236994219653193E-2</c:v>
                </c:pt>
                <c:pt idx="1303">
                  <c:v>8.3236994219653193E-2</c:v>
                </c:pt>
                <c:pt idx="1304">
                  <c:v>8.3236994219653193E-2</c:v>
                </c:pt>
                <c:pt idx="1305">
                  <c:v>8.3236994219653193E-2</c:v>
                </c:pt>
                <c:pt idx="1306">
                  <c:v>8.3236994219653193E-2</c:v>
                </c:pt>
                <c:pt idx="1307">
                  <c:v>8.3236994219653193E-2</c:v>
                </c:pt>
                <c:pt idx="1308">
                  <c:v>8.3236994219653193E-2</c:v>
                </c:pt>
                <c:pt idx="1309">
                  <c:v>8.2658959537572296E-2</c:v>
                </c:pt>
                <c:pt idx="1310">
                  <c:v>8.2658959537572296E-2</c:v>
                </c:pt>
                <c:pt idx="1311">
                  <c:v>8.2658959537572296E-2</c:v>
                </c:pt>
                <c:pt idx="1312">
                  <c:v>8.2658959537572296E-2</c:v>
                </c:pt>
                <c:pt idx="1313">
                  <c:v>8.2080924855491302E-2</c:v>
                </c:pt>
                <c:pt idx="1314">
                  <c:v>8.2080924855491302E-2</c:v>
                </c:pt>
                <c:pt idx="1315">
                  <c:v>8.2080924855491302E-2</c:v>
                </c:pt>
                <c:pt idx="1316">
                  <c:v>8.2080924855491302E-2</c:v>
                </c:pt>
                <c:pt idx="1317">
                  <c:v>8.2080924855491302E-2</c:v>
                </c:pt>
                <c:pt idx="1318">
                  <c:v>8.2080924855491302E-2</c:v>
                </c:pt>
                <c:pt idx="1319">
                  <c:v>8.2080924855491302E-2</c:v>
                </c:pt>
                <c:pt idx="1320">
                  <c:v>8.2080924855491302E-2</c:v>
                </c:pt>
                <c:pt idx="1321">
                  <c:v>8.1502890173410406E-2</c:v>
                </c:pt>
                <c:pt idx="1322">
                  <c:v>8.1502890173410406E-2</c:v>
                </c:pt>
                <c:pt idx="1323">
                  <c:v>8.1502890173410406E-2</c:v>
                </c:pt>
                <c:pt idx="1324">
                  <c:v>8.1502890173410406E-2</c:v>
                </c:pt>
                <c:pt idx="1325">
                  <c:v>8.1502890173410406E-2</c:v>
                </c:pt>
                <c:pt idx="1326">
                  <c:v>8.1502890173410406E-2</c:v>
                </c:pt>
                <c:pt idx="1327">
                  <c:v>8.1502890173410406E-2</c:v>
                </c:pt>
                <c:pt idx="1328">
                  <c:v>8.1502890173410406E-2</c:v>
                </c:pt>
                <c:pt idx="1329">
                  <c:v>8.1502890173410406E-2</c:v>
                </c:pt>
                <c:pt idx="1330">
                  <c:v>8.1502890173410406E-2</c:v>
                </c:pt>
                <c:pt idx="1331">
                  <c:v>8.2080924855491302E-2</c:v>
                </c:pt>
                <c:pt idx="1332">
                  <c:v>8.2080924855491302E-2</c:v>
                </c:pt>
                <c:pt idx="1333">
                  <c:v>8.2080924855491302E-2</c:v>
                </c:pt>
                <c:pt idx="1334">
                  <c:v>8.2080924855491302E-2</c:v>
                </c:pt>
                <c:pt idx="1335">
                  <c:v>8.2080924855491302E-2</c:v>
                </c:pt>
                <c:pt idx="1336">
                  <c:v>8.2080924855491302E-2</c:v>
                </c:pt>
                <c:pt idx="1337">
                  <c:v>8.2080924855491302E-2</c:v>
                </c:pt>
                <c:pt idx="1338">
                  <c:v>8.2080924855491302E-2</c:v>
                </c:pt>
                <c:pt idx="1339">
                  <c:v>8.2080924855491302E-2</c:v>
                </c:pt>
                <c:pt idx="1340">
                  <c:v>8.2080924855491302E-2</c:v>
                </c:pt>
                <c:pt idx="1341">
                  <c:v>8.2080924855491302E-2</c:v>
                </c:pt>
                <c:pt idx="1342">
                  <c:v>8.1502890173410406E-2</c:v>
                </c:pt>
                <c:pt idx="1343">
                  <c:v>8.1502890173410406E-2</c:v>
                </c:pt>
                <c:pt idx="1344">
                  <c:v>8.1502890173410406E-2</c:v>
                </c:pt>
                <c:pt idx="1345">
                  <c:v>8.1502890173410406E-2</c:v>
                </c:pt>
                <c:pt idx="1346">
                  <c:v>8.0924855491329495E-2</c:v>
                </c:pt>
                <c:pt idx="1347">
                  <c:v>8.0924855491329495E-2</c:v>
                </c:pt>
                <c:pt idx="1348">
                  <c:v>8.0924855491329495E-2</c:v>
                </c:pt>
                <c:pt idx="1349">
                  <c:v>8.0924855491329495E-2</c:v>
                </c:pt>
                <c:pt idx="1350">
                  <c:v>8.0924855491329495E-2</c:v>
                </c:pt>
                <c:pt idx="1351">
                  <c:v>8.0346820809248501E-2</c:v>
                </c:pt>
                <c:pt idx="1352">
                  <c:v>8.0346820809248501E-2</c:v>
                </c:pt>
                <c:pt idx="1353">
                  <c:v>8.0346820809248501E-2</c:v>
                </c:pt>
                <c:pt idx="1354">
                  <c:v>8.0346820809248501E-2</c:v>
                </c:pt>
                <c:pt idx="1355">
                  <c:v>8.0346820809248501E-2</c:v>
                </c:pt>
                <c:pt idx="1356">
                  <c:v>8.0346820809248501E-2</c:v>
                </c:pt>
                <c:pt idx="1357">
                  <c:v>8.0346820809248501E-2</c:v>
                </c:pt>
                <c:pt idx="1358">
                  <c:v>8.0346820809248501E-2</c:v>
                </c:pt>
                <c:pt idx="1359">
                  <c:v>7.9768786127167604E-2</c:v>
                </c:pt>
                <c:pt idx="1360">
                  <c:v>7.9768786127167604E-2</c:v>
                </c:pt>
                <c:pt idx="1361">
                  <c:v>7.9768786127167604E-2</c:v>
                </c:pt>
                <c:pt idx="1362">
                  <c:v>7.9190751445086693E-2</c:v>
                </c:pt>
                <c:pt idx="1363">
                  <c:v>7.9190751445086693E-2</c:v>
                </c:pt>
                <c:pt idx="1364">
                  <c:v>7.9190751445086693E-2</c:v>
                </c:pt>
                <c:pt idx="1365">
                  <c:v>7.8612716763005797E-2</c:v>
                </c:pt>
                <c:pt idx="1366">
                  <c:v>7.8612716763005797E-2</c:v>
                </c:pt>
                <c:pt idx="1367">
                  <c:v>7.8612716763005797E-2</c:v>
                </c:pt>
                <c:pt idx="1368">
                  <c:v>7.8612716763005797E-2</c:v>
                </c:pt>
                <c:pt idx="1369">
                  <c:v>7.8612716763005797E-2</c:v>
                </c:pt>
                <c:pt idx="1370">
                  <c:v>7.8034682080924803E-2</c:v>
                </c:pt>
                <c:pt idx="1371">
                  <c:v>7.8034682080924803E-2</c:v>
                </c:pt>
                <c:pt idx="1372">
                  <c:v>7.8034682080924803E-2</c:v>
                </c:pt>
                <c:pt idx="1373">
                  <c:v>7.8034682080924803E-2</c:v>
                </c:pt>
                <c:pt idx="1374">
                  <c:v>7.8034682080924803E-2</c:v>
                </c:pt>
                <c:pt idx="1375">
                  <c:v>7.8034682080924803E-2</c:v>
                </c:pt>
                <c:pt idx="1376">
                  <c:v>7.7456647398843906E-2</c:v>
                </c:pt>
                <c:pt idx="1377">
                  <c:v>7.7456647398843906E-2</c:v>
                </c:pt>
                <c:pt idx="1378">
                  <c:v>7.7456647398843906E-2</c:v>
                </c:pt>
                <c:pt idx="1379">
                  <c:v>7.7456647398843906E-2</c:v>
                </c:pt>
                <c:pt idx="1380">
                  <c:v>7.6878612716762995E-2</c:v>
                </c:pt>
                <c:pt idx="1381">
                  <c:v>7.6878612716762995E-2</c:v>
                </c:pt>
                <c:pt idx="1382">
                  <c:v>7.6878612716762995E-2</c:v>
                </c:pt>
                <c:pt idx="1383">
                  <c:v>7.6878612716762995E-2</c:v>
                </c:pt>
                <c:pt idx="1384">
                  <c:v>7.6878612716762995E-2</c:v>
                </c:pt>
                <c:pt idx="1385">
                  <c:v>7.6878612716762995E-2</c:v>
                </c:pt>
                <c:pt idx="1386">
                  <c:v>7.6300578034682098E-2</c:v>
                </c:pt>
                <c:pt idx="1387">
                  <c:v>7.6300578034682098E-2</c:v>
                </c:pt>
                <c:pt idx="1388">
                  <c:v>7.6300578034682098E-2</c:v>
                </c:pt>
                <c:pt idx="1389">
                  <c:v>7.6300578034682098E-2</c:v>
                </c:pt>
                <c:pt idx="1390">
                  <c:v>7.6300578034682098E-2</c:v>
                </c:pt>
                <c:pt idx="1391">
                  <c:v>7.6300578034682098E-2</c:v>
                </c:pt>
                <c:pt idx="1392">
                  <c:v>7.5722543352601202E-2</c:v>
                </c:pt>
                <c:pt idx="1393">
                  <c:v>7.5722543352601202E-2</c:v>
                </c:pt>
                <c:pt idx="1394">
                  <c:v>7.5722543352601202E-2</c:v>
                </c:pt>
                <c:pt idx="1395">
                  <c:v>7.5144508670520194E-2</c:v>
                </c:pt>
                <c:pt idx="1396">
                  <c:v>7.5144508670520194E-2</c:v>
                </c:pt>
                <c:pt idx="1397">
                  <c:v>7.5144508670520194E-2</c:v>
                </c:pt>
                <c:pt idx="1398">
                  <c:v>7.5144508670520194E-2</c:v>
                </c:pt>
                <c:pt idx="1399">
                  <c:v>7.5144508670520194E-2</c:v>
                </c:pt>
                <c:pt idx="1400">
                  <c:v>7.4566473988439297E-2</c:v>
                </c:pt>
                <c:pt idx="1401">
                  <c:v>7.4566473988439297E-2</c:v>
                </c:pt>
                <c:pt idx="1402">
                  <c:v>7.4566473988439297E-2</c:v>
                </c:pt>
                <c:pt idx="1403">
                  <c:v>7.4566473988439297E-2</c:v>
                </c:pt>
                <c:pt idx="1404">
                  <c:v>7.4566473988439297E-2</c:v>
                </c:pt>
                <c:pt idx="1405">
                  <c:v>7.4566473988439297E-2</c:v>
                </c:pt>
                <c:pt idx="1406">
                  <c:v>7.39884393063584E-2</c:v>
                </c:pt>
                <c:pt idx="1407">
                  <c:v>7.39884393063584E-2</c:v>
                </c:pt>
                <c:pt idx="1408">
                  <c:v>7.39884393063584E-2</c:v>
                </c:pt>
                <c:pt idx="1409">
                  <c:v>7.39884393063584E-2</c:v>
                </c:pt>
                <c:pt idx="1410">
                  <c:v>7.3410404624277503E-2</c:v>
                </c:pt>
                <c:pt idx="1411">
                  <c:v>7.3410404624277503E-2</c:v>
                </c:pt>
                <c:pt idx="1412">
                  <c:v>7.2832369942196495E-2</c:v>
                </c:pt>
                <c:pt idx="1413">
                  <c:v>7.2832369942196495E-2</c:v>
                </c:pt>
                <c:pt idx="1414">
                  <c:v>7.2832369942196495E-2</c:v>
                </c:pt>
                <c:pt idx="1415">
                  <c:v>7.2832369942196495E-2</c:v>
                </c:pt>
                <c:pt idx="1416">
                  <c:v>7.2832369942196495E-2</c:v>
                </c:pt>
                <c:pt idx="1417">
                  <c:v>7.2832369942196495E-2</c:v>
                </c:pt>
                <c:pt idx="1418">
                  <c:v>7.2832369942196495E-2</c:v>
                </c:pt>
                <c:pt idx="1419">
                  <c:v>7.2832369942196495E-2</c:v>
                </c:pt>
                <c:pt idx="1420">
                  <c:v>7.2832369942196495E-2</c:v>
                </c:pt>
                <c:pt idx="1421">
                  <c:v>7.2832369942196495E-2</c:v>
                </c:pt>
                <c:pt idx="1422">
                  <c:v>7.2254335260115599E-2</c:v>
                </c:pt>
                <c:pt idx="1423">
                  <c:v>7.2254335260115599E-2</c:v>
                </c:pt>
                <c:pt idx="1424">
                  <c:v>7.2254335260115599E-2</c:v>
                </c:pt>
                <c:pt idx="1425">
                  <c:v>7.2254335260115599E-2</c:v>
                </c:pt>
                <c:pt idx="1426">
                  <c:v>7.2254335260115599E-2</c:v>
                </c:pt>
                <c:pt idx="1427">
                  <c:v>7.2254335260115599E-2</c:v>
                </c:pt>
                <c:pt idx="1428">
                  <c:v>7.1676300578034702E-2</c:v>
                </c:pt>
                <c:pt idx="1429">
                  <c:v>7.1676300578034702E-2</c:v>
                </c:pt>
                <c:pt idx="1430">
                  <c:v>7.1676300578034702E-2</c:v>
                </c:pt>
                <c:pt idx="1431">
                  <c:v>7.1676300578034702E-2</c:v>
                </c:pt>
                <c:pt idx="1432">
                  <c:v>7.1676300578034702E-2</c:v>
                </c:pt>
                <c:pt idx="1433">
                  <c:v>7.1098265895953805E-2</c:v>
                </c:pt>
                <c:pt idx="1434">
                  <c:v>7.1098265895953805E-2</c:v>
                </c:pt>
                <c:pt idx="1435">
                  <c:v>7.1098265895953805E-2</c:v>
                </c:pt>
                <c:pt idx="1436">
                  <c:v>7.1098265895953805E-2</c:v>
                </c:pt>
                <c:pt idx="1437">
                  <c:v>7.0520231213872797E-2</c:v>
                </c:pt>
                <c:pt idx="1438">
                  <c:v>7.0520231213872797E-2</c:v>
                </c:pt>
                <c:pt idx="1439">
                  <c:v>7.0520231213872797E-2</c:v>
                </c:pt>
                <c:pt idx="1440">
                  <c:v>7.0520231213872797E-2</c:v>
                </c:pt>
                <c:pt idx="1441">
                  <c:v>7.0520231213872797E-2</c:v>
                </c:pt>
                <c:pt idx="1442">
                  <c:v>7.0520231213872797E-2</c:v>
                </c:pt>
                <c:pt idx="1443">
                  <c:v>7.0520231213872797E-2</c:v>
                </c:pt>
                <c:pt idx="1444">
                  <c:v>7.0520231213872797E-2</c:v>
                </c:pt>
                <c:pt idx="1445">
                  <c:v>6.99421965317919E-2</c:v>
                </c:pt>
                <c:pt idx="1446">
                  <c:v>6.99421965317919E-2</c:v>
                </c:pt>
                <c:pt idx="1447">
                  <c:v>6.99421965317919E-2</c:v>
                </c:pt>
                <c:pt idx="1448">
                  <c:v>6.99421965317919E-2</c:v>
                </c:pt>
                <c:pt idx="1449">
                  <c:v>6.99421965317919E-2</c:v>
                </c:pt>
                <c:pt idx="1450">
                  <c:v>6.9364161849711004E-2</c:v>
                </c:pt>
                <c:pt idx="1451">
                  <c:v>6.9364161849711004E-2</c:v>
                </c:pt>
                <c:pt idx="1452">
                  <c:v>6.9364161849711004E-2</c:v>
                </c:pt>
                <c:pt idx="1453">
                  <c:v>6.9364161849711004E-2</c:v>
                </c:pt>
                <c:pt idx="1454">
                  <c:v>6.9364161849711004E-2</c:v>
                </c:pt>
                <c:pt idx="1455">
                  <c:v>6.9364161849711004E-2</c:v>
                </c:pt>
                <c:pt idx="1456">
                  <c:v>6.9364161849711004E-2</c:v>
                </c:pt>
                <c:pt idx="1457">
                  <c:v>6.9364161849711004E-2</c:v>
                </c:pt>
                <c:pt idx="1458">
                  <c:v>6.9364161849711004E-2</c:v>
                </c:pt>
                <c:pt idx="1459">
                  <c:v>6.9364161849711004E-2</c:v>
                </c:pt>
                <c:pt idx="1460">
                  <c:v>6.8786127167630107E-2</c:v>
                </c:pt>
                <c:pt idx="1461">
                  <c:v>6.8786127167630107E-2</c:v>
                </c:pt>
                <c:pt idx="1462">
                  <c:v>6.8786127167630107E-2</c:v>
                </c:pt>
                <c:pt idx="1463">
                  <c:v>6.8786127167630107E-2</c:v>
                </c:pt>
                <c:pt idx="1464">
                  <c:v>6.8786127167630107E-2</c:v>
                </c:pt>
                <c:pt idx="1465">
                  <c:v>6.8786127167630107E-2</c:v>
                </c:pt>
                <c:pt idx="1466">
                  <c:v>6.8786127167630107E-2</c:v>
                </c:pt>
                <c:pt idx="1467">
                  <c:v>6.8208092485549099E-2</c:v>
                </c:pt>
                <c:pt idx="1468">
                  <c:v>6.8208092485549099E-2</c:v>
                </c:pt>
                <c:pt idx="1469">
                  <c:v>6.8208092485549099E-2</c:v>
                </c:pt>
                <c:pt idx="1470">
                  <c:v>6.8208092485549099E-2</c:v>
                </c:pt>
                <c:pt idx="1471">
                  <c:v>6.8208092485549099E-2</c:v>
                </c:pt>
                <c:pt idx="1472">
                  <c:v>6.8208092485549099E-2</c:v>
                </c:pt>
                <c:pt idx="1473">
                  <c:v>6.8208092485549099E-2</c:v>
                </c:pt>
                <c:pt idx="1474">
                  <c:v>6.8208092485549099E-2</c:v>
                </c:pt>
                <c:pt idx="1475">
                  <c:v>6.8208092485549099E-2</c:v>
                </c:pt>
                <c:pt idx="1476">
                  <c:v>6.8208092485549099E-2</c:v>
                </c:pt>
                <c:pt idx="1477">
                  <c:v>6.8208092485549099E-2</c:v>
                </c:pt>
                <c:pt idx="1478">
                  <c:v>6.8208092485549099E-2</c:v>
                </c:pt>
                <c:pt idx="1479">
                  <c:v>6.8208092485549099E-2</c:v>
                </c:pt>
                <c:pt idx="1480">
                  <c:v>6.7630057803468202E-2</c:v>
                </c:pt>
                <c:pt idx="1481">
                  <c:v>6.7630057803468202E-2</c:v>
                </c:pt>
                <c:pt idx="1482">
                  <c:v>6.7630057803468202E-2</c:v>
                </c:pt>
                <c:pt idx="1483">
                  <c:v>6.7630057803468202E-2</c:v>
                </c:pt>
                <c:pt idx="1484">
                  <c:v>6.7630057803468202E-2</c:v>
                </c:pt>
                <c:pt idx="1485">
                  <c:v>6.7630057803468202E-2</c:v>
                </c:pt>
                <c:pt idx="1486">
                  <c:v>6.7630057803468202E-2</c:v>
                </c:pt>
                <c:pt idx="1487">
                  <c:v>6.7052023121387305E-2</c:v>
                </c:pt>
                <c:pt idx="1488">
                  <c:v>6.7052023121387305E-2</c:v>
                </c:pt>
                <c:pt idx="1489">
                  <c:v>6.7052023121387305E-2</c:v>
                </c:pt>
                <c:pt idx="1490">
                  <c:v>6.7052023121387305E-2</c:v>
                </c:pt>
                <c:pt idx="1491">
                  <c:v>6.7052023121387305E-2</c:v>
                </c:pt>
                <c:pt idx="1492">
                  <c:v>6.7052023121387305E-2</c:v>
                </c:pt>
                <c:pt idx="1493">
                  <c:v>6.7052023121387305E-2</c:v>
                </c:pt>
                <c:pt idx="1494">
                  <c:v>6.7052023121387305E-2</c:v>
                </c:pt>
                <c:pt idx="1495">
                  <c:v>6.7052023121387305E-2</c:v>
                </c:pt>
                <c:pt idx="1496">
                  <c:v>6.7052023121387305E-2</c:v>
                </c:pt>
                <c:pt idx="1497">
                  <c:v>6.6473988439306395E-2</c:v>
                </c:pt>
                <c:pt idx="1498">
                  <c:v>6.6473988439306395E-2</c:v>
                </c:pt>
                <c:pt idx="1499">
                  <c:v>6.6473988439306395E-2</c:v>
                </c:pt>
                <c:pt idx="1500">
                  <c:v>6.6473988439306395E-2</c:v>
                </c:pt>
                <c:pt idx="1501">
                  <c:v>6.6473988439306395E-2</c:v>
                </c:pt>
                <c:pt idx="1502">
                  <c:v>6.6473988439306395E-2</c:v>
                </c:pt>
                <c:pt idx="1503">
                  <c:v>6.6473988439306395E-2</c:v>
                </c:pt>
                <c:pt idx="1504">
                  <c:v>6.6473988439306395E-2</c:v>
                </c:pt>
                <c:pt idx="1505">
                  <c:v>6.6473988439306395E-2</c:v>
                </c:pt>
                <c:pt idx="1506">
                  <c:v>6.6473988439306395E-2</c:v>
                </c:pt>
                <c:pt idx="1507">
                  <c:v>6.6473988439306395E-2</c:v>
                </c:pt>
                <c:pt idx="1508">
                  <c:v>6.6473988439306395E-2</c:v>
                </c:pt>
                <c:pt idx="1509">
                  <c:v>6.5895953757225401E-2</c:v>
                </c:pt>
                <c:pt idx="1510">
                  <c:v>6.5895953757225401E-2</c:v>
                </c:pt>
                <c:pt idx="1511">
                  <c:v>6.5895953757225401E-2</c:v>
                </c:pt>
                <c:pt idx="1512">
                  <c:v>6.5895953757225401E-2</c:v>
                </c:pt>
                <c:pt idx="1513">
                  <c:v>6.5895953757225401E-2</c:v>
                </c:pt>
                <c:pt idx="1514">
                  <c:v>6.5895953757225401E-2</c:v>
                </c:pt>
                <c:pt idx="1515">
                  <c:v>6.5895953757225401E-2</c:v>
                </c:pt>
                <c:pt idx="1516">
                  <c:v>6.5895953757225401E-2</c:v>
                </c:pt>
                <c:pt idx="1517">
                  <c:v>6.5895953757225401E-2</c:v>
                </c:pt>
                <c:pt idx="1518">
                  <c:v>6.5895953757225401E-2</c:v>
                </c:pt>
                <c:pt idx="1519">
                  <c:v>6.5317919075144504E-2</c:v>
                </c:pt>
                <c:pt idx="1520">
                  <c:v>6.5317919075144504E-2</c:v>
                </c:pt>
                <c:pt idx="1521">
                  <c:v>6.5317919075144504E-2</c:v>
                </c:pt>
                <c:pt idx="1522">
                  <c:v>6.5317919075144504E-2</c:v>
                </c:pt>
                <c:pt idx="1523">
                  <c:v>6.5317919075144504E-2</c:v>
                </c:pt>
                <c:pt idx="1524">
                  <c:v>6.5317919075144504E-2</c:v>
                </c:pt>
                <c:pt idx="1525">
                  <c:v>6.5317919075144504E-2</c:v>
                </c:pt>
                <c:pt idx="1526">
                  <c:v>6.4739884393063593E-2</c:v>
                </c:pt>
                <c:pt idx="1527">
                  <c:v>6.4739884393063593E-2</c:v>
                </c:pt>
                <c:pt idx="1528">
                  <c:v>6.4739884393063593E-2</c:v>
                </c:pt>
                <c:pt idx="1529">
                  <c:v>6.5317919075144504E-2</c:v>
                </c:pt>
                <c:pt idx="1530">
                  <c:v>6.5317919075144504E-2</c:v>
                </c:pt>
                <c:pt idx="1531">
                  <c:v>6.5317919075144504E-2</c:v>
                </c:pt>
                <c:pt idx="1532">
                  <c:v>6.5317919075144504E-2</c:v>
                </c:pt>
                <c:pt idx="1533">
                  <c:v>6.5317919075144504E-2</c:v>
                </c:pt>
                <c:pt idx="1534">
                  <c:v>6.5317919075144504E-2</c:v>
                </c:pt>
                <c:pt idx="1535">
                  <c:v>6.5317919075144504E-2</c:v>
                </c:pt>
                <c:pt idx="1536">
                  <c:v>6.5317919075144504E-2</c:v>
                </c:pt>
                <c:pt idx="1537">
                  <c:v>6.5317919075144504E-2</c:v>
                </c:pt>
                <c:pt idx="1538">
                  <c:v>6.4739884393063593E-2</c:v>
                </c:pt>
                <c:pt idx="1539">
                  <c:v>6.4739884393063593E-2</c:v>
                </c:pt>
                <c:pt idx="1540">
                  <c:v>6.4739884393063593E-2</c:v>
                </c:pt>
                <c:pt idx="1541">
                  <c:v>6.4739884393063593E-2</c:v>
                </c:pt>
                <c:pt idx="1542">
                  <c:v>6.4739884393063593E-2</c:v>
                </c:pt>
                <c:pt idx="1543">
                  <c:v>6.4739884393063593E-2</c:v>
                </c:pt>
                <c:pt idx="1544">
                  <c:v>6.4161849710982696E-2</c:v>
                </c:pt>
                <c:pt idx="1545">
                  <c:v>6.4161849710982696E-2</c:v>
                </c:pt>
                <c:pt idx="1546">
                  <c:v>6.4161849710982696E-2</c:v>
                </c:pt>
                <c:pt idx="1547">
                  <c:v>6.4161849710982696E-2</c:v>
                </c:pt>
                <c:pt idx="1548">
                  <c:v>6.4161849710982696E-2</c:v>
                </c:pt>
                <c:pt idx="1549">
                  <c:v>6.4161849710982696E-2</c:v>
                </c:pt>
                <c:pt idx="1550">
                  <c:v>6.4161849710982696E-2</c:v>
                </c:pt>
                <c:pt idx="1551">
                  <c:v>6.4161849710982696E-2</c:v>
                </c:pt>
                <c:pt idx="1552">
                  <c:v>6.4161849710982696E-2</c:v>
                </c:pt>
                <c:pt idx="1553">
                  <c:v>6.3583815028901702E-2</c:v>
                </c:pt>
                <c:pt idx="1554">
                  <c:v>6.3583815028901702E-2</c:v>
                </c:pt>
                <c:pt idx="1555">
                  <c:v>6.3583815028901702E-2</c:v>
                </c:pt>
                <c:pt idx="1556">
                  <c:v>6.3583815028901702E-2</c:v>
                </c:pt>
                <c:pt idx="1557">
                  <c:v>6.3005780346820806E-2</c:v>
                </c:pt>
                <c:pt idx="1558">
                  <c:v>6.3005780346820806E-2</c:v>
                </c:pt>
                <c:pt idx="1559">
                  <c:v>6.3005780346820806E-2</c:v>
                </c:pt>
                <c:pt idx="1560">
                  <c:v>6.3005780346820806E-2</c:v>
                </c:pt>
                <c:pt idx="1561">
                  <c:v>6.3005780346820806E-2</c:v>
                </c:pt>
                <c:pt idx="1562">
                  <c:v>6.2427745664739902E-2</c:v>
                </c:pt>
                <c:pt idx="1563">
                  <c:v>6.2427745664739902E-2</c:v>
                </c:pt>
                <c:pt idx="1564">
                  <c:v>6.2427745664739902E-2</c:v>
                </c:pt>
                <c:pt idx="1565">
                  <c:v>6.2427745664739902E-2</c:v>
                </c:pt>
                <c:pt idx="1566">
                  <c:v>6.2427745664739902E-2</c:v>
                </c:pt>
                <c:pt idx="1567">
                  <c:v>6.2427745664739902E-2</c:v>
                </c:pt>
                <c:pt idx="1568">
                  <c:v>6.2427745664739902E-2</c:v>
                </c:pt>
                <c:pt idx="1569">
                  <c:v>6.1849710982658998E-2</c:v>
                </c:pt>
                <c:pt idx="1570">
                  <c:v>6.1849710982658998E-2</c:v>
                </c:pt>
                <c:pt idx="1571">
                  <c:v>6.1849710982658998E-2</c:v>
                </c:pt>
                <c:pt idx="1572">
                  <c:v>6.1849710982658998E-2</c:v>
                </c:pt>
                <c:pt idx="1573">
                  <c:v>6.1849710982658998E-2</c:v>
                </c:pt>
                <c:pt idx="1574">
                  <c:v>6.1849710982658998E-2</c:v>
                </c:pt>
                <c:pt idx="1575">
                  <c:v>6.1849710982658998E-2</c:v>
                </c:pt>
                <c:pt idx="1576">
                  <c:v>6.1849710982658998E-2</c:v>
                </c:pt>
                <c:pt idx="1577">
                  <c:v>6.1271676300577997E-2</c:v>
                </c:pt>
                <c:pt idx="1578">
                  <c:v>6.1271676300577997E-2</c:v>
                </c:pt>
                <c:pt idx="1579">
                  <c:v>6.1271676300577997E-2</c:v>
                </c:pt>
                <c:pt idx="1580">
                  <c:v>6.1271676300577997E-2</c:v>
                </c:pt>
                <c:pt idx="1581">
                  <c:v>6.1271676300577997E-2</c:v>
                </c:pt>
                <c:pt idx="1582">
                  <c:v>6.1271676300577997E-2</c:v>
                </c:pt>
                <c:pt idx="1583">
                  <c:v>6.1271676300577997E-2</c:v>
                </c:pt>
                <c:pt idx="1584">
                  <c:v>6.1271676300577997E-2</c:v>
                </c:pt>
                <c:pt idx="1585">
                  <c:v>6.1271676300577997E-2</c:v>
                </c:pt>
                <c:pt idx="1586">
                  <c:v>6.06936416184971E-2</c:v>
                </c:pt>
                <c:pt idx="1587">
                  <c:v>6.06936416184971E-2</c:v>
                </c:pt>
                <c:pt idx="1588">
                  <c:v>6.06936416184971E-2</c:v>
                </c:pt>
                <c:pt idx="1589">
                  <c:v>6.06936416184971E-2</c:v>
                </c:pt>
                <c:pt idx="1590">
                  <c:v>6.06936416184971E-2</c:v>
                </c:pt>
                <c:pt idx="1591">
                  <c:v>6.06936416184971E-2</c:v>
                </c:pt>
                <c:pt idx="1592">
                  <c:v>6.06936416184971E-2</c:v>
                </c:pt>
                <c:pt idx="1593">
                  <c:v>6.06936416184971E-2</c:v>
                </c:pt>
                <c:pt idx="1594">
                  <c:v>6.06936416184971E-2</c:v>
                </c:pt>
                <c:pt idx="1595">
                  <c:v>6.06936416184971E-2</c:v>
                </c:pt>
                <c:pt idx="1596">
                  <c:v>6.06936416184971E-2</c:v>
                </c:pt>
                <c:pt idx="1597">
                  <c:v>6.06936416184971E-2</c:v>
                </c:pt>
                <c:pt idx="1598">
                  <c:v>6.06936416184971E-2</c:v>
                </c:pt>
                <c:pt idx="1599">
                  <c:v>6.06936416184971E-2</c:v>
                </c:pt>
                <c:pt idx="1600">
                  <c:v>6.06936416184971E-2</c:v>
                </c:pt>
                <c:pt idx="1601">
                  <c:v>6.06936416184971E-2</c:v>
                </c:pt>
                <c:pt idx="1602">
                  <c:v>6.0115606936416197E-2</c:v>
                </c:pt>
                <c:pt idx="1603">
                  <c:v>6.0115606936416197E-2</c:v>
                </c:pt>
                <c:pt idx="1604">
                  <c:v>6.0115606936416197E-2</c:v>
                </c:pt>
                <c:pt idx="1605">
                  <c:v>6.0115606936416197E-2</c:v>
                </c:pt>
                <c:pt idx="1606">
                  <c:v>5.95375722543353E-2</c:v>
                </c:pt>
                <c:pt idx="1607">
                  <c:v>5.95375722543353E-2</c:v>
                </c:pt>
                <c:pt idx="1608">
                  <c:v>5.95375722543353E-2</c:v>
                </c:pt>
                <c:pt idx="1609">
                  <c:v>5.95375722543353E-2</c:v>
                </c:pt>
                <c:pt idx="1610">
                  <c:v>5.8959537572254299E-2</c:v>
                </c:pt>
                <c:pt idx="1611">
                  <c:v>5.8959537572254299E-2</c:v>
                </c:pt>
                <c:pt idx="1612">
                  <c:v>5.8959537572254299E-2</c:v>
                </c:pt>
                <c:pt idx="1613">
                  <c:v>5.8959537572254299E-2</c:v>
                </c:pt>
                <c:pt idx="1614">
                  <c:v>5.8959537572254299E-2</c:v>
                </c:pt>
                <c:pt idx="1615">
                  <c:v>5.8959537572254299E-2</c:v>
                </c:pt>
                <c:pt idx="1616">
                  <c:v>5.8959537572254299E-2</c:v>
                </c:pt>
                <c:pt idx="1617">
                  <c:v>5.8959537572254299E-2</c:v>
                </c:pt>
                <c:pt idx="1618">
                  <c:v>5.8959537572254299E-2</c:v>
                </c:pt>
                <c:pt idx="1619">
                  <c:v>5.8959537572254299E-2</c:v>
                </c:pt>
                <c:pt idx="1620">
                  <c:v>5.8959537572254299E-2</c:v>
                </c:pt>
                <c:pt idx="1621">
                  <c:v>5.8959537572254299E-2</c:v>
                </c:pt>
                <c:pt idx="1622">
                  <c:v>5.8381502890173402E-2</c:v>
                </c:pt>
                <c:pt idx="1623">
                  <c:v>5.8381502890173402E-2</c:v>
                </c:pt>
                <c:pt idx="1624">
                  <c:v>5.8381502890173402E-2</c:v>
                </c:pt>
                <c:pt idx="1625">
                  <c:v>5.8381502890173402E-2</c:v>
                </c:pt>
                <c:pt idx="1626">
                  <c:v>5.8381502890173402E-2</c:v>
                </c:pt>
                <c:pt idx="1627">
                  <c:v>5.8381502890173402E-2</c:v>
                </c:pt>
                <c:pt idx="1628">
                  <c:v>5.8381502890173402E-2</c:v>
                </c:pt>
                <c:pt idx="1629">
                  <c:v>5.8381502890173402E-2</c:v>
                </c:pt>
                <c:pt idx="1630">
                  <c:v>5.8381502890173402E-2</c:v>
                </c:pt>
                <c:pt idx="1631">
                  <c:v>5.8959537572254299E-2</c:v>
                </c:pt>
                <c:pt idx="1632">
                  <c:v>5.8959537572254299E-2</c:v>
                </c:pt>
                <c:pt idx="1633">
                  <c:v>5.8959537572254299E-2</c:v>
                </c:pt>
                <c:pt idx="1634">
                  <c:v>5.8959537572254299E-2</c:v>
                </c:pt>
                <c:pt idx="1635">
                  <c:v>5.8959537572254299E-2</c:v>
                </c:pt>
                <c:pt idx="1636">
                  <c:v>5.8959537572254299E-2</c:v>
                </c:pt>
                <c:pt idx="1637">
                  <c:v>5.8959537572254299E-2</c:v>
                </c:pt>
                <c:pt idx="1638">
                  <c:v>5.8959537572254299E-2</c:v>
                </c:pt>
                <c:pt idx="1639">
                  <c:v>5.8959537572254299E-2</c:v>
                </c:pt>
                <c:pt idx="1640">
                  <c:v>5.8959537572254299E-2</c:v>
                </c:pt>
                <c:pt idx="1641">
                  <c:v>5.8381502890173402E-2</c:v>
                </c:pt>
                <c:pt idx="1642">
                  <c:v>5.8381502890173402E-2</c:v>
                </c:pt>
                <c:pt idx="1643">
                  <c:v>5.8959537572254299E-2</c:v>
                </c:pt>
                <c:pt idx="1644">
                  <c:v>5.8959537572254299E-2</c:v>
                </c:pt>
                <c:pt idx="1645">
                  <c:v>5.95375722543353E-2</c:v>
                </c:pt>
                <c:pt idx="1646">
                  <c:v>5.95375722543353E-2</c:v>
                </c:pt>
                <c:pt idx="1647">
                  <c:v>5.95375722543353E-2</c:v>
                </c:pt>
                <c:pt idx="1648">
                  <c:v>5.95375722543353E-2</c:v>
                </c:pt>
                <c:pt idx="1649">
                  <c:v>5.95375722543353E-2</c:v>
                </c:pt>
                <c:pt idx="1650">
                  <c:v>5.95375722543353E-2</c:v>
                </c:pt>
                <c:pt idx="1651">
                  <c:v>6.0115606936416197E-2</c:v>
                </c:pt>
                <c:pt idx="1652">
                  <c:v>6.0115606936416197E-2</c:v>
                </c:pt>
                <c:pt idx="1653">
                  <c:v>6.0115606936416197E-2</c:v>
                </c:pt>
                <c:pt idx="1654">
                  <c:v>6.0115606936416197E-2</c:v>
                </c:pt>
                <c:pt idx="1655">
                  <c:v>6.0115606936416197E-2</c:v>
                </c:pt>
                <c:pt idx="1656">
                  <c:v>6.0115606936416197E-2</c:v>
                </c:pt>
                <c:pt idx="1657">
                  <c:v>6.0115606936416197E-2</c:v>
                </c:pt>
                <c:pt idx="1658">
                  <c:v>6.0115606936416197E-2</c:v>
                </c:pt>
                <c:pt idx="1659">
                  <c:v>6.0115606936416197E-2</c:v>
                </c:pt>
                <c:pt idx="1660">
                  <c:v>6.0115606936416197E-2</c:v>
                </c:pt>
                <c:pt idx="1661">
                  <c:v>6.0115606936416197E-2</c:v>
                </c:pt>
                <c:pt idx="1662">
                  <c:v>5.95375722543353E-2</c:v>
                </c:pt>
                <c:pt idx="1663">
                  <c:v>5.95375722543353E-2</c:v>
                </c:pt>
                <c:pt idx="1664">
                  <c:v>6.0115606936416197E-2</c:v>
                </c:pt>
                <c:pt idx="1665">
                  <c:v>6.06936416184971E-2</c:v>
                </c:pt>
                <c:pt idx="1666">
                  <c:v>6.2427745664739902E-2</c:v>
                </c:pt>
                <c:pt idx="1667">
                  <c:v>6.4161849710982696E-2</c:v>
                </c:pt>
                <c:pt idx="1668">
                  <c:v>6.5317919075144504E-2</c:v>
                </c:pt>
                <c:pt idx="1669">
                  <c:v>6.5895953757225401E-2</c:v>
                </c:pt>
                <c:pt idx="1670">
                  <c:v>6.5317919075144504E-2</c:v>
                </c:pt>
                <c:pt idx="1671">
                  <c:v>6.4161849710982696E-2</c:v>
                </c:pt>
                <c:pt idx="1672">
                  <c:v>6.3583815028901702E-2</c:v>
                </c:pt>
                <c:pt idx="1673">
                  <c:v>6.3005780346820806E-2</c:v>
                </c:pt>
                <c:pt idx="1674">
                  <c:v>6.2427745664739902E-2</c:v>
                </c:pt>
                <c:pt idx="1675">
                  <c:v>6.2427745664739902E-2</c:v>
                </c:pt>
                <c:pt idx="1676">
                  <c:v>6.2427745664739902E-2</c:v>
                </c:pt>
                <c:pt idx="1677">
                  <c:v>6.1849710982658998E-2</c:v>
                </c:pt>
                <c:pt idx="1678">
                  <c:v>6.1849710982658998E-2</c:v>
                </c:pt>
                <c:pt idx="1679">
                  <c:v>6.1849710982658998E-2</c:v>
                </c:pt>
                <c:pt idx="1680">
                  <c:v>6.1271676300577997E-2</c:v>
                </c:pt>
                <c:pt idx="1681">
                  <c:v>6.1271676300577997E-2</c:v>
                </c:pt>
                <c:pt idx="1682">
                  <c:v>6.06936416184971E-2</c:v>
                </c:pt>
                <c:pt idx="1683">
                  <c:v>6.06936416184971E-2</c:v>
                </c:pt>
                <c:pt idx="1684">
                  <c:v>6.06936416184971E-2</c:v>
                </c:pt>
                <c:pt idx="1685">
                  <c:v>6.06936416184971E-2</c:v>
                </c:pt>
                <c:pt idx="1686">
                  <c:v>6.06936416184971E-2</c:v>
                </c:pt>
                <c:pt idx="1687">
                  <c:v>6.06936416184971E-2</c:v>
                </c:pt>
                <c:pt idx="1688">
                  <c:v>6.06936416184971E-2</c:v>
                </c:pt>
                <c:pt idx="1689">
                  <c:v>6.06936416184971E-2</c:v>
                </c:pt>
                <c:pt idx="1690">
                  <c:v>6.06936416184971E-2</c:v>
                </c:pt>
                <c:pt idx="1691">
                  <c:v>6.06936416184971E-2</c:v>
                </c:pt>
                <c:pt idx="1692">
                  <c:v>6.06936416184971E-2</c:v>
                </c:pt>
                <c:pt idx="1693">
                  <c:v>6.1271676300577997E-2</c:v>
                </c:pt>
                <c:pt idx="1694">
                  <c:v>6.1271676300577997E-2</c:v>
                </c:pt>
                <c:pt idx="1695">
                  <c:v>6.1271676300577997E-2</c:v>
                </c:pt>
                <c:pt idx="1696">
                  <c:v>6.1849710982658998E-2</c:v>
                </c:pt>
                <c:pt idx="1697">
                  <c:v>6.1849710982658998E-2</c:v>
                </c:pt>
                <c:pt idx="1698">
                  <c:v>6.2427745664739902E-2</c:v>
                </c:pt>
                <c:pt idx="1699">
                  <c:v>6.2427745664739902E-2</c:v>
                </c:pt>
                <c:pt idx="1700">
                  <c:v>6.2427745664739902E-2</c:v>
                </c:pt>
                <c:pt idx="1701">
                  <c:v>6.3005780346820806E-2</c:v>
                </c:pt>
                <c:pt idx="1702">
                  <c:v>6.3005780346820806E-2</c:v>
                </c:pt>
                <c:pt idx="1703">
                  <c:v>6.3005780346820806E-2</c:v>
                </c:pt>
                <c:pt idx="1704">
                  <c:v>6.3583815028901702E-2</c:v>
                </c:pt>
                <c:pt idx="1705">
                  <c:v>6.3583815028901702E-2</c:v>
                </c:pt>
                <c:pt idx="1706">
                  <c:v>6.3583815028901702E-2</c:v>
                </c:pt>
                <c:pt idx="1707">
                  <c:v>6.3583815028901702E-2</c:v>
                </c:pt>
                <c:pt idx="1708">
                  <c:v>6.3583815028901702E-2</c:v>
                </c:pt>
                <c:pt idx="1709">
                  <c:v>6.3583815028901702E-2</c:v>
                </c:pt>
                <c:pt idx="1710">
                  <c:v>6.3005780346820806E-2</c:v>
                </c:pt>
                <c:pt idx="1711">
                  <c:v>6.2427745664739902E-2</c:v>
                </c:pt>
                <c:pt idx="1712">
                  <c:v>6.2427745664739902E-2</c:v>
                </c:pt>
                <c:pt idx="1713">
                  <c:v>6.1849710982658998E-2</c:v>
                </c:pt>
                <c:pt idx="1714">
                  <c:v>6.1849710982658998E-2</c:v>
                </c:pt>
                <c:pt idx="1715">
                  <c:v>6.1849710982658998E-2</c:v>
                </c:pt>
                <c:pt idx="1716">
                  <c:v>6.1849710982658998E-2</c:v>
                </c:pt>
                <c:pt idx="1717">
                  <c:v>6.1849710982658998E-2</c:v>
                </c:pt>
                <c:pt idx="1718">
                  <c:v>6.1271676300577997E-2</c:v>
                </c:pt>
                <c:pt idx="1719">
                  <c:v>6.1271676300577997E-2</c:v>
                </c:pt>
                <c:pt idx="1720">
                  <c:v>6.1271676300577997E-2</c:v>
                </c:pt>
                <c:pt idx="1721">
                  <c:v>6.1271676300577997E-2</c:v>
                </c:pt>
                <c:pt idx="1722">
                  <c:v>6.1271676300577997E-2</c:v>
                </c:pt>
                <c:pt idx="1723">
                  <c:v>6.06936416184971E-2</c:v>
                </c:pt>
                <c:pt idx="1724">
                  <c:v>6.06936416184971E-2</c:v>
                </c:pt>
                <c:pt idx="1725">
                  <c:v>6.06936416184971E-2</c:v>
                </c:pt>
                <c:pt idx="1726">
                  <c:v>6.06936416184971E-2</c:v>
                </c:pt>
                <c:pt idx="1727">
                  <c:v>6.0115606936416197E-2</c:v>
                </c:pt>
                <c:pt idx="1728">
                  <c:v>5.95375722543353E-2</c:v>
                </c:pt>
                <c:pt idx="1729">
                  <c:v>5.95375722543353E-2</c:v>
                </c:pt>
                <c:pt idx="1730">
                  <c:v>5.95375722543353E-2</c:v>
                </c:pt>
                <c:pt idx="1731">
                  <c:v>5.95375722543353E-2</c:v>
                </c:pt>
                <c:pt idx="1732">
                  <c:v>5.95375722543353E-2</c:v>
                </c:pt>
                <c:pt idx="1733">
                  <c:v>6.0115606936416197E-2</c:v>
                </c:pt>
                <c:pt idx="1734">
                  <c:v>6.0115606936416197E-2</c:v>
                </c:pt>
                <c:pt idx="1735">
                  <c:v>6.0115606936416197E-2</c:v>
                </c:pt>
                <c:pt idx="1736">
                  <c:v>6.0115606936416197E-2</c:v>
                </c:pt>
                <c:pt idx="1737">
                  <c:v>5.95375722543353E-2</c:v>
                </c:pt>
                <c:pt idx="1738">
                  <c:v>5.95375722543353E-2</c:v>
                </c:pt>
                <c:pt idx="1739">
                  <c:v>5.8959537572254299E-2</c:v>
                </c:pt>
                <c:pt idx="1740">
                  <c:v>5.8959537572254299E-2</c:v>
                </c:pt>
                <c:pt idx="1741">
                  <c:v>5.8959537572254299E-2</c:v>
                </c:pt>
                <c:pt idx="1742">
                  <c:v>5.8959537572254299E-2</c:v>
                </c:pt>
                <c:pt idx="1743">
                  <c:v>5.8959537572254299E-2</c:v>
                </c:pt>
                <c:pt idx="1744">
                  <c:v>5.95375722543353E-2</c:v>
                </c:pt>
                <c:pt idx="1745">
                  <c:v>5.95375722543353E-2</c:v>
                </c:pt>
                <c:pt idx="1746">
                  <c:v>5.8959537572254299E-2</c:v>
                </c:pt>
                <c:pt idx="1747">
                  <c:v>5.8959537572254299E-2</c:v>
                </c:pt>
                <c:pt idx="1748">
                  <c:v>5.8959537572254299E-2</c:v>
                </c:pt>
                <c:pt idx="1749">
                  <c:v>5.8959537572254299E-2</c:v>
                </c:pt>
                <c:pt idx="1750">
                  <c:v>5.8959537572254299E-2</c:v>
                </c:pt>
                <c:pt idx="1751">
                  <c:v>5.8959537572254299E-2</c:v>
                </c:pt>
                <c:pt idx="1752">
                  <c:v>5.8959537572254299E-2</c:v>
                </c:pt>
                <c:pt idx="1753">
                  <c:v>5.8959537572254299E-2</c:v>
                </c:pt>
                <c:pt idx="1754">
                  <c:v>5.8959537572254299E-2</c:v>
                </c:pt>
                <c:pt idx="1755">
                  <c:v>5.8959537572254299E-2</c:v>
                </c:pt>
                <c:pt idx="1756">
                  <c:v>5.8959537572254299E-2</c:v>
                </c:pt>
                <c:pt idx="1757">
                  <c:v>5.8959537572254299E-2</c:v>
                </c:pt>
                <c:pt idx="1758">
                  <c:v>5.8959537572254299E-2</c:v>
                </c:pt>
                <c:pt idx="1759">
                  <c:v>5.8959537572254299E-2</c:v>
                </c:pt>
                <c:pt idx="1760">
                  <c:v>5.8959537572254299E-2</c:v>
                </c:pt>
                <c:pt idx="1761">
                  <c:v>5.8959537572254299E-2</c:v>
                </c:pt>
                <c:pt idx="1762">
                  <c:v>5.8381502890173402E-2</c:v>
                </c:pt>
                <c:pt idx="1763">
                  <c:v>5.8381502890173402E-2</c:v>
                </c:pt>
                <c:pt idx="1764">
                  <c:v>5.7803468208092498E-2</c:v>
                </c:pt>
                <c:pt idx="1765">
                  <c:v>5.7803468208092498E-2</c:v>
                </c:pt>
                <c:pt idx="1766">
                  <c:v>5.7803468208092498E-2</c:v>
                </c:pt>
                <c:pt idx="1767">
                  <c:v>5.7803468208092498E-2</c:v>
                </c:pt>
                <c:pt idx="1768">
                  <c:v>5.8381502890173402E-2</c:v>
                </c:pt>
                <c:pt idx="1769">
                  <c:v>5.8381502890173402E-2</c:v>
                </c:pt>
                <c:pt idx="1770">
                  <c:v>5.8381502890173402E-2</c:v>
                </c:pt>
                <c:pt idx="1771">
                  <c:v>5.7803468208092498E-2</c:v>
                </c:pt>
                <c:pt idx="1772">
                  <c:v>5.7803468208092498E-2</c:v>
                </c:pt>
                <c:pt idx="1773">
                  <c:v>5.7803468208092498E-2</c:v>
                </c:pt>
                <c:pt idx="1774">
                  <c:v>5.7803468208092498E-2</c:v>
                </c:pt>
                <c:pt idx="1775">
                  <c:v>5.7803468208092498E-2</c:v>
                </c:pt>
                <c:pt idx="1776">
                  <c:v>5.7803468208092498E-2</c:v>
                </c:pt>
                <c:pt idx="1777">
                  <c:v>5.7803468208092498E-2</c:v>
                </c:pt>
                <c:pt idx="1778">
                  <c:v>5.7803468208092498E-2</c:v>
                </c:pt>
                <c:pt idx="1779">
                  <c:v>5.7225433526011601E-2</c:v>
                </c:pt>
                <c:pt idx="1780">
                  <c:v>5.7225433526011601E-2</c:v>
                </c:pt>
                <c:pt idx="1781">
                  <c:v>5.7225433526011601E-2</c:v>
                </c:pt>
                <c:pt idx="1782">
                  <c:v>5.7225433526011601E-2</c:v>
                </c:pt>
                <c:pt idx="1783">
                  <c:v>5.7225433526011601E-2</c:v>
                </c:pt>
                <c:pt idx="1784">
                  <c:v>5.7225433526011601E-2</c:v>
                </c:pt>
                <c:pt idx="1785">
                  <c:v>5.7225433526011601E-2</c:v>
                </c:pt>
                <c:pt idx="1786">
                  <c:v>5.7225433526011601E-2</c:v>
                </c:pt>
                <c:pt idx="1787">
                  <c:v>5.7225433526011601E-2</c:v>
                </c:pt>
                <c:pt idx="1788">
                  <c:v>5.6647398843930601E-2</c:v>
                </c:pt>
                <c:pt idx="1789">
                  <c:v>5.7225433526011601E-2</c:v>
                </c:pt>
                <c:pt idx="1790">
                  <c:v>5.7225433526011601E-2</c:v>
                </c:pt>
                <c:pt idx="1791">
                  <c:v>5.7225433526011601E-2</c:v>
                </c:pt>
                <c:pt idx="1792">
                  <c:v>5.7225433526011601E-2</c:v>
                </c:pt>
                <c:pt idx="1793">
                  <c:v>5.7803468208092498E-2</c:v>
                </c:pt>
                <c:pt idx="1794">
                  <c:v>5.7803468208092498E-2</c:v>
                </c:pt>
                <c:pt idx="1795">
                  <c:v>5.7803468208092498E-2</c:v>
                </c:pt>
                <c:pt idx="1796">
                  <c:v>5.7225433526011601E-2</c:v>
                </c:pt>
                <c:pt idx="1797">
                  <c:v>5.7225433526011601E-2</c:v>
                </c:pt>
                <c:pt idx="1798">
                  <c:v>5.7225433526011601E-2</c:v>
                </c:pt>
                <c:pt idx="1799">
                  <c:v>5.6647398843930601E-2</c:v>
                </c:pt>
                <c:pt idx="1800">
                  <c:v>5.6647398843930601E-2</c:v>
                </c:pt>
                <c:pt idx="1801">
                  <c:v>5.6647398843930601E-2</c:v>
                </c:pt>
                <c:pt idx="1802">
                  <c:v>5.6647398843930601E-2</c:v>
                </c:pt>
                <c:pt idx="1803">
                  <c:v>5.7225433526011601E-2</c:v>
                </c:pt>
                <c:pt idx="1804">
                  <c:v>5.7225433526011601E-2</c:v>
                </c:pt>
                <c:pt idx="1805">
                  <c:v>5.7803468208092498E-2</c:v>
                </c:pt>
                <c:pt idx="1806">
                  <c:v>5.7803468208092498E-2</c:v>
                </c:pt>
                <c:pt idx="1807">
                  <c:v>5.7225433526011601E-2</c:v>
                </c:pt>
                <c:pt idx="1808">
                  <c:v>5.6647398843930601E-2</c:v>
                </c:pt>
                <c:pt idx="1809">
                  <c:v>5.6069364161849697E-2</c:v>
                </c:pt>
                <c:pt idx="1810">
                  <c:v>5.4913294797687903E-2</c:v>
                </c:pt>
                <c:pt idx="1811">
                  <c:v>5.3757225433525999E-2</c:v>
                </c:pt>
                <c:pt idx="1812">
                  <c:v>5.3757225433525999E-2</c:v>
                </c:pt>
                <c:pt idx="1813">
                  <c:v>5.3757225433525999E-2</c:v>
                </c:pt>
                <c:pt idx="1814">
                  <c:v>5.4335260115606902E-2</c:v>
                </c:pt>
                <c:pt idx="1815">
                  <c:v>5.4335260115606902E-2</c:v>
                </c:pt>
                <c:pt idx="1816">
                  <c:v>5.4335260115606902E-2</c:v>
                </c:pt>
                <c:pt idx="1817">
                  <c:v>5.3757225433525999E-2</c:v>
                </c:pt>
                <c:pt idx="1818">
                  <c:v>5.3179190751445102E-2</c:v>
                </c:pt>
                <c:pt idx="1819">
                  <c:v>5.3179190751445102E-2</c:v>
                </c:pt>
                <c:pt idx="1820">
                  <c:v>5.3757225433525999E-2</c:v>
                </c:pt>
                <c:pt idx="1821">
                  <c:v>5.4913294797687903E-2</c:v>
                </c:pt>
                <c:pt idx="1822">
                  <c:v>5.6069364161849697E-2</c:v>
                </c:pt>
                <c:pt idx="1823">
                  <c:v>5.7225433526011601E-2</c:v>
                </c:pt>
                <c:pt idx="1824">
                  <c:v>5.8381502890173402E-2</c:v>
                </c:pt>
                <c:pt idx="1825">
                  <c:v>5.95375722543353E-2</c:v>
                </c:pt>
                <c:pt idx="1826">
                  <c:v>5.95375722543353E-2</c:v>
                </c:pt>
                <c:pt idx="1827">
                  <c:v>5.95375722543353E-2</c:v>
                </c:pt>
                <c:pt idx="1828">
                  <c:v>5.95375722543353E-2</c:v>
                </c:pt>
                <c:pt idx="1829">
                  <c:v>5.8959537572254299E-2</c:v>
                </c:pt>
                <c:pt idx="1830">
                  <c:v>5.8959537572254299E-2</c:v>
                </c:pt>
                <c:pt idx="1831">
                  <c:v>5.7803468208092498E-2</c:v>
                </c:pt>
                <c:pt idx="1832">
                  <c:v>5.54913294797688E-2</c:v>
                </c:pt>
                <c:pt idx="1833">
                  <c:v>5.0867052023121397E-2</c:v>
                </c:pt>
                <c:pt idx="1834">
                  <c:v>4.5664739884393103E-2</c:v>
                </c:pt>
                <c:pt idx="1835">
                  <c:v>4.1618497109826597E-2</c:v>
                </c:pt>
                <c:pt idx="1836">
                  <c:v>3.9884393063583802E-2</c:v>
                </c:pt>
                <c:pt idx="1837">
                  <c:v>4.10404624277457E-2</c:v>
                </c:pt>
                <c:pt idx="1838">
                  <c:v>4.2774566473988397E-2</c:v>
                </c:pt>
                <c:pt idx="1839">
                  <c:v>4.4508670520231199E-2</c:v>
                </c:pt>
                <c:pt idx="1840">
                  <c:v>4.5664739884393103E-2</c:v>
                </c:pt>
                <c:pt idx="1841">
                  <c:v>4.6242774566474E-2</c:v>
                </c:pt>
                <c:pt idx="1842">
                  <c:v>4.6820809248554897E-2</c:v>
                </c:pt>
                <c:pt idx="1843">
                  <c:v>4.6820809248554897E-2</c:v>
                </c:pt>
                <c:pt idx="1844">
                  <c:v>4.6820809248554897E-2</c:v>
                </c:pt>
                <c:pt idx="1845">
                  <c:v>4.6820809248554897E-2</c:v>
                </c:pt>
                <c:pt idx="1846">
                  <c:v>4.6820809248554897E-2</c:v>
                </c:pt>
                <c:pt idx="1847">
                  <c:v>4.6820809248554897E-2</c:v>
                </c:pt>
                <c:pt idx="1848">
                  <c:v>4.6820809248554897E-2</c:v>
                </c:pt>
                <c:pt idx="1849">
                  <c:v>4.6820809248554897E-2</c:v>
                </c:pt>
                <c:pt idx="1850">
                  <c:v>4.7398843930635801E-2</c:v>
                </c:pt>
                <c:pt idx="1851">
                  <c:v>4.7398843930635801E-2</c:v>
                </c:pt>
                <c:pt idx="1852">
                  <c:v>4.7976878612716801E-2</c:v>
                </c:pt>
                <c:pt idx="1853">
                  <c:v>4.7976878612716801E-2</c:v>
                </c:pt>
                <c:pt idx="1854">
                  <c:v>4.7976878612716801E-2</c:v>
                </c:pt>
                <c:pt idx="1855">
                  <c:v>4.7976878612716801E-2</c:v>
                </c:pt>
                <c:pt idx="1856">
                  <c:v>4.7976878612716801E-2</c:v>
                </c:pt>
                <c:pt idx="1857">
                  <c:v>4.7398843930635801E-2</c:v>
                </c:pt>
                <c:pt idx="1858">
                  <c:v>4.6242774566474E-2</c:v>
                </c:pt>
                <c:pt idx="1859">
                  <c:v>4.5664739884393103E-2</c:v>
                </c:pt>
                <c:pt idx="1860">
                  <c:v>4.5086705202312102E-2</c:v>
                </c:pt>
                <c:pt idx="1861">
                  <c:v>4.5664739884393103E-2</c:v>
                </c:pt>
                <c:pt idx="1862">
                  <c:v>4.6242774566474E-2</c:v>
                </c:pt>
                <c:pt idx="1863">
                  <c:v>4.7398843930635801E-2</c:v>
                </c:pt>
                <c:pt idx="1864">
                  <c:v>4.7976878612716801E-2</c:v>
                </c:pt>
                <c:pt idx="1865">
                  <c:v>4.9132947976878602E-2</c:v>
                </c:pt>
                <c:pt idx="1866">
                  <c:v>4.9710982658959499E-2</c:v>
                </c:pt>
                <c:pt idx="1867">
                  <c:v>5.02890173410405E-2</c:v>
                </c:pt>
                <c:pt idx="1868">
                  <c:v>5.0867052023121397E-2</c:v>
                </c:pt>
                <c:pt idx="1869">
                  <c:v>5.14450867052023E-2</c:v>
                </c:pt>
                <c:pt idx="1870">
                  <c:v>5.2023121387283197E-2</c:v>
                </c:pt>
                <c:pt idx="1871">
                  <c:v>5.2601156069364198E-2</c:v>
                </c:pt>
                <c:pt idx="1872">
                  <c:v>5.2601156069364198E-2</c:v>
                </c:pt>
                <c:pt idx="1873">
                  <c:v>5.2601156069364198E-2</c:v>
                </c:pt>
                <c:pt idx="1874">
                  <c:v>5.2601156069364198E-2</c:v>
                </c:pt>
                <c:pt idx="1875">
                  <c:v>5.2601156069364198E-2</c:v>
                </c:pt>
                <c:pt idx="1876">
                  <c:v>5.3179190751445102E-2</c:v>
                </c:pt>
                <c:pt idx="1877">
                  <c:v>5.3757225433525999E-2</c:v>
                </c:pt>
                <c:pt idx="1878">
                  <c:v>5.3757225433525999E-2</c:v>
                </c:pt>
                <c:pt idx="1879">
                  <c:v>5.4335260115606902E-2</c:v>
                </c:pt>
                <c:pt idx="1880">
                  <c:v>5.3757225433525999E-2</c:v>
                </c:pt>
                <c:pt idx="1881">
                  <c:v>5.3757225433525999E-2</c:v>
                </c:pt>
                <c:pt idx="1882">
                  <c:v>5.3757225433525999E-2</c:v>
                </c:pt>
                <c:pt idx="1883">
                  <c:v>5.3179190751445102E-2</c:v>
                </c:pt>
                <c:pt idx="1884">
                  <c:v>5.3179190751445102E-2</c:v>
                </c:pt>
                <c:pt idx="1885">
                  <c:v>5.3757225433525999E-2</c:v>
                </c:pt>
                <c:pt idx="1886">
                  <c:v>5.3757225433525999E-2</c:v>
                </c:pt>
                <c:pt idx="1887">
                  <c:v>5.3757225433525999E-2</c:v>
                </c:pt>
                <c:pt idx="1888">
                  <c:v>5.3757225433525999E-2</c:v>
                </c:pt>
                <c:pt idx="1889">
                  <c:v>5.3757225433525999E-2</c:v>
                </c:pt>
                <c:pt idx="1890">
                  <c:v>5.3757225433525999E-2</c:v>
                </c:pt>
                <c:pt idx="1891">
                  <c:v>5.3757225433525999E-2</c:v>
                </c:pt>
                <c:pt idx="1892">
                  <c:v>5.3757225433525999E-2</c:v>
                </c:pt>
                <c:pt idx="1893">
                  <c:v>5.3757225433525999E-2</c:v>
                </c:pt>
                <c:pt idx="1894">
                  <c:v>5.3757225433525999E-2</c:v>
                </c:pt>
                <c:pt idx="1895">
                  <c:v>5.3179190751445102E-2</c:v>
                </c:pt>
                <c:pt idx="1896">
                  <c:v>5.2601156069364198E-2</c:v>
                </c:pt>
                <c:pt idx="1897">
                  <c:v>5.14450867052023E-2</c:v>
                </c:pt>
                <c:pt idx="1898">
                  <c:v>5.0867052023121397E-2</c:v>
                </c:pt>
                <c:pt idx="1899">
                  <c:v>5.0867052023121397E-2</c:v>
                </c:pt>
                <c:pt idx="1900">
                  <c:v>5.14450867052023E-2</c:v>
                </c:pt>
                <c:pt idx="1901">
                  <c:v>5.2023121387283197E-2</c:v>
                </c:pt>
                <c:pt idx="1902">
                  <c:v>5.2601156069364198E-2</c:v>
                </c:pt>
                <c:pt idx="1903">
                  <c:v>5.2601156069364198E-2</c:v>
                </c:pt>
                <c:pt idx="1904">
                  <c:v>5.3179190751445102E-2</c:v>
                </c:pt>
                <c:pt idx="1905">
                  <c:v>5.3179190751445102E-2</c:v>
                </c:pt>
                <c:pt idx="1906">
                  <c:v>5.3179190751445102E-2</c:v>
                </c:pt>
                <c:pt idx="1907">
                  <c:v>5.3179190751445102E-2</c:v>
                </c:pt>
                <c:pt idx="1908">
                  <c:v>5.3179190751445102E-2</c:v>
                </c:pt>
                <c:pt idx="1909">
                  <c:v>5.3179190751445102E-2</c:v>
                </c:pt>
                <c:pt idx="1910">
                  <c:v>5.3179190751445102E-2</c:v>
                </c:pt>
                <c:pt idx="1911">
                  <c:v>5.3179190751445102E-2</c:v>
                </c:pt>
                <c:pt idx="1912">
                  <c:v>5.3179190751445102E-2</c:v>
                </c:pt>
                <c:pt idx="1913">
                  <c:v>5.3179190751445102E-2</c:v>
                </c:pt>
                <c:pt idx="1914">
                  <c:v>5.2601156069364198E-2</c:v>
                </c:pt>
                <c:pt idx="1915">
                  <c:v>5.2601156069364198E-2</c:v>
                </c:pt>
                <c:pt idx="1916">
                  <c:v>5.2601156069364198E-2</c:v>
                </c:pt>
                <c:pt idx="1917">
                  <c:v>5.2601156069364198E-2</c:v>
                </c:pt>
                <c:pt idx="1918">
                  <c:v>5.2601156069364198E-2</c:v>
                </c:pt>
                <c:pt idx="1919">
                  <c:v>5.2601156069364198E-2</c:v>
                </c:pt>
                <c:pt idx="1920">
                  <c:v>5.2601156069364198E-2</c:v>
                </c:pt>
                <c:pt idx="1921">
                  <c:v>5.2601156069364198E-2</c:v>
                </c:pt>
                <c:pt idx="1922">
                  <c:v>5.2023121387283197E-2</c:v>
                </c:pt>
                <c:pt idx="1923">
                  <c:v>5.2023121387283197E-2</c:v>
                </c:pt>
                <c:pt idx="1924">
                  <c:v>5.14450867052023E-2</c:v>
                </c:pt>
                <c:pt idx="1925">
                  <c:v>5.0867052023121397E-2</c:v>
                </c:pt>
                <c:pt idx="1926">
                  <c:v>5.02890173410405E-2</c:v>
                </c:pt>
                <c:pt idx="1927">
                  <c:v>5.02890173410405E-2</c:v>
                </c:pt>
                <c:pt idx="1928">
                  <c:v>4.9710982658959499E-2</c:v>
                </c:pt>
                <c:pt idx="1929">
                  <c:v>5.02890173410405E-2</c:v>
                </c:pt>
                <c:pt idx="1930">
                  <c:v>4.9710982658959499E-2</c:v>
                </c:pt>
                <c:pt idx="1931">
                  <c:v>4.9710982658959499E-2</c:v>
                </c:pt>
                <c:pt idx="1932">
                  <c:v>4.9710982658959499E-2</c:v>
                </c:pt>
                <c:pt idx="1933">
                  <c:v>4.9710982658959499E-2</c:v>
                </c:pt>
                <c:pt idx="1934">
                  <c:v>4.9710982658959499E-2</c:v>
                </c:pt>
                <c:pt idx="1935">
                  <c:v>5.02890173410405E-2</c:v>
                </c:pt>
                <c:pt idx="1936">
                  <c:v>5.02890173410405E-2</c:v>
                </c:pt>
                <c:pt idx="1937">
                  <c:v>5.02890173410405E-2</c:v>
                </c:pt>
                <c:pt idx="1938">
                  <c:v>5.02890173410405E-2</c:v>
                </c:pt>
                <c:pt idx="1939">
                  <c:v>5.0867052023121397E-2</c:v>
                </c:pt>
                <c:pt idx="1940">
                  <c:v>5.2023121387283197E-2</c:v>
                </c:pt>
                <c:pt idx="1941">
                  <c:v>5.3757225433525999E-2</c:v>
                </c:pt>
                <c:pt idx="1942">
                  <c:v>5.4335260115606902E-2</c:v>
                </c:pt>
                <c:pt idx="1943">
                  <c:v>5.3757225433525999E-2</c:v>
                </c:pt>
                <c:pt idx="1944">
                  <c:v>5.2023121387283197E-2</c:v>
                </c:pt>
                <c:pt idx="1945">
                  <c:v>4.9710982658959499E-2</c:v>
                </c:pt>
                <c:pt idx="1946">
                  <c:v>4.8554913294797698E-2</c:v>
                </c:pt>
                <c:pt idx="1947">
                  <c:v>4.7976878612716801E-2</c:v>
                </c:pt>
                <c:pt idx="1948">
                  <c:v>4.7398843930635801E-2</c:v>
                </c:pt>
                <c:pt idx="1949">
                  <c:v>4.7398843930635801E-2</c:v>
                </c:pt>
                <c:pt idx="1950">
                  <c:v>4.7398843930635801E-2</c:v>
                </c:pt>
                <c:pt idx="1951">
                  <c:v>4.6820809248554897E-2</c:v>
                </c:pt>
                <c:pt idx="1952">
                  <c:v>4.6820809248554897E-2</c:v>
                </c:pt>
                <c:pt idx="1953">
                  <c:v>4.7398843930635801E-2</c:v>
                </c:pt>
                <c:pt idx="1954">
                  <c:v>4.7398843930635801E-2</c:v>
                </c:pt>
                <c:pt idx="1955">
                  <c:v>4.7398843930635801E-2</c:v>
                </c:pt>
                <c:pt idx="1956">
                  <c:v>4.6820809248554897E-2</c:v>
                </c:pt>
                <c:pt idx="1957">
                  <c:v>4.6242774566474E-2</c:v>
                </c:pt>
                <c:pt idx="1958">
                  <c:v>4.5086705202312102E-2</c:v>
                </c:pt>
                <c:pt idx="1959">
                  <c:v>4.3930635838150302E-2</c:v>
                </c:pt>
                <c:pt idx="1960">
                  <c:v>4.2774566473988397E-2</c:v>
                </c:pt>
                <c:pt idx="1961">
                  <c:v>4.2774566473988397E-2</c:v>
                </c:pt>
                <c:pt idx="1962">
                  <c:v>4.21965317919075E-2</c:v>
                </c:pt>
                <c:pt idx="1963">
                  <c:v>4.21965317919075E-2</c:v>
                </c:pt>
                <c:pt idx="1964">
                  <c:v>4.21965317919075E-2</c:v>
                </c:pt>
                <c:pt idx="1965">
                  <c:v>4.21965317919075E-2</c:v>
                </c:pt>
                <c:pt idx="1966">
                  <c:v>4.21965317919075E-2</c:v>
                </c:pt>
                <c:pt idx="1967">
                  <c:v>4.21965317919075E-2</c:v>
                </c:pt>
                <c:pt idx="1968">
                  <c:v>4.1618497109826597E-2</c:v>
                </c:pt>
                <c:pt idx="1969">
                  <c:v>4.1618497109826597E-2</c:v>
                </c:pt>
                <c:pt idx="1970">
                  <c:v>4.10404624277457E-2</c:v>
                </c:pt>
                <c:pt idx="1971">
                  <c:v>4.10404624277457E-2</c:v>
                </c:pt>
                <c:pt idx="1972">
                  <c:v>4.10404624277457E-2</c:v>
                </c:pt>
                <c:pt idx="1973">
                  <c:v>4.10404624277457E-2</c:v>
                </c:pt>
                <c:pt idx="1974">
                  <c:v>4.1618497109826597E-2</c:v>
                </c:pt>
                <c:pt idx="1975">
                  <c:v>4.1618497109826597E-2</c:v>
                </c:pt>
                <c:pt idx="1976">
                  <c:v>4.1618497109826597E-2</c:v>
                </c:pt>
                <c:pt idx="1977">
                  <c:v>4.1618497109826597E-2</c:v>
                </c:pt>
                <c:pt idx="1978">
                  <c:v>4.1618497109826597E-2</c:v>
                </c:pt>
                <c:pt idx="1979">
                  <c:v>4.1618497109826597E-2</c:v>
                </c:pt>
                <c:pt idx="1980">
                  <c:v>4.1618497109826597E-2</c:v>
                </c:pt>
                <c:pt idx="1981">
                  <c:v>4.21965317919075E-2</c:v>
                </c:pt>
                <c:pt idx="1982">
                  <c:v>4.2774566473988397E-2</c:v>
                </c:pt>
                <c:pt idx="1983">
                  <c:v>4.2774566473988397E-2</c:v>
                </c:pt>
                <c:pt idx="1984">
                  <c:v>4.3352601156069398E-2</c:v>
                </c:pt>
                <c:pt idx="1985">
                  <c:v>4.3352601156069398E-2</c:v>
                </c:pt>
                <c:pt idx="1986">
                  <c:v>4.21965317919075E-2</c:v>
                </c:pt>
                <c:pt idx="1987">
                  <c:v>4.1618497109826597E-2</c:v>
                </c:pt>
                <c:pt idx="1988">
                  <c:v>4.1618497109826597E-2</c:v>
                </c:pt>
                <c:pt idx="1989">
                  <c:v>4.1618497109826597E-2</c:v>
                </c:pt>
                <c:pt idx="1990">
                  <c:v>4.21965317919075E-2</c:v>
                </c:pt>
                <c:pt idx="1991">
                  <c:v>4.2774566473988397E-2</c:v>
                </c:pt>
                <c:pt idx="1992">
                  <c:v>4.3352601156069398E-2</c:v>
                </c:pt>
                <c:pt idx="1993">
                  <c:v>4.4508670520231199E-2</c:v>
                </c:pt>
                <c:pt idx="1994">
                  <c:v>4.4508670520231199E-2</c:v>
                </c:pt>
                <c:pt idx="1995">
                  <c:v>4.5086705202312102E-2</c:v>
                </c:pt>
                <c:pt idx="1996">
                  <c:v>4.5086705202312102E-2</c:v>
                </c:pt>
                <c:pt idx="1997">
                  <c:v>4.5086705202312102E-2</c:v>
                </c:pt>
                <c:pt idx="1998">
                  <c:v>4.5664739884393103E-2</c:v>
                </c:pt>
                <c:pt idx="1999">
                  <c:v>4.5664739884393103E-2</c:v>
                </c:pt>
                <c:pt idx="2000">
                  <c:v>4.5664739884393103E-2</c:v>
                </c:pt>
                <c:pt idx="2001">
                  <c:v>4.6242774566474E-2</c:v>
                </c:pt>
                <c:pt idx="2002">
                  <c:v>4.5664739884393103E-2</c:v>
                </c:pt>
                <c:pt idx="2003">
                  <c:v>4.5664739884393103E-2</c:v>
                </c:pt>
                <c:pt idx="2004">
                  <c:v>4.5664739884393103E-2</c:v>
                </c:pt>
                <c:pt idx="2005">
                  <c:v>4.6242774566474E-2</c:v>
                </c:pt>
                <c:pt idx="2006">
                  <c:v>4.6242774566474E-2</c:v>
                </c:pt>
                <c:pt idx="2007">
                  <c:v>4.6820809248554897E-2</c:v>
                </c:pt>
                <c:pt idx="2008">
                  <c:v>4.6820809248554897E-2</c:v>
                </c:pt>
                <c:pt idx="2009">
                  <c:v>4.7398843930635801E-2</c:v>
                </c:pt>
                <c:pt idx="2010">
                  <c:v>4.7976878612716801E-2</c:v>
                </c:pt>
                <c:pt idx="2011">
                  <c:v>4.9132947976878602E-2</c:v>
                </c:pt>
                <c:pt idx="2012">
                  <c:v>4.9710982658959499E-2</c:v>
                </c:pt>
                <c:pt idx="2013">
                  <c:v>4.9710982658959499E-2</c:v>
                </c:pt>
                <c:pt idx="2014">
                  <c:v>4.7976878612716801E-2</c:v>
                </c:pt>
                <c:pt idx="2015">
                  <c:v>4.5086705202312102E-2</c:v>
                </c:pt>
                <c:pt idx="2016">
                  <c:v>4.2774566473988397E-2</c:v>
                </c:pt>
                <c:pt idx="2017">
                  <c:v>4.1618497109826597E-2</c:v>
                </c:pt>
                <c:pt idx="2018">
                  <c:v>4.1618497109826597E-2</c:v>
                </c:pt>
                <c:pt idx="2019">
                  <c:v>4.1618497109826597E-2</c:v>
                </c:pt>
                <c:pt idx="2020">
                  <c:v>4.1618497109826597E-2</c:v>
                </c:pt>
                <c:pt idx="2021">
                  <c:v>4.10404624277457E-2</c:v>
                </c:pt>
                <c:pt idx="2022">
                  <c:v>4.10404624277457E-2</c:v>
                </c:pt>
                <c:pt idx="2023">
                  <c:v>4.10404624277457E-2</c:v>
                </c:pt>
                <c:pt idx="2024">
                  <c:v>4.10404624277457E-2</c:v>
                </c:pt>
                <c:pt idx="2025">
                  <c:v>4.10404624277457E-2</c:v>
                </c:pt>
                <c:pt idx="2026">
                  <c:v>4.10404624277457E-2</c:v>
                </c:pt>
                <c:pt idx="2027">
                  <c:v>4.10404624277457E-2</c:v>
                </c:pt>
                <c:pt idx="2028">
                  <c:v>4.1618497109826597E-2</c:v>
                </c:pt>
                <c:pt idx="2029">
                  <c:v>4.1618497109826597E-2</c:v>
                </c:pt>
                <c:pt idx="2030">
                  <c:v>4.21965317919075E-2</c:v>
                </c:pt>
                <c:pt idx="2031">
                  <c:v>4.1618497109826597E-2</c:v>
                </c:pt>
                <c:pt idx="2032">
                  <c:v>4.10404624277457E-2</c:v>
                </c:pt>
                <c:pt idx="2033">
                  <c:v>3.9884393063583802E-2</c:v>
                </c:pt>
                <c:pt idx="2034">
                  <c:v>3.9884393063583802E-2</c:v>
                </c:pt>
                <c:pt idx="2035">
                  <c:v>3.9884393063583802E-2</c:v>
                </c:pt>
                <c:pt idx="2036">
                  <c:v>4.0462427745664699E-2</c:v>
                </c:pt>
                <c:pt idx="2037">
                  <c:v>4.10404624277457E-2</c:v>
                </c:pt>
                <c:pt idx="2038">
                  <c:v>4.1618497109826597E-2</c:v>
                </c:pt>
                <c:pt idx="2039">
                  <c:v>4.1618497109826597E-2</c:v>
                </c:pt>
                <c:pt idx="2040">
                  <c:v>4.21965317919075E-2</c:v>
                </c:pt>
                <c:pt idx="2041">
                  <c:v>4.21965317919075E-2</c:v>
                </c:pt>
                <c:pt idx="2042">
                  <c:v>4.2774566473988397E-2</c:v>
                </c:pt>
                <c:pt idx="2043">
                  <c:v>4.2774566473988397E-2</c:v>
                </c:pt>
                <c:pt idx="2044">
                  <c:v>4.2774566473988397E-2</c:v>
                </c:pt>
                <c:pt idx="2045">
                  <c:v>4.2774566473988397E-2</c:v>
                </c:pt>
                <c:pt idx="2046">
                  <c:v>4.21965317919075E-2</c:v>
                </c:pt>
                <c:pt idx="2047">
                  <c:v>4.21965317919075E-2</c:v>
                </c:pt>
                <c:pt idx="2048">
                  <c:v>4.21965317919075E-2</c:v>
                </c:pt>
                <c:pt idx="2049">
                  <c:v>4.21965317919075E-2</c:v>
                </c:pt>
                <c:pt idx="2050">
                  <c:v>4.2774566473988397E-2</c:v>
                </c:pt>
                <c:pt idx="2051">
                  <c:v>4.2774566473988397E-2</c:v>
                </c:pt>
                <c:pt idx="2052">
                  <c:v>4.21965317919075E-2</c:v>
                </c:pt>
                <c:pt idx="2053">
                  <c:v>4.21965317919075E-2</c:v>
                </c:pt>
                <c:pt idx="2054">
                  <c:v>4.21965317919075E-2</c:v>
                </c:pt>
                <c:pt idx="2055">
                  <c:v>4.1618497109826597E-2</c:v>
                </c:pt>
                <c:pt idx="2056">
                  <c:v>4.1618497109826597E-2</c:v>
                </c:pt>
                <c:pt idx="2057">
                  <c:v>4.1618497109826597E-2</c:v>
                </c:pt>
                <c:pt idx="2058">
                  <c:v>4.21965317919075E-2</c:v>
                </c:pt>
                <c:pt idx="2059">
                  <c:v>4.21965317919075E-2</c:v>
                </c:pt>
                <c:pt idx="2060">
                  <c:v>4.21965317919075E-2</c:v>
                </c:pt>
                <c:pt idx="2061">
                  <c:v>4.21965317919075E-2</c:v>
                </c:pt>
                <c:pt idx="2062">
                  <c:v>4.21965317919075E-2</c:v>
                </c:pt>
                <c:pt idx="2063">
                  <c:v>4.21965317919075E-2</c:v>
                </c:pt>
                <c:pt idx="2064">
                  <c:v>4.21965317919075E-2</c:v>
                </c:pt>
                <c:pt idx="2065">
                  <c:v>4.2774566473988397E-2</c:v>
                </c:pt>
                <c:pt idx="2066">
                  <c:v>4.2774566473988397E-2</c:v>
                </c:pt>
                <c:pt idx="2067">
                  <c:v>4.21965317919075E-2</c:v>
                </c:pt>
                <c:pt idx="2068">
                  <c:v>4.21965317919075E-2</c:v>
                </c:pt>
                <c:pt idx="2069">
                  <c:v>4.2774566473988397E-2</c:v>
                </c:pt>
                <c:pt idx="2070">
                  <c:v>4.2774566473988397E-2</c:v>
                </c:pt>
                <c:pt idx="2071">
                  <c:v>4.3352601156069398E-2</c:v>
                </c:pt>
                <c:pt idx="2072">
                  <c:v>4.3352601156069398E-2</c:v>
                </c:pt>
                <c:pt idx="2073">
                  <c:v>4.3352601156069398E-2</c:v>
                </c:pt>
                <c:pt idx="2074">
                  <c:v>4.3352601156069398E-2</c:v>
                </c:pt>
                <c:pt idx="2075">
                  <c:v>4.2774566473988397E-2</c:v>
                </c:pt>
                <c:pt idx="2076">
                  <c:v>4.2774566473988397E-2</c:v>
                </c:pt>
                <c:pt idx="2077">
                  <c:v>4.3352601156069398E-2</c:v>
                </c:pt>
                <c:pt idx="2078">
                  <c:v>4.3352601156069398E-2</c:v>
                </c:pt>
                <c:pt idx="2079">
                  <c:v>4.3930635838150302E-2</c:v>
                </c:pt>
                <c:pt idx="2080">
                  <c:v>4.3930635838150302E-2</c:v>
                </c:pt>
                <c:pt idx="2081">
                  <c:v>4.3930635838150302E-2</c:v>
                </c:pt>
                <c:pt idx="2082">
                  <c:v>4.3930635838150302E-2</c:v>
                </c:pt>
                <c:pt idx="2083">
                  <c:v>4.3930635838150302E-2</c:v>
                </c:pt>
                <c:pt idx="2084">
                  <c:v>4.3930635838150302E-2</c:v>
                </c:pt>
                <c:pt idx="2085">
                  <c:v>4.3930635838150302E-2</c:v>
                </c:pt>
                <c:pt idx="2086">
                  <c:v>4.3352601156069398E-2</c:v>
                </c:pt>
                <c:pt idx="2087">
                  <c:v>4.3352601156069398E-2</c:v>
                </c:pt>
                <c:pt idx="2088">
                  <c:v>4.3352601156069398E-2</c:v>
                </c:pt>
                <c:pt idx="2089">
                  <c:v>4.3352601156069398E-2</c:v>
                </c:pt>
                <c:pt idx="2090">
                  <c:v>4.3352601156069398E-2</c:v>
                </c:pt>
                <c:pt idx="2091">
                  <c:v>4.3352601156069398E-2</c:v>
                </c:pt>
                <c:pt idx="2092">
                  <c:v>4.3352601156069398E-2</c:v>
                </c:pt>
                <c:pt idx="2093">
                  <c:v>4.3352601156069398E-2</c:v>
                </c:pt>
                <c:pt idx="2094">
                  <c:v>4.3352601156069398E-2</c:v>
                </c:pt>
                <c:pt idx="2095">
                  <c:v>4.3352601156069398E-2</c:v>
                </c:pt>
                <c:pt idx="2096">
                  <c:v>4.3352601156069398E-2</c:v>
                </c:pt>
                <c:pt idx="2097">
                  <c:v>4.3352601156069398E-2</c:v>
                </c:pt>
                <c:pt idx="2098">
                  <c:v>4.3352601156069398E-2</c:v>
                </c:pt>
                <c:pt idx="2099">
                  <c:v>4.3352601156069398E-2</c:v>
                </c:pt>
                <c:pt idx="2100">
                  <c:v>4.3352601156069398E-2</c:v>
                </c:pt>
                <c:pt idx="2101">
                  <c:v>4.3352601156069398E-2</c:v>
                </c:pt>
                <c:pt idx="2102">
                  <c:v>4.3352601156069398E-2</c:v>
                </c:pt>
                <c:pt idx="2103">
                  <c:v>4.2774566473988397E-2</c:v>
                </c:pt>
                <c:pt idx="2104">
                  <c:v>4.2774566473988397E-2</c:v>
                </c:pt>
                <c:pt idx="2105">
                  <c:v>4.3352601156069398E-2</c:v>
                </c:pt>
                <c:pt idx="2106">
                  <c:v>4.3352601156069398E-2</c:v>
                </c:pt>
                <c:pt idx="2107">
                  <c:v>4.3352601156069398E-2</c:v>
                </c:pt>
                <c:pt idx="2108">
                  <c:v>4.3352601156069398E-2</c:v>
                </c:pt>
                <c:pt idx="2109">
                  <c:v>4.3352601156069398E-2</c:v>
                </c:pt>
                <c:pt idx="2110">
                  <c:v>4.3352601156069398E-2</c:v>
                </c:pt>
                <c:pt idx="2111">
                  <c:v>4.3352601156069398E-2</c:v>
                </c:pt>
                <c:pt idx="2112">
                  <c:v>4.3352601156069398E-2</c:v>
                </c:pt>
                <c:pt idx="2113">
                  <c:v>4.3352601156069398E-2</c:v>
                </c:pt>
                <c:pt idx="2114">
                  <c:v>4.3352601156069398E-2</c:v>
                </c:pt>
                <c:pt idx="2115">
                  <c:v>4.3352601156069398E-2</c:v>
                </c:pt>
                <c:pt idx="2116">
                  <c:v>4.3352601156069398E-2</c:v>
                </c:pt>
                <c:pt idx="2117">
                  <c:v>4.3352601156069398E-2</c:v>
                </c:pt>
                <c:pt idx="2118">
                  <c:v>4.2774566473988397E-2</c:v>
                </c:pt>
                <c:pt idx="2119">
                  <c:v>4.2774566473988397E-2</c:v>
                </c:pt>
                <c:pt idx="2120">
                  <c:v>4.2774566473988397E-2</c:v>
                </c:pt>
                <c:pt idx="2121">
                  <c:v>4.2774566473988397E-2</c:v>
                </c:pt>
                <c:pt idx="2122">
                  <c:v>4.21965317919075E-2</c:v>
                </c:pt>
                <c:pt idx="2123">
                  <c:v>4.21965317919075E-2</c:v>
                </c:pt>
                <c:pt idx="2124">
                  <c:v>4.21965317919075E-2</c:v>
                </c:pt>
                <c:pt idx="2125">
                  <c:v>4.21965317919075E-2</c:v>
                </c:pt>
                <c:pt idx="2126">
                  <c:v>4.21965317919075E-2</c:v>
                </c:pt>
                <c:pt idx="2127">
                  <c:v>4.21965317919075E-2</c:v>
                </c:pt>
                <c:pt idx="2128">
                  <c:v>4.21965317919075E-2</c:v>
                </c:pt>
                <c:pt idx="2129">
                  <c:v>4.21965317919075E-2</c:v>
                </c:pt>
                <c:pt idx="2130">
                  <c:v>4.21965317919075E-2</c:v>
                </c:pt>
                <c:pt idx="2131">
                  <c:v>4.21965317919075E-2</c:v>
                </c:pt>
                <c:pt idx="2132">
                  <c:v>4.21965317919075E-2</c:v>
                </c:pt>
                <c:pt idx="2133">
                  <c:v>4.21965317919075E-2</c:v>
                </c:pt>
                <c:pt idx="2134">
                  <c:v>4.2774566473988397E-2</c:v>
                </c:pt>
                <c:pt idx="2135">
                  <c:v>4.2774566473988397E-2</c:v>
                </c:pt>
                <c:pt idx="2136">
                  <c:v>4.2774566473988397E-2</c:v>
                </c:pt>
                <c:pt idx="2137">
                  <c:v>4.2774566473988397E-2</c:v>
                </c:pt>
                <c:pt idx="2138">
                  <c:v>4.21965317919075E-2</c:v>
                </c:pt>
                <c:pt idx="2139">
                  <c:v>4.21965317919075E-2</c:v>
                </c:pt>
                <c:pt idx="2140">
                  <c:v>4.21965317919075E-2</c:v>
                </c:pt>
                <c:pt idx="2141">
                  <c:v>4.21965317919075E-2</c:v>
                </c:pt>
                <c:pt idx="2142">
                  <c:v>4.21965317919075E-2</c:v>
                </c:pt>
                <c:pt idx="2143">
                  <c:v>4.21965317919075E-2</c:v>
                </c:pt>
                <c:pt idx="2144">
                  <c:v>4.21965317919075E-2</c:v>
                </c:pt>
                <c:pt idx="2145">
                  <c:v>4.1618497109826597E-2</c:v>
                </c:pt>
                <c:pt idx="2146">
                  <c:v>4.1618497109826597E-2</c:v>
                </c:pt>
                <c:pt idx="2147">
                  <c:v>4.1618497109826597E-2</c:v>
                </c:pt>
                <c:pt idx="2148">
                  <c:v>4.1618497109826597E-2</c:v>
                </c:pt>
                <c:pt idx="2149">
                  <c:v>4.1618497109826597E-2</c:v>
                </c:pt>
                <c:pt idx="2150">
                  <c:v>4.1618497109826597E-2</c:v>
                </c:pt>
                <c:pt idx="2151">
                  <c:v>4.1618497109826597E-2</c:v>
                </c:pt>
                <c:pt idx="2152">
                  <c:v>4.1618497109826597E-2</c:v>
                </c:pt>
                <c:pt idx="2153">
                  <c:v>4.1618497109826597E-2</c:v>
                </c:pt>
                <c:pt idx="2154">
                  <c:v>4.21965317919075E-2</c:v>
                </c:pt>
                <c:pt idx="2155">
                  <c:v>4.1618497109826597E-2</c:v>
                </c:pt>
                <c:pt idx="2156">
                  <c:v>4.1618497109826597E-2</c:v>
                </c:pt>
                <c:pt idx="2157">
                  <c:v>4.1618497109826597E-2</c:v>
                </c:pt>
                <c:pt idx="2158">
                  <c:v>4.1618497109826597E-2</c:v>
                </c:pt>
                <c:pt idx="2159">
                  <c:v>4.1618497109826597E-2</c:v>
                </c:pt>
                <c:pt idx="2160">
                  <c:v>4.1618497109826597E-2</c:v>
                </c:pt>
                <c:pt idx="2161">
                  <c:v>4.1618497109826597E-2</c:v>
                </c:pt>
                <c:pt idx="2162">
                  <c:v>4.1618497109826597E-2</c:v>
                </c:pt>
                <c:pt idx="2163">
                  <c:v>4.1618497109826597E-2</c:v>
                </c:pt>
                <c:pt idx="2164">
                  <c:v>4.1618497109826597E-2</c:v>
                </c:pt>
                <c:pt idx="2165">
                  <c:v>4.1618497109826597E-2</c:v>
                </c:pt>
                <c:pt idx="2166">
                  <c:v>4.1618497109826597E-2</c:v>
                </c:pt>
                <c:pt idx="2167">
                  <c:v>4.1618497109826597E-2</c:v>
                </c:pt>
                <c:pt idx="2168">
                  <c:v>4.1618497109826597E-2</c:v>
                </c:pt>
                <c:pt idx="2169">
                  <c:v>4.1618497109826597E-2</c:v>
                </c:pt>
                <c:pt idx="2170">
                  <c:v>4.1618497109826597E-2</c:v>
                </c:pt>
                <c:pt idx="2171">
                  <c:v>4.1618497109826597E-2</c:v>
                </c:pt>
                <c:pt idx="2172">
                  <c:v>4.1618497109826597E-2</c:v>
                </c:pt>
                <c:pt idx="2173">
                  <c:v>4.1618497109826597E-2</c:v>
                </c:pt>
                <c:pt idx="2174">
                  <c:v>4.10404624277457E-2</c:v>
                </c:pt>
                <c:pt idx="2175">
                  <c:v>4.0462427745664699E-2</c:v>
                </c:pt>
                <c:pt idx="2176">
                  <c:v>4.0462427745664699E-2</c:v>
                </c:pt>
                <c:pt idx="2177">
                  <c:v>4.0462427745664699E-2</c:v>
                </c:pt>
                <c:pt idx="2178">
                  <c:v>4.0462427745664699E-2</c:v>
                </c:pt>
                <c:pt idx="2179">
                  <c:v>4.10404624277457E-2</c:v>
                </c:pt>
                <c:pt idx="2180">
                  <c:v>4.10404624277457E-2</c:v>
                </c:pt>
                <c:pt idx="2181">
                  <c:v>4.10404624277457E-2</c:v>
                </c:pt>
                <c:pt idx="2182">
                  <c:v>4.1618497109826597E-2</c:v>
                </c:pt>
                <c:pt idx="2183">
                  <c:v>4.1618497109826597E-2</c:v>
                </c:pt>
                <c:pt idx="2184">
                  <c:v>4.1618497109826597E-2</c:v>
                </c:pt>
                <c:pt idx="2185">
                  <c:v>4.1618497109826597E-2</c:v>
                </c:pt>
                <c:pt idx="2186">
                  <c:v>4.1618497109826597E-2</c:v>
                </c:pt>
                <c:pt idx="2187">
                  <c:v>4.1618497109826597E-2</c:v>
                </c:pt>
                <c:pt idx="2188">
                  <c:v>4.1618497109826597E-2</c:v>
                </c:pt>
                <c:pt idx="2189">
                  <c:v>4.1618497109826597E-2</c:v>
                </c:pt>
                <c:pt idx="2190">
                  <c:v>4.1618497109826597E-2</c:v>
                </c:pt>
                <c:pt idx="2191">
                  <c:v>4.1618497109826597E-2</c:v>
                </c:pt>
                <c:pt idx="2192">
                  <c:v>4.1618497109826597E-2</c:v>
                </c:pt>
                <c:pt idx="2193">
                  <c:v>4.1618497109826597E-2</c:v>
                </c:pt>
                <c:pt idx="2194">
                  <c:v>4.1618497109826597E-2</c:v>
                </c:pt>
                <c:pt idx="2195">
                  <c:v>4.10404624277457E-2</c:v>
                </c:pt>
                <c:pt idx="2196">
                  <c:v>4.10404624277457E-2</c:v>
                </c:pt>
                <c:pt idx="2197">
                  <c:v>4.1618497109826597E-2</c:v>
                </c:pt>
                <c:pt idx="2198">
                  <c:v>4.10404624277457E-2</c:v>
                </c:pt>
                <c:pt idx="2199">
                  <c:v>4.10404624277457E-2</c:v>
                </c:pt>
                <c:pt idx="2200">
                  <c:v>4.10404624277457E-2</c:v>
                </c:pt>
                <c:pt idx="2201">
                  <c:v>4.10404624277457E-2</c:v>
                </c:pt>
                <c:pt idx="2202">
                  <c:v>4.10404624277457E-2</c:v>
                </c:pt>
                <c:pt idx="2203">
                  <c:v>4.10404624277457E-2</c:v>
                </c:pt>
                <c:pt idx="2204">
                  <c:v>4.10404624277457E-2</c:v>
                </c:pt>
                <c:pt idx="2205">
                  <c:v>4.1618497109826597E-2</c:v>
                </c:pt>
                <c:pt idx="2206">
                  <c:v>4.1618497109826597E-2</c:v>
                </c:pt>
                <c:pt idx="2207">
                  <c:v>4.1618497109826597E-2</c:v>
                </c:pt>
                <c:pt idx="2208">
                  <c:v>4.1618497109826597E-2</c:v>
                </c:pt>
                <c:pt idx="2209">
                  <c:v>4.1618497109826597E-2</c:v>
                </c:pt>
                <c:pt idx="2210">
                  <c:v>4.1618497109826597E-2</c:v>
                </c:pt>
                <c:pt idx="2211">
                  <c:v>4.10404624277457E-2</c:v>
                </c:pt>
                <c:pt idx="2212">
                  <c:v>4.10404624277457E-2</c:v>
                </c:pt>
                <c:pt idx="2213">
                  <c:v>4.10404624277457E-2</c:v>
                </c:pt>
                <c:pt idx="2214">
                  <c:v>4.10404624277457E-2</c:v>
                </c:pt>
                <c:pt idx="2215">
                  <c:v>4.0462427745664699E-2</c:v>
                </c:pt>
                <c:pt idx="2216">
                  <c:v>4.0462427745664699E-2</c:v>
                </c:pt>
                <c:pt idx="2217">
                  <c:v>4.0462427745664699E-2</c:v>
                </c:pt>
                <c:pt idx="2218">
                  <c:v>4.0462427745664699E-2</c:v>
                </c:pt>
                <c:pt idx="2219">
                  <c:v>4.0462427745664699E-2</c:v>
                </c:pt>
                <c:pt idx="2220">
                  <c:v>4.10404624277457E-2</c:v>
                </c:pt>
                <c:pt idx="2221">
                  <c:v>4.10404624277457E-2</c:v>
                </c:pt>
                <c:pt idx="2222">
                  <c:v>4.0462427745664699E-2</c:v>
                </c:pt>
                <c:pt idx="2223">
                  <c:v>4.0462427745664699E-2</c:v>
                </c:pt>
                <c:pt idx="2224">
                  <c:v>4.0462427745664699E-2</c:v>
                </c:pt>
                <c:pt idx="2225">
                  <c:v>4.0462427745664699E-2</c:v>
                </c:pt>
                <c:pt idx="2226">
                  <c:v>4.0462427745664699E-2</c:v>
                </c:pt>
                <c:pt idx="2227">
                  <c:v>4.0462427745664699E-2</c:v>
                </c:pt>
                <c:pt idx="2228">
                  <c:v>4.0462427745664699E-2</c:v>
                </c:pt>
                <c:pt idx="2229">
                  <c:v>4.0462427745664699E-2</c:v>
                </c:pt>
                <c:pt idx="2230">
                  <c:v>4.0462427745664699E-2</c:v>
                </c:pt>
                <c:pt idx="2231">
                  <c:v>4.0462427745664699E-2</c:v>
                </c:pt>
                <c:pt idx="2232">
                  <c:v>4.0462427745664699E-2</c:v>
                </c:pt>
                <c:pt idx="2233">
                  <c:v>4.0462427745664699E-2</c:v>
                </c:pt>
                <c:pt idx="2234">
                  <c:v>4.0462427745664699E-2</c:v>
                </c:pt>
                <c:pt idx="2235">
                  <c:v>3.9884393063583802E-2</c:v>
                </c:pt>
                <c:pt idx="2236">
                  <c:v>4.0462427745664699E-2</c:v>
                </c:pt>
                <c:pt idx="2237">
                  <c:v>4.0462427745664699E-2</c:v>
                </c:pt>
                <c:pt idx="2238">
                  <c:v>4.0462427745664699E-2</c:v>
                </c:pt>
                <c:pt idx="2239">
                  <c:v>4.0462427745664699E-2</c:v>
                </c:pt>
                <c:pt idx="2240">
                  <c:v>4.0462427745664699E-2</c:v>
                </c:pt>
                <c:pt idx="2241">
                  <c:v>4.0462427745664699E-2</c:v>
                </c:pt>
                <c:pt idx="2242">
                  <c:v>3.9884393063583802E-2</c:v>
                </c:pt>
                <c:pt idx="2243">
                  <c:v>3.9884393063583802E-2</c:v>
                </c:pt>
                <c:pt idx="2244">
                  <c:v>3.9884393063583802E-2</c:v>
                </c:pt>
                <c:pt idx="2245">
                  <c:v>3.9884393063583802E-2</c:v>
                </c:pt>
                <c:pt idx="2246">
                  <c:v>4.0462427745664699E-2</c:v>
                </c:pt>
                <c:pt idx="2247">
                  <c:v>3.9884393063583802E-2</c:v>
                </c:pt>
                <c:pt idx="2248">
                  <c:v>3.9884393063583802E-2</c:v>
                </c:pt>
                <c:pt idx="2249">
                  <c:v>3.9884393063583802E-2</c:v>
                </c:pt>
                <c:pt idx="2250">
                  <c:v>3.9884393063583802E-2</c:v>
                </c:pt>
                <c:pt idx="2251">
                  <c:v>3.9884393063583802E-2</c:v>
                </c:pt>
                <c:pt idx="2252">
                  <c:v>3.9884393063583802E-2</c:v>
                </c:pt>
                <c:pt idx="2253">
                  <c:v>3.9884393063583802E-2</c:v>
                </c:pt>
                <c:pt idx="2254">
                  <c:v>3.9884393063583802E-2</c:v>
                </c:pt>
                <c:pt idx="2255">
                  <c:v>3.9884393063583802E-2</c:v>
                </c:pt>
                <c:pt idx="2256">
                  <c:v>3.9884393063583802E-2</c:v>
                </c:pt>
                <c:pt idx="2257">
                  <c:v>4.0462427745664699E-2</c:v>
                </c:pt>
                <c:pt idx="2258">
                  <c:v>4.0462427745664699E-2</c:v>
                </c:pt>
                <c:pt idx="2259">
                  <c:v>4.10404624277457E-2</c:v>
                </c:pt>
                <c:pt idx="2260">
                  <c:v>4.10404624277457E-2</c:v>
                </c:pt>
                <c:pt idx="2261">
                  <c:v>4.10404624277457E-2</c:v>
                </c:pt>
                <c:pt idx="2262">
                  <c:v>4.10404624277457E-2</c:v>
                </c:pt>
                <c:pt idx="2263">
                  <c:v>4.10404624277457E-2</c:v>
                </c:pt>
                <c:pt idx="2264">
                  <c:v>4.10404624277457E-2</c:v>
                </c:pt>
                <c:pt idx="2265">
                  <c:v>4.10404624277457E-2</c:v>
                </c:pt>
                <c:pt idx="2266">
                  <c:v>4.1618497109826597E-2</c:v>
                </c:pt>
                <c:pt idx="2267">
                  <c:v>4.1618497109826597E-2</c:v>
                </c:pt>
                <c:pt idx="2268">
                  <c:v>4.1618497109826597E-2</c:v>
                </c:pt>
                <c:pt idx="2269">
                  <c:v>4.21965317919075E-2</c:v>
                </c:pt>
                <c:pt idx="2270">
                  <c:v>4.21965317919075E-2</c:v>
                </c:pt>
                <c:pt idx="2271">
                  <c:v>4.21965317919075E-2</c:v>
                </c:pt>
                <c:pt idx="2272">
                  <c:v>4.21965317919075E-2</c:v>
                </c:pt>
                <c:pt idx="2273">
                  <c:v>4.2774566473988397E-2</c:v>
                </c:pt>
                <c:pt idx="2274">
                  <c:v>4.3352601156069398E-2</c:v>
                </c:pt>
                <c:pt idx="2275">
                  <c:v>4.3930635838150302E-2</c:v>
                </c:pt>
                <c:pt idx="2276">
                  <c:v>4.5086705202312102E-2</c:v>
                </c:pt>
                <c:pt idx="2277">
                  <c:v>4.5664739884393103E-2</c:v>
                </c:pt>
                <c:pt idx="2278">
                  <c:v>4.5664739884393103E-2</c:v>
                </c:pt>
                <c:pt idx="2279">
                  <c:v>4.6242774566474E-2</c:v>
                </c:pt>
                <c:pt idx="2280">
                  <c:v>4.7398843930635801E-2</c:v>
                </c:pt>
                <c:pt idx="2281">
                  <c:v>4.8554913294797698E-2</c:v>
                </c:pt>
                <c:pt idx="2282">
                  <c:v>5.02890173410405E-2</c:v>
                </c:pt>
                <c:pt idx="2283">
                  <c:v>5.14450867052023E-2</c:v>
                </c:pt>
                <c:pt idx="2284">
                  <c:v>5.3179190751445102E-2</c:v>
                </c:pt>
                <c:pt idx="2285">
                  <c:v>5.4913294797687903E-2</c:v>
                </c:pt>
                <c:pt idx="2286">
                  <c:v>5.6647398843930601E-2</c:v>
                </c:pt>
                <c:pt idx="2287">
                  <c:v>5.95375722543353E-2</c:v>
                </c:pt>
                <c:pt idx="2288">
                  <c:v>6.1849710982658998E-2</c:v>
                </c:pt>
                <c:pt idx="2289">
                  <c:v>6.4739884393063593E-2</c:v>
                </c:pt>
                <c:pt idx="2290">
                  <c:v>6.7052023121387305E-2</c:v>
                </c:pt>
                <c:pt idx="2291">
                  <c:v>6.99421965317919E-2</c:v>
                </c:pt>
                <c:pt idx="2292">
                  <c:v>7.4566473988439297E-2</c:v>
                </c:pt>
                <c:pt idx="2293">
                  <c:v>8.0346820809248501E-2</c:v>
                </c:pt>
                <c:pt idx="2294">
                  <c:v>8.5549132947976905E-2</c:v>
                </c:pt>
                <c:pt idx="2295">
                  <c:v>8.9595375722543294E-2</c:v>
                </c:pt>
                <c:pt idx="2296">
                  <c:v>9.4797687861271698E-2</c:v>
                </c:pt>
                <c:pt idx="2297">
                  <c:v>0.10115606936416199</c:v>
                </c:pt>
                <c:pt idx="2298">
                  <c:v>0.107514450867052</c:v>
                </c:pt>
                <c:pt idx="2299">
                  <c:v>0.11271676300578</c:v>
                </c:pt>
                <c:pt idx="2300">
                  <c:v>0.116763005780347</c:v>
                </c:pt>
                <c:pt idx="2301">
                  <c:v>0.121965317919075</c:v>
                </c:pt>
                <c:pt idx="2302">
                  <c:v>0.12716763005780299</c:v>
                </c:pt>
                <c:pt idx="2303">
                  <c:v>0.132369942196532</c:v>
                </c:pt>
                <c:pt idx="2304">
                  <c:v>0.13757225433525999</c:v>
                </c:pt>
                <c:pt idx="2305">
                  <c:v>0.142196531791908</c:v>
                </c:pt>
                <c:pt idx="2306">
                  <c:v>0.14682080924855501</c:v>
                </c:pt>
                <c:pt idx="2307">
                  <c:v>0.15202312138728299</c:v>
                </c:pt>
                <c:pt idx="2308">
                  <c:v>0.15895953757225401</c:v>
                </c:pt>
                <c:pt idx="2309">
                  <c:v>0.166473988439306</c:v>
                </c:pt>
                <c:pt idx="2310">
                  <c:v>0.17225433526011599</c:v>
                </c:pt>
                <c:pt idx="2311">
                  <c:v>0.176878612716763</c:v>
                </c:pt>
                <c:pt idx="2312">
                  <c:v>0.18150289017341001</c:v>
                </c:pt>
                <c:pt idx="2313">
                  <c:v>0.18612716763005799</c:v>
                </c:pt>
                <c:pt idx="2314">
                  <c:v>0.191329479768786</c:v>
                </c:pt>
                <c:pt idx="2315">
                  <c:v>0.19595375722543401</c:v>
                </c:pt>
                <c:pt idx="2316">
                  <c:v>0.20057803468208099</c:v>
                </c:pt>
                <c:pt idx="2317">
                  <c:v>0.20635838150288999</c:v>
                </c:pt>
                <c:pt idx="2318">
                  <c:v>0.21271676300577999</c:v>
                </c:pt>
                <c:pt idx="2319">
                  <c:v>0.21791907514450901</c:v>
                </c:pt>
                <c:pt idx="2320">
                  <c:v>0.22254335260115601</c:v>
                </c:pt>
                <c:pt idx="2321">
                  <c:v>0.22716763005780299</c:v>
                </c:pt>
                <c:pt idx="2322">
                  <c:v>0.23294797687861299</c:v>
                </c:pt>
                <c:pt idx="2323">
                  <c:v>0.23872832369942201</c:v>
                </c:pt>
                <c:pt idx="2324">
                  <c:v>0.24508670520231199</c:v>
                </c:pt>
                <c:pt idx="2325">
                  <c:v>0.25144508670520199</c:v>
                </c:pt>
                <c:pt idx="2326">
                  <c:v>0.25664739884393101</c:v>
                </c:pt>
                <c:pt idx="2327">
                  <c:v>0.26069364161849701</c:v>
                </c:pt>
                <c:pt idx="2328">
                  <c:v>0.26589595375722502</c:v>
                </c:pt>
                <c:pt idx="2329">
                  <c:v>0.27167630057803499</c:v>
                </c:pt>
                <c:pt idx="2330">
                  <c:v>0.27861271676300597</c:v>
                </c:pt>
                <c:pt idx="2331">
                  <c:v>0.28497109826589601</c:v>
                </c:pt>
                <c:pt idx="2332">
                  <c:v>0.29132947976878598</c:v>
                </c:pt>
                <c:pt idx="2333">
                  <c:v>0.29710982658959501</c:v>
                </c:pt>
                <c:pt idx="2334">
                  <c:v>0.30289017341040497</c:v>
                </c:pt>
                <c:pt idx="2335">
                  <c:v>0.30809248554913299</c:v>
                </c:pt>
                <c:pt idx="2336">
                  <c:v>0.31271676300578</c:v>
                </c:pt>
                <c:pt idx="2337">
                  <c:v>0.317341040462428</c:v>
                </c:pt>
                <c:pt idx="2338">
                  <c:v>0.32254335260115602</c:v>
                </c:pt>
                <c:pt idx="2339">
                  <c:v>0.329479768786127</c:v>
                </c:pt>
                <c:pt idx="2340">
                  <c:v>0.33872832369942202</c:v>
                </c:pt>
                <c:pt idx="2341">
                  <c:v>0.34508670520231199</c:v>
                </c:pt>
                <c:pt idx="2342">
                  <c:v>0.34739884393063603</c:v>
                </c:pt>
                <c:pt idx="2343">
                  <c:v>0.34855491329479799</c:v>
                </c:pt>
                <c:pt idx="2344">
                  <c:v>0.34971098265896</c:v>
                </c:pt>
                <c:pt idx="2345">
                  <c:v>0.35260115606936399</c:v>
                </c:pt>
                <c:pt idx="2346">
                  <c:v>0.35549132947976902</c:v>
                </c:pt>
                <c:pt idx="2347">
                  <c:v>0.357803468208092</c:v>
                </c:pt>
                <c:pt idx="2348">
                  <c:v>0.35953757225433502</c:v>
                </c:pt>
                <c:pt idx="2349">
                  <c:v>0.36069364161849699</c:v>
                </c:pt>
                <c:pt idx="2350">
                  <c:v>0.36127167630057799</c:v>
                </c:pt>
                <c:pt idx="2351">
                  <c:v>0.361849710982659</c:v>
                </c:pt>
                <c:pt idx="2352">
                  <c:v>0.36242774566474001</c:v>
                </c:pt>
                <c:pt idx="2353">
                  <c:v>0.36300578034682102</c:v>
                </c:pt>
                <c:pt idx="2354">
                  <c:v>0.36300578034682102</c:v>
                </c:pt>
                <c:pt idx="2355">
                  <c:v>0.36242774566474001</c:v>
                </c:pt>
                <c:pt idx="2356">
                  <c:v>0.36300578034682102</c:v>
                </c:pt>
                <c:pt idx="2357">
                  <c:v>0.36358381502890202</c:v>
                </c:pt>
                <c:pt idx="2358">
                  <c:v>0.36416184971098298</c:v>
                </c:pt>
                <c:pt idx="2359">
                  <c:v>0.36358381502890202</c:v>
                </c:pt>
                <c:pt idx="2360">
                  <c:v>0.36358381502890202</c:v>
                </c:pt>
                <c:pt idx="2361">
                  <c:v>0.36358381502890202</c:v>
                </c:pt>
                <c:pt idx="2362">
                  <c:v>0.36300578034682102</c:v>
                </c:pt>
                <c:pt idx="2363">
                  <c:v>0.36242774566474001</c:v>
                </c:pt>
                <c:pt idx="2364">
                  <c:v>0.361849710982659</c:v>
                </c:pt>
                <c:pt idx="2365">
                  <c:v>0.36069364161849699</c:v>
                </c:pt>
                <c:pt idx="2366">
                  <c:v>0.35953757225433502</c:v>
                </c:pt>
                <c:pt idx="2367">
                  <c:v>0.35838150289017301</c:v>
                </c:pt>
                <c:pt idx="2368">
                  <c:v>0.35664739884393099</c:v>
                </c:pt>
                <c:pt idx="2369">
                  <c:v>0.35491329479768802</c:v>
                </c:pt>
                <c:pt idx="2370">
                  <c:v>0.35317919075144499</c:v>
                </c:pt>
                <c:pt idx="2371">
                  <c:v>0.35144508670520203</c:v>
                </c:pt>
                <c:pt idx="2372">
                  <c:v>0.34971098265896</c:v>
                </c:pt>
                <c:pt idx="2373">
                  <c:v>0.34855491329479799</c:v>
                </c:pt>
                <c:pt idx="2374">
                  <c:v>0.34739884393063603</c:v>
                </c:pt>
                <c:pt idx="2375">
                  <c:v>0.34624277456647401</c:v>
                </c:pt>
                <c:pt idx="2376">
                  <c:v>0.34508670520231199</c:v>
                </c:pt>
                <c:pt idx="2377">
                  <c:v>0.34393063583814998</c:v>
                </c:pt>
                <c:pt idx="2378">
                  <c:v>0.34277456647398802</c:v>
                </c:pt>
                <c:pt idx="2379">
                  <c:v>0.34104046242774599</c:v>
                </c:pt>
                <c:pt idx="2380">
                  <c:v>0.33930635838150303</c:v>
                </c:pt>
                <c:pt idx="2381">
                  <c:v>0.33815028901734101</c:v>
                </c:pt>
                <c:pt idx="2382">
                  <c:v>0.33699421965317899</c:v>
                </c:pt>
                <c:pt idx="2383">
                  <c:v>0.33583815028901698</c:v>
                </c:pt>
                <c:pt idx="2384">
                  <c:v>0.33468208092485502</c:v>
                </c:pt>
                <c:pt idx="2385">
                  <c:v>0.333526011560694</c:v>
                </c:pt>
                <c:pt idx="2386">
                  <c:v>0.33236994219653199</c:v>
                </c:pt>
                <c:pt idx="2387">
                  <c:v>0.33121387283237003</c:v>
                </c:pt>
                <c:pt idx="2388">
                  <c:v>0.33005780346820801</c:v>
                </c:pt>
                <c:pt idx="2389">
                  <c:v>0.329479768786127</c:v>
                </c:pt>
                <c:pt idx="2390">
                  <c:v>0.32832369942196499</c:v>
                </c:pt>
                <c:pt idx="2391">
                  <c:v>0.32774566473988398</c:v>
                </c:pt>
                <c:pt idx="2392">
                  <c:v>0.32658959537572302</c:v>
                </c:pt>
                <c:pt idx="2393">
                  <c:v>0.32601156069364201</c:v>
                </c:pt>
                <c:pt idx="2394">
                  <c:v>0.325433526011561</c:v>
                </c:pt>
                <c:pt idx="2395">
                  <c:v>0.32485549132948</c:v>
                </c:pt>
                <c:pt idx="2396">
                  <c:v>0.32427745664739899</c:v>
                </c:pt>
                <c:pt idx="2397">
                  <c:v>0.32369942196531798</c:v>
                </c:pt>
                <c:pt idx="2398">
                  <c:v>0.32254335260115602</c:v>
                </c:pt>
                <c:pt idx="2399">
                  <c:v>0.32196531791907501</c:v>
                </c:pt>
                <c:pt idx="2400">
                  <c:v>0.321387283236994</c:v>
                </c:pt>
                <c:pt idx="2401">
                  <c:v>0.320809248554913</c:v>
                </c:pt>
                <c:pt idx="2402">
                  <c:v>0.31965317919075098</c:v>
                </c:pt>
                <c:pt idx="2403">
                  <c:v>0.31907514450867003</c:v>
                </c:pt>
                <c:pt idx="2404">
                  <c:v>0.31907514450867003</c:v>
                </c:pt>
                <c:pt idx="2405">
                  <c:v>0.31849710982659002</c:v>
                </c:pt>
                <c:pt idx="2406">
                  <c:v>0.31849710982659002</c:v>
                </c:pt>
                <c:pt idx="2407">
                  <c:v>0.31849710982659002</c:v>
                </c:pt>
                <c:pt idx="2408">
                  <c:v>0.31849710982659002</c:v>
                </c:pt>
                <c:pt idx="2409">
                  <c:v>0.31907514450867003</c:v>
                </c:pt>
                <c:pt idx="2410">
                  <c:v>0.31907514450867003</c:v>
                </c:pt>
                <c:pt idx="2411">
                  <c:v>0.32023121387283199</c:v>
                </c:pt>
                <c:pt idx="2412">
                  <c:v>0.320809248554913</c:v>
                </c:pt>
                <c:pt idx="2413">
                  <c:v>0.32196531791907501</c:v>
                </c:pt>
                <c:pt idx="2414">
                  <c:v>0.32312138728323703</c:v>
                </c:pt>
                <c:pt idx="2415">
                  <c:v>0.32427745664739899</c:v>
                </c:pt>
                <c:pt idx="2416">
                  <c:v>0.32658959537572302</c:v>
                </c:pt>
                <c:pt idx="2417">
                  <c:v>0.329479768786127</c:v>
                </c:pt>
                <c:pt idx="2418">
                  <c:v>0.33121387283237003</c:v>
                </c:pt>
                <c:pt idx="2419">
                  <c:v>0.33236994219653199</c:v>
                </c:pt>
                <c:pt idx="2420">
                  <c:v>0.333526011560694</c:v>
                </c:pt>
                <c:pt idx="2421">
                  <c:v>0.33526011560693603</c:v>
                </c:pt>
                <c:pt idx="2422">
                  <c:v>0.33757225433526</c:v>
                </c:pt>
                <c:pt idx="2423">
                  <c:v>0.34104046242774599</c:v>
                </c:pt>
                <c:pt idx="2424">
                  <c:v>0.34450867052023099</c:v>
                </c:pt>
                <c:pt idx="2425">
                  <c:v>0.34739884393063603</c:v>
                </c:pt>
                <c:pt idx="2426">
                  <c:v>0.34971098265896</c:v>
                </c:pt>
                <c:pt idx="2427">
                  <c:v>0.35317919075144499</c:v>
                </c:pt>
                <c:pt idx="2428">
                  <c:v>0.35606936416184998</c:v>
                </c:pt>
                <c:pt idx="2429">
                  <c:v>0.35953757225433502</c:v>
                </c:pt>
                <c:pt idx="2430">
                  <c:v>0.36242774566474001</c:v>
                </c:pt>
                <c:pt idx="2431">
                  <c:v>0.36473988439306398</c:v>
                </c:pt>
                <c:pt idx="2432">
                  <c:v>0.36763005780346802</c:v>
                </c:pt>
                <c:pt idx="2433">
                  <c:v>0.37225433526011598</c:v>
                </c:pt>
                <c:pt idx="2434">
                  <c:v>0.37861271676300601</c:v>
                </c:pt>
                <c:pt idx="2435">
                  <c:v>0.38381502890173402</c:v>
                </c:pt>
                <c:pt idx="2436">
                  <c:v>0.38728323699422001</c:v>
                </c:pt>
                <c:pt idx="2437">
                  <c:v>0.390173410404624</c:v>
                </c:pt>
                <c:pt idx="2438">
                  <c:v>0.39306358381502898</c:v>
                </c:pt>
                <c:pt idx="2439">
                  <c:v>0.39653179190751398</c:v>
                </c:pt>
                <c:pt idx="2440">
                  <c:v>0.4</c:v>
                </c:pt>
                <c:pt idx="2441">
                  <c:v>0.402312138728324</c:v>
                </c:pt>
                <c:pt idx="2442">
                  <c:v>0.40520231213872798</c:v>
                </c:pt>
                <c:pt idx="2443">
                  <c:v>0.40751445086705201</c:v>
                </c:pt>
                <c:pt idx="2444">
                  <c:v>0.40982658959537599</c:v>
                </c:pt>
                <c:pt idx="2445">
                  <c:v>0.41156069364161801</c:v>
                </c:pt>
                <c:pt idx="2446">
                  <c:v>0.41271676300577997</c:v>
                </c:pt>
                <c:pt idx="2447">
                  <c:v>0.41329479768786098</c:v>
                </c:pt>
                <c:pt idx="2448">
                  <c:v>0.414450867052023</c:v>
                </c:pt>
                <c:pt idx="2449">
                  <c:v>0.414450867052023</c:v>
                </c:pt>
                <c:pt idx="2450">
                  <c:v>0.41502890173410401</c:v>
                </c:pt>
                <c:pt idx="2451">
                  <c:v>0.414450867052023</c:v>
                </c:pt>
                <c:pt idx="2452">
                  <c:v>0.414450867052023</c:v>
                </c:pt>
                <c:pt idx="2453">
                  <c:v>0.414450867052023</c:v>
                </c:pt>
                <c:pt idx="2454">
                  <c:v>0.41329479768786098</c:v>
                </c:pt>
                <c:pt idx="2455">
                  <c:v>0.41156069364161801</c:v>
                </c:pt>
                <c:pt idx="2456">
                  <c:v>0.40982658959537599</c:v>
                </c:pt>
                <c:pt idx="2457">
                  <c:v>0.40751445086705201</c:v>
                </c:pt>
                <c:pt idx="2458">
                  <c:v>0.40520231213872798</c:v>
                </c:pt>
                <c:pt idx="2459">
                  <c:v>0.40346820809248601</c:v>
                </c:pt>
                <c:pt idx="2460">
                  <c:v>0.40115606936416198</c:v>
                </c:pt>
                <c:pt idx="2461">
                  <c:v>0.39884393063583801</c:v>
                </c:pt>
                <c:pt idx="2462">
                  <c:v>0.39653179190751398</c:v>
                </c:pt>
                <c:pt idx="2463">
                  <c:v>0.394219653179191</c:v>
                </c:pt>
                <c:pt idx="2464">
                  <c:v>0.39190751445086702</c:v>
                </c:pt>
                <c:pt idx="2465">
                  <c:v>0.38959537572254299</c:v>
                </c:pt>
                <c:pt idx="2466">
                  <c:v>0.38670520231213901</c:v>
                </c:pt>
                <c:pt idx="2467">
                  <c:v>0.38381502890173402</c:v>
                </c:pt>
                <c:pt idx="2468">
                  <c:v>0.38150289017340999</c:v>
                </c:pt>
                <c:pt idx="2469">
                  <c:v>0.37919075144508702</c:v>
                </c:pt>
                <c:pt idx="2470">
                  <c:v>0.37687861271676298</c:v>
                </c:pt>
                <c:pt idx="2471">
                  <c:v>0.37514450867052002</c:v>
                </c:pt>
                <c:pt idx="2472">
                  <c:v>0.37283236994219698</c:v>
                </c:pt>
                <c:pt idx="2473">
                  <c:v>0.37109826589595402</c:v>
                </c:pt>
                <c:pt idx="2474">
                  <c:v>0.36936416184971099</c:v>
                </c:pt>
                <c:pt idx="2475">
                  <c:v>0.36763005780346802</c:v>
                </c:pt>
                <c:pt idx="2476">
                  <c:v>0.365895953757225</c:v>
                </c:pt>
                <c:pt idx="2477">
                  <c:v>0.36416184971098298</c:v>
                </c:pt>
                <c:pt idx="2478">
                  <c:v>0.36127167630057799</c:v>
                </c:pt>
                <c:pt idx="2479">
                  <c:v>0.35838150289017301</c:v>
                </c:pt>
                <c:pt idx="2480">
                  <c:v>0.35433526011560701</c:v>
                </c:pt>
                <c:pt idx="2481">
                  <c:v>0.35028901734104001</c:v>
                </c:pt>
                <c:pt idx="2482">
                  <c:v>0.345664739884393</c:v>
                </c:pt>
                <c:pt idx="2483">
                  <c:v>0.341618497109827</c:v>
                </c:pt>
                <c:pt idx="2484">
                  <c:v>0.33699421965317899</c:v>
                </c:pt>
                <c:pt idx="2485">
                  <c:v>0.33236994219653199</c:v>
                </c:pt>
                <c:pt idx="2486">
                  <c:v>0.32716763005780303</c:v>
                </c:pt>
                <c:pt idx="2487">
                  <c:v>0.321387283236994</c:v>
                </c:pt>
                <c:pt idx="2488">
                  <c:v>0.316763005780347</c:v>
                </c:pt>
                <c:pt idx="2489">
                  <c:v>0.31271676300578</c:v>
                </c:pt>
                <c:pt idx="2490">
                  <c:v>0.308670520231214</c:v>
                </c:pt>
                <c:pt idx="2491">
                  <c:v>0.30404624277456599</c:v>
                </c:pt>
                <c:pt idx="2492">
                  <c:v>0.3</c:v>
                </c:pt>
                <c:pt idx="2493">
                  <c:v>0.29595375722543399</c:v>
                </c:pt>
                <c:pt idx="2494">
                  <c:v>0.29190751445086699</c:v>
                </c:pt>
                <c:pt idx="2495">
                  <c:v>0.28786127167630099</c:v>
                </c:pt>
                <c:pt idx="2496">
                  <c:v>0.28323699421965298</c:v>
                </c:pt>
                <c:pt idx="2497">
                  <c:v>0.27919075144508698</c:v>
                </c:pt>
                <c:pt idx="2498">
                  <c:v>0.27514450867051998</c:v>
                </c:pt>
                <c:pt idx="2499">
                  <c:v>0.27109826589595398</c:v>
                </c:pt>
                <c:pt idx="2500">
                  <c:v>0.26705202312138698</c:v>
                </c:pt>
                <c:pt idx="2501">
                  <c:v>0.26358381502890199</c:v>
                </c:pt>
                <c:pt idx="2502">
                  <c:v>0.25953757225433499</c:v>
                </c:pt>
                <c:pt idx="2503">
                  <c:v>0.25549132947976899</c:v>
                </c:pt>
                <c:pt idx="2504">
                  <c:v>0.252023121387283</c:v>
                </c:pt>
                <c:pt idx="2505">
                  <c:v>0.24855491329479801</c:v>
                </c:pt>
                <c:pt idx="2506">
                  <c:v>0.245664739884393</c:v>
                </c:pt>
                <c:pt idx="2507">
                  <c:v>0.24277456647398801</c:v>
                </c:pt>
                <c:pt idx="2508">
                  <c:v>0.239884393063584</c:v>
                </c:pt>
                <c:pt idx="2509">
                  <c:v>0.238150289017341</c:v>
                </c:pt>
                <c:pt idx="2510">
                  <c:v>0.235838150289017</c:v>
                </c:pt>
                <c:pt idx="2511">
                  <c:v>0.234104046242775</c:v>
                </c:pt>
                <c:pt idx="2512">
                  <c:v>0.23294797687861299</c:v>
                </c:pt>
                <c:pt idx="2513">
                  <c:v>0.231791907514451</c:v>
                </c:pt>
                <c:pt idx="2514">
                  <c:v>0.23121387283236999</c:v>
                </c:pt>
                <c:pt idx="2515">
                  <c:v>0.23121387283236999</c:v>
                </c:pt>
                <c:pt idx="2516">
                  <c:v>0.23121387283236999</c:v>
                </c:pt>
                <c:pt idx="2517">
                  <c:v>0.231791907514451</c:v>
                </c:pt>
                <c:pt idx="2518">
                  <c:v>0.23294797687861299</c:v>
                </c:pt>
                <c:pt idx="2519">
                  <c:v>0.23468208092485501</c:v>
                </c:pt>
                <c:pt idx="2520">
                  <c:v>0.23699421965317899</c:v>
                </c:pt>
                <c:pt idx="2521">
                  <c:v>0.239884393063584</c:v>
                </c:pt>
                <c:pt idx="2522">
                  <c:v>0.242196531791908</c:v>
                </c:pt>
                <c:pt idx="2523">
                  <c:v>0.24450867052023101</c:v>
                </c:pt>
                <c:pt idx="2524">
                  <c:v>0.246242774566474</c:v>
                </c:pt>
                <c:pt idx="2525">
                  <c:v>0.24855491329479801</c:v>
                </c:pt>
                <c:pt idx="2526">
                  <c:v>0.25144508670520199</c:v>
                </c:pt>
                <c:pt idx="2527">
                  <c:v>0.25433526011560698</c:v>
                </c:pt>
                <c:pt idx="2528">
                  <c:v>0.25780346820809302</c:v>
                </c:pt>
                <c:pt idx="2529">
                  <c:v>0.26127167630057802</c:v>
                </c:pt>
                <c:pt idx="2530">
                  <c:v>0.26473988439306401</c:v>
                </c:pt>
                <c:pt idx="2531">
                  <c:v>0.26763005780346799</c:v>
                </c:pt>
                <c:pt idx="2532">
                  <c:v>0.27109826589595398</c:v>
                </c:pt>
                <c:pt idx="2533">
                  <c:v>0.27398843930635802</c:v>
                </c:pt>
                <c:pt idx="2534">
                  <c:v>0.27803468208092502</c:v>
                </c:pt>
                <c:pt idx="2535">
                  <c:v>0.28265895953757197</c:v>
                </c:pt>
                <c:pt idx="2536">
                  <c:v>0.28786127167630099</c:v>
                </c:pt>
                <c:pt idx="2537">
                  <c:v>0.29306358381502901</c:v>
                </c:pt>
                <c:pt idx="2538">
                  <c:v>0.296531791907514</c:v>
                </c:pt>
                <c:pt idx="2539">
                  <c:v>0.29884393063583797</c:v>
                </c:pt>
                <c:pt idx="2540">
                  <c:v>0.30173410404624301</c:v>
                </c:pt>
                <c:pt idx="2541">
                  <c:v>0.304624277456647</c:v>
                </c:pt>
                <c:pt idx="2542">
                  <c:v>0.30751445086705198</c:v>
                </c:pt>
                <c:pt idx="2543">
                  <c:v>0.30982658959537601</c:v>
                </c:pt>
                <c:pt idx="2544">
                  <c:v>0.31271676300578</c:v>
                </c:pt>
                <c:pt idx="2545">
                  <c:v>0.31560693641618498</c:v>
                </c:pt>
                <c:pt idx="2546">
                  <c:v>0.31849710982659002</c:v>
                </c:pt>
                <c:pt idx="2547">
                  <c:v>0.321387283236994</c:v>
                </c:pt>
                <c:pt idx="2548">
                  <c:v>0.32369942196531798</c:v>
                </c:pt>
                <c:pt idx="2549">
                  <c:v>0.32601156069364201</c:v>
                </c:pt>
                <c:pt idx="2550">
                  <c:v>0.32832369942196499</c:v>
                </c:pt>
                <c:pt idx="2551">
                  <c:v>0.33063583815028902</c:v>
                </c:pt>
                <c:pt idx="2552">
                  <c:v>0.33236994219653199</c:v>
                </c:pt>
                <c:pt idx="2553">
                  <c:v>0.33468208092485502</c:v>
                </c:pt>
                <c:pt idx="2554">
                  <c:v>0.33641618497109799</c:v>
                </c:pt>
                <c:pt idx="2555">
                  <c:v>0.33815028901734101</c:v>
                </c:pt>
                <c:pt idx="2556">
                  <c:v>0.34104046242774599</c:v>
                </c:pt>
                <c:pt idx="2557">
                  <c:v>0.34393063583814998</c:v>
                </c:pt>
                <c:pt idx="2558">
                  <c:v>0.34624277456647401</c:v>
                </c:pt>
                <c:pt idx="2559">
                  <c:v>0.34797687861271698</c:v>
                </c:pt>
                <c:pt idx="2560">
                  <c:v>0.34971098265896</c:v>
                </c:pt>
                <c:pt idx="2561">
                  <c:v>0.35202312138728298</c:v>
                </c:pt>
                <c:pt idx="2562">
                  <c:v>0.35433526011560701</c:v>
                </c:pt>
                <c:pt idx="2563">
                  <c:v>0.35664739884393099</c:v>
                </c:pt>
                <c:pt idx="2564">
                  <c:v>0.35953757225433502</c:v>
                </c:pt>
                <c:pt idx="2565">
                  <c:v>0.361849710982659</c:v>
                </c:pt>
                <c:pt idx="2566">
                  <c:v>0.36473988439306398</c:v>
                </c:pt>
                <c:pt idx="2567">
                  <c:v>0.36705202312138702</c:v>
                </c:pt>
                <c:pt idx="2568">
                  <c:v>0.369942196531792</c:v>
                </c:pt>
                <c:pt idx="2569">
                  <c:v>0.37283236994219698</c:v>
                </c:pt>
                <c:pt idx="2570">
                  <c:v>0.37572254335260102</c:v>
                </c:pt>
                <c:pt idx="2571">
                  <c:v>0.37745664739884399</c:v>
                </c:pt>
                <c:pt idx="2572">
                  <c:v>0.37976878612716802</c:v>
                </c:pt>
                <c:pt idx="2573">
                  <c:v>0.38265895953757201</c:v>
                </c:pt>
                <c:pt idx="2574">
                  <c:v>0.386127167630058</c:v>
                </c:pt>
                <c:pt idx="2575">
                  <c:v>0.38843930635838098</c:v>
                </c:pt>
                <c:pt idx="2576">
                  <c:v>0.39075144508670501</c:v>
                </c:pt>
                <c:pt idx="2577">
                  <c:v>0.39248554913294798</c:v>
                </c:pt>
                <c:pt idx="2578">
                  <c:v>0.39364161849710999</c:v>
                </c:pt>
                <c:pt idx="2579">
                  <c:v>0.39479768786127201</c:v>
                </c:pt>
                <c:pt idx="2580">
                  <c:v>0.39537572254335301</c:v>
                </c:pt>
                <c:pt idx="2581">
                  <c:v>0.39595375722543402</c:v>
                </c:pt>
                <c:pt idx="2582">
                  <c:v>0.39595375722543402</c:v>
                </c:pt>
                <c:pt idx="2583">
                  <c:v>0.39537572254335301</c:v>
                </c:pt>
                <c:pt idx="2584">
                  <c:v>0.39479768786127201</c:v>
                </c:pt>
                <c:pt idx="2585">
                  <c:v>0.394219653179191</c:v>
                </c:pt>
                <c:pt idx="2586">
                  <c:v>0.39306358381502898</c:v>
                </c:pt>
                <c:pt idx="2587">
                  <c:v>0.39132947976878601</c:v>
                </c:pt>
                <c:pt idx="2588">
                  <c:v>0.38901734104046198</c:v>
                </c:pt>
                <c:pt idx="2589">
                  <c:v>0.38670520231213901</c:v>
                </c:pt>
                <c:pt idx="2590">
                  <c:v>0.38439306358381498</c:v>
                </c:pt>
                <c:pt idx="2591">
                  <c:v>0.38150289017340999</c:v>
                </c:pt>
                <c:pt idx="2592">
                  <c:v>0.37861271676300601</c:v>
                </c:pt>
                <c:pt idx="2593">
                  <c:v>0.37514450867052002</c:v>
                </c:pt>
                <c:pt idx="2594">
                  <c:v>0.37167630057803502</c:v>
                </c:pt>
                <c:pt idx="2595">
                  <c:v>0.36763005780346802</c:v>
                </c:pt>
                <c:pt idx="2596">
                  <c:v>0.36416184971098298</c:v>
                </c:pt>
                <c:pt idx="2597">
                  <c:v>0.36069364161849699</c:v>
                </c:pt>
                <c:pt idx="2598">
                  <c:v>0.35606936416184998</c:v>
                </c:pt>
                <c:pt idx="2599">
                  <c:v>0.35202312138728298</c:v>
                </c:pt>
                <c:pt idx="2600">
                  <c:v>0.34855491329479799</c:v>
                </c:pt>
                <c:pt idx="2601">
                  <c:v>0.34508670520231199</c:v>
                </c:pt>
                <c:pt idx="2602">
                  <c:v>0.34104046242774599</c:v>
                </c:pt>
                <c:pt idx="2603">
                  <c:v>0.33757225433526</c:v>
                </c:pt>
                <c:pt idx="2604">
                  <c:v>0.333526011560694</c:v>
                </c:pt>
                <c:pt idx="2605">
                  <c:v>0.329479768786127</c:v>
                </c:pt>
                <c:pt idx="2606">
                  <c:v>0.32485549132948</c:v>
                </c:pt>
                <c:pt idx="2607">
                  <c:v>0.320809248554913</c:v>
                </c:pt>
                <c:pt idx="2608">
                  <c:v>0.316763005780347</c:v>
                </c:pt>
                <c:pt idx="2609">
                  <c:v>0.31271676300578</c:v>
                </c:pt>
                <c:pt idx="2610">
                  <c:v>0.308670520231214</c:v>
                </c:pt>
                <c:pt idx="2611">
                  <c:v>0.304624277456647</c:v>
                </c:pt>
                <c:pt idx="2612">
                  <c:v>0.301156069364162</c:v>
                </c:pt>
                <c:pt idx="2613">
                  <c:v>0.29768786127167601</c:v>
                </c:pt>
                <c:pt idx="2614">
                  <c:v>0.29421965317919102</c:v>
                </c:pt>
                <c:pt idx="2615">
                  <c:v>0.29075144508670497</c:v>
                </c:pt>
                <c:pt idx="2616">
                  <c:v>0.28786127167630099</c:v>
                </c:pt>
                <c:pt idx="2617">
                  <c:v>0.28497109826589601</c:v>
                </c:pt>
                <c:pt idx="2618">
                  <c:v>0.28265895953757197</c:v>
                </c:pt>
                <c:pt idx="2619">
                  <c:v>0.27976878612716799</c:v>
                </c:pt>
                <c:pt idx="2620">
                  <c:v>0.27803468208092502</c:v>
                </c:pt>
                <c:pt idx="2621">
                  <c:v>0.276300578034682</c:v>
                </c:pt>
                <c:pt idx="2622">
                  <c:v>0.27456647398843897</c:v>
                </c:pt>
                <c:pt idx="2623">
                  <c:v>0.27283236994219701</c:v>
                </c:pt>
                <c:pt idx="2624">
                  <c:v>0.27109826589595398</c:v>
                </c:pt>
                <c:pt idx="2625">
                  <c:v>0.26878612716763001</c:v>
                </c:pt>
                <c:pt idx="2626">
                  <c:v>0.26705202312138698</c:v>
                </c:pt>
                <c:pt idx="2627">
                  <c:v>0.26473988439306401</c:v>
                </c:pt>
                <c:pt idx="2628">
                  <c:v>0.26300578034682098</c:v>
                </c:pt>
                <c:pt idx="2629">
                  <c:v>0.26127167630057802</c:v>
                </c:pt>
                <c:pt idx="2630">
                  <c:v>0.25953757225433499</c:v>
                </c:pt>
                <c:pt idx="2631">
                  <c:v>0.25780346820809302</c:v>
                </c:pt>
                <c:pt idx="2632">
                  <c:v>0.25664739884393101</c:v>
                </c:pt>
                <c:pt idx="2633">
                  <c:v>0.25549132947976899</c:v>
                </c:pt>
                <c:pt idx="2634">
                  <c:v>0.25491329479768798</c:v>
                </c:pt>
                <c:pt idx="2635">
                  <c:v>0.25375722543352602</c:v>
                </c:pt>
                <c:pt idx="2636">
                  <c:v>0.25317919075144502</c:v>
                </c:pt>
                <c:pt idx="2637">
                  <c:v>0.25260115606936401</c:v>
                </c:pt>
                <c:pt idx="2638">
                  <c:v>0.252023121387283</c:v>
                </c:pt>
                <c:pt idx="2639">
                  <c:v>0.25144508670520199</c:v>
                </c:pt>
                <c:pt idx="2640">
                  <c:v>0.25086705202312098</c:v>
                </c:pt>
                <c:pt idx="2641">
                  <c:v>0.25086705202312098</c:v>
                </c:pt>
                <c:pt idx="2642">
                  <c:v>0.25086705202312098</c:v>
                </c:pt>
                <c:pt idx="2643">
                  <c:v>0.25086705202312098</c:v>
                </c:pt>
                <c:pt idx="2644">
                  <c:v>0.25086705202312098</c:v>
                </c:pt>
                <c:pt idx="2645">
                  <c:v>0.25086705202312098</c:v>
                </c:pt>
                <c:pt idx="2646">
                  <c:v>0.25086705202312098</c:v>
                </c:pt>
                <c:pt idx="2647">
                  <c:v>0.25086705202312098</c:v>
                </c:pt>
                <c:pt idx="2648">
                  <c:v>0.25086705202312098</c:v>
                </c:pt>
                <c:pt idx="2649">
                  <c:v>0.25028901734103998</c:v>
                </c:pt>
                <c:pt idx="2650">
                  <c:v>0.25028901734103998</c:v>
                </c:pt>
                <c:pt idx="2651">
                  <c:v>0.25028901734103998</c:v>
                </c:pt>
                <c:pt idx="2652">
                  <c:v>0.24971098265896</c:v>
                </c:pt>
                <c:pt idx="2653">
                  <c:v>0.24913294797687899</c:v>
                </c:pt>
                <c:pt idx="2654">
                  <c:v>0.24855491329479801</c:v>
                </c:pt>
                <c:pt idx="2655">
                  <c:v>0.247976878612717</c:v>
                </c:pt>
                <c:pt idx="2656">
                  <c:v>0.24682080924855501</c:v>
                </c:pt>
                <c:pt idx="2657">
                  <c:v>0.246242774566474</c:v>
                </c:pt>
                <c:pt idx="2658">
                  <c:v>0.24508670520231199</c:v>
                </c:pt>
                <c:pt idx="2659">
                  <c:v>0.24450867052023101</c:v>
                </c:pt>
                <c:pt idx="2660">
                  <c:v>0.24335260115606899</c:v>
                </c:pt>
                <c:pt idx="2661">
                  <c:v>0.24277456647398801</c:v>
                </c:pt>
                <c:pt idx="2662">
                  <c:v>0.242196531791908</c:v>
                </c:pt>
                <c:pt idx="2663">
                  <c:v>0.241618497109827</c:v>
                </c:pt>
                <c:pt idx="2664">
                  <c:v>0.241618497109827</c:v>
                </c:pt>
                <c:pt idx="2665">
                  <c:v>0.241618497109827</c:v>
                </c:pt>
                <c:pt idx="2666">
                  <c:v>0.242196531791908</c:v>
                </c:pt>
                <c:pt idx="2667">
                  <c:v>0.242196531791908</c:v>
                </c:pt>
                <c:pt idx="2668">
                  <c:v>0.24277456647398801</c:v>
                </c:pt>
                <c:pt idx="2669">
                  <c:v>0.24277456647398801</c:v>
                </c:pt>
                <c:pt idx="2670">
                  <c:v>0.24335260115606899</c:v>
                </c:pt>
                <c:pt idx="2671">
                  <c:v>0.24393063583815</c:v>
                </c:pt>
                <c:pt idx="2672">
                  <c:v>0.24450867052023101</c:v>
                </c:pt>
                <c:pt idx="2673">
                  <c:v>0.24508670520231199</c:v>
                </c:pt>
                <c:pt idx="2674">
                  <c:v>0.245664739884393</c:v>
                </c:pt>
                <c:pt idx="2675">
                  <c:v>0.246242774566474</c:v>
                </c:pt>
                <c:pt idx="2676">
                  <c:v>0.24682080924855501</c:v>
                </c:pt>
                <c:pt idx="2677">
                  <c:v>0.24739884393063599</c:v>
                </c:pt>
                <c:pt idx="2678">
                  <c:v>0.24739884393063599</c:v>
                </c:pt>
                <c:pt idx="2679">
                  <c:v>0.24739884393063599</c:v>
                </c:pt>
                <c:pt idx="2680">
                  <c:v>0.247976878612717</c:v>
                </c:pt>
                <c:pt idx="2681">
                  <c:v>0.247976878612717</c:v>
                </c:pt>
                <c:pt idx="2682">
                  <c:v>0.247976878612717</c:v>
                </c:pt>
                <c:pt idx="2683">
                  <c:v>0.24739884393063599</c:v>
                </c:pt>
                <c:pt idx="2684">
                  <c:v>0.24739884393063599</c:v>
                </c:pt>
                <c:pt idx="2685">
                  <c:v>0.24739884393063599</c:v>
                </c:pt>
                <c:pt idx="2686">
                  <c:v>0.24682080924855501</c:v>
                </c:pt>
                <c:pt idx="2687">
                  <c:v>0.24682080924855501</c:v>
                </c:pt>
                <c:pt idx="2688">
                  <c:v>0.24682080924855501</c:v>
                </c:pt>
                <c:pt idx="2689">
                  <c:v>0.246242774566474</c:v>
                </c:pt>
                <c:pt idx="2690">
                  <c:v>0.246242774566474</c:v>
                </c:pt>
                <c:pt idx="2691">
                  <c:v>0.246242774566474</c:v>
                </c:pt>
                <c:pt idx="2692">
                  <c:v>0.245664739884393</c:v>
                </c:pt>
                <c:pt idx="2693">
                  <c:v>0.245664739884393</c:v>
                </c:pt>
                <c:pt idx="2694">
                  <c:v>0.24508670520231199</c:v>
                </c:pt>
                <c:pt idx="2695">
                  <c:v>0.24508670520231199</c:v>
                </c:pt>
                <c:pt idx="2696">
                  <c:v>0.24450867052023101</c:v>
                </c:pt>
                <c:pt idx="2697">
                  <c:v>0.24393063583815</c:v>
                </c:pt>
                <c:pt idx="2698">
                  <c:v>0.24393063583815</c:v>
                </c:pt>
                <c:pt idx="2699">
                  <c:v>0.24335260115606899</c:v>
                </c:pt>
                <c:pt idx="2700">
                  <c:v>0.24277456647398801</c:v>
                </c:pt>
                <c:pt idx="2701">
                  <c:v>0.242196531791908</c:v>
                </c:pt>
                <c:pt idx="2702">
                  <c:v>0.241618497109827</c:v>
                </c:pt>
                <c:pt idx="2703">
                  <c:v>0.24104046242774599</c:v>
                </c:pt>
                <c:pt idx="2704">
                  <c:v>0.24046242774566501</c:v>
                </c:pt>
                <c:pt idx="2705">
                  <c:v>0.24046242774566501</c:v>
                </c:pt>
                <c:pt idx="2706">
                  <c:v>0.239884393063584</c:v>
                </c:pt>
                <c:pt idx="2707">
                  <c:v>0.23930635838150299</c:v>
                </c:pt>
                <c:pt idx="2708">
                  <c:v>0.23872832369942201</c:v>
                </c:pt>
                <c:pt idx="2709">
                  <c:v>0.238150289017341</c:v>
                </c:pt>
                <c:pt idx="2710">
                  <c:v>0.23757225433526</c:v>
                </c:pt>
                <c:pt idx="2711">
                  <c:v>0.23699421965317899</c:v>
                </c:pt>
                <c:pt idx="2712">
                  <c:v>0.23641618497109801</c:v>
                </c:pt>
                <c:pt idx="2713">
                  <c:v>0.235838150289017</c:v>
                </c:pt>
                <c:pt idx="2714">
                  <c:v>0.23526011560693599</c:v>
                </c:pt>
                <c:pt idx="2715">
                  <c:v>0.23526011560693599</c:v>
                </c:pt>
                <c:pt idx="2716">
                  <c:v>0.23468208092485501</c:v>
                </c:pt>
                <c:pt idx="2717">
                  <c:v>0.234104046242775</c:v>
                </c:pt>
                <c:pt idx="2718">
                  <c:v>0.233526011560694</c:v>
                </c:pt>
                <c:pt idx="2719">
                  <c:v>0.233526011560694</c:v>
                </c:pt>
                <c:pt idx="2720">
                  <c:v>0.23294797687861299</c:v>
                </c:pt>
                <c:pt idx="2721">
                  <c:v>0.23294797687861299</c:v>
                </c:pt>
                <c:pt idx="2722">
                  <c:v>0.23294797687861299</c:v>
                </c:pt>
                <c:pt idx="2723">
                  <c:v>0.233526011560694</c:v>
                </c:pt>
                <c:pt idx="2724">
                  <c:v>0.233526011560694</c:v>
                </c:pt>
                <c:pt idx="2725">
                  <c:v>0.233526011560694</c:v>
                </c:pt>
                <c:pt idx="2726">
                  <c:v>0.234104046242775</c:v>
                </c:pt>
                <c:pt idx="2727">
                  <c:v>0.234104046242775</c:v>
                </c:pt>
                <c:pt idx="2728">
                  <c:v>0.23468208092485501</c:v>
                </c:pt>
                <c:pt idx="2729">
                  <c:v>0.23526011560693599</c:v>
                </c:pt>
                <c:pt idx="2730">
                  <c:v>0.23526011560693599</c:v>
                </c:pt>
                <c:pt idx="2731">
                  <c:v>0.235838150289017</c:v>
                </c:pt>
                <c:pt idx="2732">
                  <c:v>0.23641618497109801</c:v>
                </c:pt>
                <c:pt idx="2733">
                  <c:v>0.23699421965317899</c:v>
                </c:pt>
                <c:pt idx="2734">
                  <c:v>0.23757225433526</c:v>
                </c:pt>
                <c:pt idx="2735">
                  <c:v>0.238150289017341</c:v>
                </c:pt>
                <c:pt idx="2736">
                  <c:v>0.23872832369942201</c:v>
                </c:pt>
                <c:pt idx="2737">
                  <c:v>0.23930635838150299</c:v>
                </c:pt>
                <c:pt idx="2738">
                  <c:v>0.239884393063584</c:v>
                </c:pt>
                <c:pt idx="2739">
                  <c:v>0.239884393063584</c:v>
                </c:pt>
                <c:pt idx="2740">
                  <c:v>0.24046242774566501</c:v>
                </c:pt>
                <c:pt idx="2741">
                  <c:v>0.24104046242774599</c:v>
                </c:pt>
                <c:pt idx="2742">
                  <c:v>0.241618497109827</c:v>
                </c:pt>
                <c:pt idx="2743">
                  <c:v>0.242196531791908</c:v>
                </c:pt>
                <c:pt idx="2744">
                  <c:v>0.24277456647398801</c:v>
                </c:pt>
                <c:pt idx="2745">
                  <c:v>0.24335260115606899</c:v>
                </c:pt>
                <c:pt idx="2746">
                  <c:v>0.24393063583815</c:v>
                </c:pt>
                <c:pt idx="2747">
                  <c:v>0.24450867052023101</c:v>
                </c:pt>
                <c:pt idx="2748">
                  <c:v>0.24508670520231199</c:v>
                </c:pt>
                <c:pt idx="2749">
                  <c:v>0.246242774566474</c:v>
                </c:pt>
                <c:pt idx="2750">
                  <c:v>0.24682080924855501</c:v>
                </c:pt>
                <c:pt idx="2751">
                  <c:v>0.24739884393063599</c:v>
                </c:pt>
                <c:pt idx="2752">
                  <c:v>0.24855491329479801</c:v>
                </c:pt>
                <c:pt idx="2753">
                  <c:v>0.24913294797687899</c:v>
                </c:pt>
                <c:pt idx="2754">
                  <c:v>0.25028901734103998</c:v>
                </c:pt>
                <c:pt idx="2755">
                  <c:v>0.25086705202312098</c:v>
                </c:pt>
                <c:pt idx="2756">
                  <c:v>0.25144508670520199</c:v>
                </c:pt>
                <c:pt idx="2757">
                  <c:v>0.252023121387283</c:v>
                </c:pt>
                <c:pt idx="2758">
                  <c:v>0.252023121387283</c:v>
                </c:pt>
                <c:pt idx="2759">
                  <c:v>0.252023121387283</c:v>
                </c:pt>
                <c:pt idx="2760">
                  <c:v>0.252023121387283</c:v>
                </c:pt>
                <c:pt idx="2761">
                  <c:v>0.25144508670520199</c:v>
                </c:pt>
                <c:pt idx="2762">
                  <c:v>0.25144508670520199</c:v>
                </c:pt>
                <c:pt idx="2763">
                  <c:v>0.25086705202312098</c:v>
                </c:pt>
                <c:pt idx="2764">
                  <c:v>0.25028901734103998</c:v>
                </c:pt>
                <c:pt idx="2765">
                  <c:v>0.24971098265896</c:v>
                </c:pt>
                <c:pt idx="2766">
                  <c:v>0.24855491329479801</c:v>
                </c:pt>
                <c:pt idx="2767">
                  <c:v>0.247976878612717</c:v>
                </c:pt>
                <c:pt idx="2768">
                  <c:v>0.24682080924855501</c:v>
                </c:pt>
                <c:pt idx="2769">
                  <c:v>0.245664739884393</c:v>
                </c:pt>
                <c:pt idx="2770">
                  <c:v>0.24450867052023101</c:v>
                </c:pt>
                <c:pt idx="2771">
                  <c:v>0.24335260115606899</c:v>
                </c:pt>
                <c:pt idx="2772">
                  <c:v>0.241618497109827</c:v>
                </c:pt>
                <c:pt idx="2773">
                  <c:v>0.24046242774566501</c:v>
                </c:pt>
                <c:pt idx="2774">
                  <c:v>0.23930635838150299</c:v>
                </c:pt>
                <c:pt idx="2775">
                  <c:v>0.23757225433526</c:v>
                </c:pt>
                <c:pt idx="2776">
                  <c:v>0.23641618497109801</c:v>
                </c:pt>
                <c:pt idx="2777">
                  <c:v>0.23468208092485501</c:v>
                </c:pt>
                <c:pt idx="2778">
                  <c:v>0.234104046242775</c:v>
                </c:pt>
                <c:pt idx="2779">
                  <c:v>0.23294797687861299</c:v>
                </c:pt>
                <c:pt idx="2780">
                  <c:v>0.23236994219653201</c:v>
                </c:pt>
                <c:pt idx="2781">
                  <c:v>0.23121387283236999</c:v>
                </c:pt>
                <c:pt idx="2782">
                  <c:v>0.23063583815028901</c:v>
                </c:pt>
                <c:pt idx="2783">
                  <c:v>0.23063583815028901</c:v>
                </c:pt>
                <c:pt idx="2784">
                  <c:v>0.23005780346820801</c:v>
                </c:pt>
                <c:pt idx="2785">
                  <c:v>0.23005780346820801</c:v>
                </c:pt>
                <c:pt idx="2786">
                  <c:v>0.229479768786127</c:v>
                </c:pt>
                <c:pt idx="2787">
                  <c:v>0.22890173410404599</c:v>
                </c:pt>
                <c:pt idx="2788">
                  <c:v>0.22890173410404599</c:v>
                </c:pt>
                <c:pt idx="2789">
                  <c:v>0.22832369942196501</c:v>
                </c:pt>
                <c:pt idx="2790">
                  <c:v>0.227745664739884</c:v>
                </c:pt>
                <c:pt idx="2791">
                  <c:v>0.22716763005780299</c:v>
                </c:pt>
                <c:pt idx="2792">
                  <c:v>0.22716763005780299</c:v>
                </c:pt>
                <c:pt idx="2793">
                  <c:v>0.22658959537572301</c:v>
                </c:pt>
                <c:pt idx="2794">
                  <c:v>0.22601156069364201</c:v>
                </c:pt>
                <c:pt idx="2795">
                  <c:v>0.22601156069364201</c:v>
                </c:pt>
                <c:pt idx="2796">
                  <c:v>0.225433526011561</c:v>
                </c:pt>
                <c:pt idx="2797">
                  <c:v>0.225433526011561</c:v>
                </c:pt>
                <c:pt idx="2798">
                  <c:v>0.225433526011561</c:v>
                </c:pt>
                <c:pt idx="2799">
                  <c:v>0.22601156069364201</c:v>
                </c:pt>
                <c:pt idx="2800">
                  <c:v>0.22601156069364201</c:v>
                </c:pt>
                <c:pt idx="2801">
                  <c:v>0.22601156069364201</c:v>
                </c:pt>
                <c:pt idx="2802">
                  <c:v>0.22658959537572301</c:v>
                </c:pt>
                <c:pt idx="2803">
                  <c:v>0.22716763005780299</c:v>
                </c:pt>
                <c:pt idx="2804">
                  <c:v>0.227745664739884</c:v>
                </c:pt>
                <c:pt idx="2805">
                  <c:v>0.22832369942196501</c:v>
                </c:pt>
                <c:pt idx="2806">
                  <c:v>0.22890173410404599</c:v>
                </c:pt>
                <c:pt idx="2807">
                  <c:v>0.23005780346820801</c:v>
                </c:pt>
                <c:pt idx="2808">
                  <c:v>0.23121387283236999</c:v>
                </c:pt>
                <c:pt idx="2809">
                  <c:v>0.231791907514451</c:v>
                </c:pt>
                <c:pt idx="2810">
                  <c:v>0.23294797687861299</c:v>
                </c:pt>
                <c:pt idx="2811">
                  <c:v>0.234104046242775</c:v>
                </c:pt>
                <c:pt idx="2812">
                  <c:v>0.23526011560693599</c:v>
                </c:pt>
                <c:pt idx="2813">
                  <c:v>0.23641618497109801</c:v>
                </c:pt>
                <c:pt idx="2814">
                  <c:v>0.23757225433526</c:v>
                </c:pt>
                <c:pt idx="2815">
                  <c:v>0.23872832369942201</c:v>
                </c:pt>
                <c:pt idx="2816">
                  <c:v>0.239884393063584</c:v>
                </c:pt>
                <c:pt idx="2817">
                  <c:v>0.24104046242774599</c:v>
                </c:pt>
                <c:pt idx="2818">
                  <c:v>0.242196531791908</c:v>
                </c:pt>
                <c:pt idx="2819">
                  <c:v>0.24277456647398801</c:v>
                </c:pt>
                <c:pt idx="2820">
                  <c:v>0.24277456647398801</c:v>
                </c:pt>
                <c:pt idx="2821">
                  <c:v>0.24277456647398801</c:v>
                </c:pt>
                <c:pt idx="2822">
                  <c:v>0.24277456647398801</c:v>
                </c:pt>
                <c:pt idx="2823">
                  <c:v>0.242196531791908</c:v>
                </c:pt>
                <c:pt idx="2824">
                  <c:v>0.241618497109827</c:v>
                </c:pt>
                <c:pt idx="2825">
                  <c:v>0.24104046242774599</c:v>
                </c:pt>
                <c:pt idx="2826">
                  <c:v>0.24046242774566501</c:v>
                </c:pt>
                <c:pt idx="2827">
                  <c:v>0.239884393063584</c:v>
                </c:pt>
                <c:pt idx="2828">
                  <c:v>0.23930635838150299</c:v>
                </c:pt>
                <c:pt idx="2829">
                  <c:v>0.23872832369942201</c:v>
                </c:pt>
                <c:pt idx="2830">
                  <c:v>0.23872832369942201</c:v>
                </c:pt>
                <c:pt idx="2831">
                  <c:v>0.23872832369942201</c:v>
                </c:pt>
                <c:pt idx="2832">
                  <c:v>0.238150289017341</c:v>
                </c:pt>
                <c:pt idx="2833">
                  <c:v>0.238150289017341</c:v>
                </c:pt>
                <c:pt idx="2834">
                  <c:v>0.238150289017341</c:v>
                </c:pt>
                <c:pt idx="2835">
                  <c:v>0.238150289017341</c:v>
                </c:pt>
                <c:pt idx="2836">
                  <c:v>0.23872832369942201</c:v>
                </c:pt>
                <c:pt idx="2837">
                  <c:v>0.23872832369942201</c:v>
                </c:pt>
                <c:pt idx="2838">
                  <c:v>0.23930635838150299</c:v>
                </c:pt>
                <c:pt idx="2839">
                  <c:v>0.239884393063584</c:v>
                </c:pt>
                <c:pt idx="2840">
                  <c:v>0.24046242774566501</c:v>
                </c:pt>
                <c:pt idx="2841">
                  <c:v>0.24104046242774599</c:v>
                </c:pt>
                <c:pt idx="2842">
                  <c:v>0.241618497109827</c:v>
                </c:pt>
                <c:pt idx="2843">
                  <c:v>0.242196531791908</c:v>
                </c:pt>
                <c:pt idx="2844">
                  <c:v>0.242196531791908</c:v>
                </c:pt>
                <c:pt idx="2845">
                  <c:v>0.24277456647398801</c:v>
                </c:pt>
                <c:pt idx="2846">
                  <c:v>0.24277456647398801</c:v>
                </c:pt>
                <c:pt idx="2847">
                  <c:v>0.24277456647398801</c:v>
                </c:pt>
                <c:pt idx="2848">
                  <c:v>0.24277456647398801</c:v>
                </c:pt>
                <c:pt idx="2849">
                  <c:v>0.24277456647398801</c:v>
                </c:pt>
                <c:pt idx="2850">
                  <c:v>0.24277456647398801</c:v>
                </c:pt>
                <c:pt idx="2851">
                  <c:v>0.24277456647398801</c:v>
                </c:pt>
                <c:pt idx="2852">
                  <c:v>0.24277456647398801</c:v>
                </c:pt>
                <c:pt idx="2853">
                  <c:v>0.24277456647398801</c:v>
                </c:pt>
                <c:pt idx="2854">
                  <c:v>0.24277456647398801</c:v>
                </c:pt>
                <c:pt idx="2855">
                  <c:v>0.24335260115606899</c:v>
                </c:pt>
                <c:pt idx="2856">
                  <c:v>0.24393063583815</c:v>
                </c:pt>
                <c:pt idx="2857">
                  <c:v>0.24450867052023101</c:v>
                </c:pt>
                <c:pt idx="2858">
                  <c:v>0.24508670520231199</c:v>
                </c:pt>
                <c:pt idx="2859">
                  <c:v>0.246242774566474</c:v>
                </c:pt>
                <c:pt idx="2860">
                  <c:v>0.24739884393063599</c:v>
                </c:pt>
                <c:pt idx="2861">
                  <c:v>0.24913294797687899</c:v>
                </c:pt>
                <c:pt idx="2862">
                  <c:v>0.25028901734103998</c:v>
                </c:pt>
                <c:pt idx="2863">
                  <c:v>0.252023121387283</c:v>
                </c:pt>
                <c:pt idx="2864">
                  <c:v>0.25375722543352602</c:v>
                </c:pt>
                <c:pt idx="2865">
                  <c:v>0.25491329479768798</c:v>
                </c:pt>
                <c:pt idx="2866">
                  <c:v>0.25664739884393101</c:v>
                </c:pt>
                <c:pt idx="2867">
                  <c:v>0.25838150289017298</c:v>
                </c:pt>
                <c:pt idx="2868">
                  <c:v>0.25953757225433499</c:v>
                </c:pt>
                <c:pt idx="2869">
                  <c:v>0.26127167630057802</c:v>
                </c:pt>
                <c:pt idx="2870">
                  <c:v>0.26242774566473998</c:v>
                </c:pt>
                <c:pt idx="2871">
                  <c:v>0.26358381502890199</c:v>
                </c:pt>
                <c:pt idx="2872">
                  <c:v>0.264161849710983</c:v>
                </c:pt>
                <c:pt idx="2873">
                  <c:v>0.26531791907514501</c:v>
                </c:pt>
                <c:pt idx="2874">
                  <c:v>0.26589595375722502</c:v>
                </c:pt>
                <c:pt idx="2875">
                  <c:v>0.26647398843930598</c:v>
                </c:pt>
                <c:pt idx="2876">
                  <c:v>0.26647398843930598</c:v>
                </c:pt>
                <c:pt idx="2877">
                  <c:v>0.26705202312138698</c:v>
                </c:pt>
                <c:pt idx="2878">
                  <c:v>0.26763005780346799</c:v>
                </c:pt>
                <c:pt idx="2879">
                  <c:v>0.268208092485549</c:v>
                </c:pt>
                <c:pt idx="2880">
                  <c:v>0.26936416184971101</c:v>
                </c:pt>
                <c:pt idx="2881">
                  <c:v>0.27052023121387297</c:v>
                </c:pt>
                <c:pt idx="2882">
                  <c:v>0.27167630057803499</c:v>
                </c:pt>
                <c:pt idx="2883">
                  <c:v>0.27283236994219701</c:v>
                </c:pt>
                <c:pt idx="2884">
                  <c:v>0.27456647398843897</c:v>
                </c:pt>
                <c:pt idx="2885">
                  <c:v>0.276300578034682</c:v>
                </c:pt>
                <c:pt idx="2886">
                  <c:v>0.27861271676300597</c:v>
                </c:pt>
                <c:pt idx="2887">
                  <c:v>0.28092485549132901</c:v>
                </c:pt>
                <c:pt idx="2888">
                  <c:v>0.28323699421965298</c:v>
                </c:pt>
                <c:pt idx="2889">
                  <c:v>0.28554913294797701</c:v>
                </c:pt>
                <c:pt idx="2890">
                  <c:v>0.28786127167630099</c:v>
                </c:pt>
                <c:pt idx="2891">
                  <c:v>0.29017341040462402</c:v>
                </c:pt>
                <c:pt idx="2892">
                  <c:v>0.292485549132948</c:v>
                </c:pt>
                <c:pt idx="2893">
                  <c:v>0.29479768786127197</c:v>
                </c:pt>
                <c:pt idx="2894">
                  <c:v>0.29710982658959501</c:v>
                </c:pt>
                <c:pt idx="2895">
                  <c:v>0.29884393063583797</c:v>
                </c:pt>
                <c:pt idx="2896">
                  <c:v>0.300578034682081</c:v>
                </c:pt>
                <c:pt idx="2897">
                  <c:v>0.30289017341040497</c:v>
                </c:pt>
                <c:pt idx="2898">
                  <c:v>0.304624277456647</c:v>
                </c:pt>
                <c:pt idx="2899">
                  <c:v>0.30693641618497097</c:v>
                </c:pt>
                <c:pt idx="2900">
                  <c:v>0.309248554913295</c:v>
                </c:pt>
                <c:pt idx="2901">
                  <c:v>0.31156069364161798</c:v>
                </c:pt>
                <c:pt idx="2902">
                  <c:v>0.31387283236994201</c:v>
                </c:pt>
                <c:pt idx="2903">
                  <c:v>0.31618497109826599</c:v>
                </c:pt>
                <c:pt idx="2904">
                  <c:v>0.31907514450867003</c:v>
                </c:pt>
                <c:pt idx="2905">
                  <c:v>0.32196531791907501</c:v>
                </c:pt>
                <c:pt idx="2906">
                  <c:v>0.32485549132948</c:v>
                </c:pt>
                <c:pt idx="2907">
                  <c:v>0.32774566473988398</c:v>
                </c:pt>
                <c:pt idx="2908">
                  <c:v>0.33121387283237003</c:v>
                </c:pt>
                <c:pt idx="2909">
                  <c:v>0.33410404624277501</c:v>
                </c:pt>
                <c:pt idx="2910">
                  <c:v>0.33757225433526</c:v>
                </c:pt>
                <c:pt idx="2911">
                  <c:v>0.33988439306358398</c:v>
                </c:pt>
                <c:pt idx="2912">
                  <c:v>0.34277456647398802</c:v>
                </c:pt>
                <c:pt idx="2913">
                  <c:v>0.34450867052023099</c:v>
                </c:pt>
                <c:pt idx="2914">
                  <c:v>0.34624277456647401</c:v>
                </c:pt>
                <c:pt idx="2915">
                  <c:v>0.34739884393063603</c:v>
                </c:pt>
                <c:pt idx="2916">
                  <c:v>0.34797687861271698</c:v>
                </c:pt>
                <c:pt idx="2917">
                  <c:v>0.34855491329479799</c:v>
                </c:pt>
                <c:pt idx="2918">
                  <c:v>0.34855491329479799</c:v>
                </c:pt>
                <c:pt idx="2919">
                  <c:v>0.34797687861271698</c:v>
                </c:pt>
                <c:pt idx="2920">
                  <c:v>0.34797687861271698</c:v>
                </c:pt>
                <c:pt idx="2921">
                  <c:v>0.34739884393063603</c:v>
                </c:pt>
                <c:pt idx="2922">
                  <c:v>0.34739884393063603</c:v>
                </c:pt>
                <c:pt idx="2923">
                  <c:v>0.34682080924855502</c:v>
                </c:pt>
                <c:pt idx="2924">
                  <c:v>0.34624277456647401</c:v>
                </c:pt>
                <c:pt idx="2925">
                  <c:v>0.34624277456647401</c:v>
                </c:pt>
                <c:pt idx="2926">
                  <c:v>0.34624277456647401</c:v>
                </c:pt>
                <c:pt idx="2927">
                  <c:v>0.34682080924855502</c:v>
                </c:pt>
                <c:pt idx="2928">
                  <c:v>0.34739884393063603</c:v>
                </c:pt>
                <c:pt idx="2929">
                  <c:v>0.34855491329479799</c:v>
                </c:pt>
                <c:pt idx="2930">
                  <c:v>0.35028901734104001</c:v>
                </c:pt>
                <c:pt idx="2931">
                  <c:v>0.35202312138728298</c:v>
                </c:pt>
                <c:pt idx="2932">
                  <c:v>0.353757225433526</c:v>
                </c:pt>
                <c:pt idx="2933">
                  <c:v>0.35606936416184998</c:v>
                </c:pt>
                <c:pt idx="2934">
                  <c:v>0.357803468208092</c:v>
                </c:pt>
                <c:pt idx="2935">
                  <c:v>0.36011560693641598</c:v>
                </c:pt>
                <c:pt idx="2936">
                  <c:v>0.36242774566474001</c:v>
                </c:pt>
                <c:pt idx="2937">
                  <c:v>0.36531791907514399</c:v>
                </c:pt>
                <c:pt idx="2938">
                  <c:v>0.36763005780346802</c:v>
                </c:pt>
                <c:pt idx="2939">
                  <c:v>0.369942196531792</c:v>
                </c:pt>
                <c:pt idx="2940">
                  <c:v>0.37225433526011598</c:v>
                </c:pt>
                <c:pt idx="2941">
                  <c:v>0.37456647398843901</c:v>
                </c:pt>
                <c:pt idx="2942">
                  <c:v>0.37687861271676298</c:v>
                </c:pt>
                <c:pt idx="2943">
                  <c:v>0.37861271676300601</c:v>
                </c:pt>
                <c:pt idx="2944">
                  <c:v>0.38092485549132898</c:v>
                </c:pt>
                <c:pt idx="2945">
                  <c:v>0.38265895953757201</c:v>
                </c:pt>
                <c:pt idx="2946">
                  <c:v>0.38439306358381498</c:v>
                </c:pt>
                <c:pt idx="2947">
                  <c:v>0.386127167630058</c:v>
                </c:pt>
                <c:pt idx="2948">
                  <c:v>0.38786127167630102</c:v>
                </c:pt>
                <c:pt idx="2949">
                  <c:v>0.390173410404624</c:v>
                </c:pt>
                <c:pt idx="2950">
                  <c:v>0.39248554913294798</c:v>
                </c:pt>
                <c:pt idx="2951">
                  <c:v>0.39479768786127201</c:v>
                </c:pt>
                <c:pt idx="2952">
                  <c:v>0.39768786127167599</c:v>
                </c:pt>
                <c:pt idx="2953">
                  <c:v>0.40057803468208097</c:v>
                </c:pt>
                <c:pt idx="2954">
                  <c:v>0.40346820809248601</c:v>
                </c:pt>
                <c:pt idx="2955">
                  <c:v>0.40693641618497101</c:v>
                </c:pt>
                <c:pt idx="2956">
                  <c:v>0.40982658959537599</c:v>
                </c:pt>
                <c:pt idx="2957">
                  <c:v>0.41329479768786098</c:v>
                </c:pt>
                <c:pt idx="2958">
                  <c:v>0.41618497109826602</c:v>
                </c:pt>
                <c:pt idx="2959">
                  <c:v>0.41907514450867001</c:v>
                </c:pt>
                <c:pt idx="2960">
                  <c:v>0.422543352601156</c:v>
                </c:pt>
                <c:pt idx="2961">
                  <c:v>0.42601156069364199</c:v>
                </c:pt>
                <c:pt idx="2962">
                  <c:v>0.42890173410404597</c:v>
                </c:pt>
                <c:pt idx="2963">
                  <c:v>0.43121387283237</c:v>
                </c:pt>
                <c:pt idx="2964">
                  <c:v>0.43294797687861297</c:v>
                </c:pt>
                <c:pt idx="2965">
                  <c:v>0.43410404624277499</c:v>
                </c:pt>
                <c:pt idx="2966">
                  <c:v>0.434682080924856</c:v>
                </c:pt>
                <c:pt idx="2967">
                  <c:v>0.435260115606936</c:v>
                </c:pt>
                <c:pt idx="2968">
                  <c:v>0.435260115606936</c:v>
                </c:pt>
                <c:pt idx="2969">
                  <c:v>0.434682080924856</c:v>
                </c:pt>
                <c:pt idx="2970">
                  <c:v>0.43410404624277499</c:v>
                </c:pt>
                <c:pt idx="2971">
                  <c:v>0.43294797687861297</c:v>
                </c:pt>
                <c:pt idx="2972">
                  <c:v>0.430635838150289</c:v>
                </c:pt>
                <c:pt idx="2973">
                  <c:v>0.42890173410404597</c:v>
                </c:pt>
                <c:pt idx="2974">
                  <c:v>0.42601156069364199</c:v>
                </c:pt>
                <c:pt idx="2975">
                  <c:v>0.42369942196531801</c:v>
                </c:pt>
                <c:pt idx="2976">
                  <c:v>0.42080924855491297</c:v>
                </c:pt>
                <c:pt idx="2977">
                  <c:v>0.41791907514450899</c:v>
                </c:pt>
                <c:pt idx="2978">
                  <c:v>0.41502890173410401</c:v>
                </c:pt>
                <c:pt idx="2979">
                  <c:v>0.41213872832369902</c:v>
                </c:pt>
                <c:pt idx="2980">
                  <c:v>0.40924855491329498</c:v>
                </c:pt>
                <c:pt idx="2981">
                  <c:v>0.40578034682080899</c:v>
                </c:pt>
                <c:pt idx="2982">
                  <c:v>0.402312138728324</c:v>
                </c:pt>
                <c:pt idx="2983">
                  <c:v>0.39768786127167599</c:v>
                </c:pt>
                <c:pt idx="2984">
                  <c:v>0.39306358381502898</c:v>
                </c:pt>
                <c:pt idx="2985">
                  <c:v>0.38843930635838098</c:v>
                </c:pt>
                <c:pt idx="2986">
                  <c:v>0.38265895953757201</c:v>
                </c:pt>
                <c:pt idx="2987">
                  <c:v>0.37687861271676298</c:v>
                </c:pt>
                <c:pt idx="2988">
                  <c:v>0.37109826589595402</c:v>
                </c:pt>
                <c:pt idx="2989">
                  <c:v>0.365895953757225</c:v>
                </c:pt>
                <c:pt idx="2990">
                  <c:v>0.36011560693641598</c:v>
                </c:pt>
                <c:pt idx="2991">
                  <c:v>0.35491329479768802</c:v>
                </c:pt>
                <c:pt idx="2992">
                  <c:v>0.35028901734104001</c:v>
                </c:pt>
                <c:pt idx="2993">
                  <c:v>0.345664739884393</c:v>
                </c:pt>
                <c:pt idx="2994">
                  <c:v>0.341618497109827</c:v>
                </c:pt>
                <c:pt idx="2995">
                  <c:v>0.33757225433526</c:v>
                </c:pt>
                <c:pt idx="2996">
                  <c:v>0.33410404624277501</c:v>
                </c:pt>
                <c:pt idx="2997">
                  <c:v>0.33063583815028902</c:v>
                </c:pt>
                <c:pt idx="2998">
                  <c:v>0.32774566473988398</c:v>
                </c:pt>
                <c:pt idx="2999">
                  <c:v>0.32485549132948</c:v>
                </c:pt>
                <c:pt idx="3000">
                  <c:v>0.32196531791907501</c:v>
                </c:pt>
                <c:pt idx="3001">
                  <c:v>0.31965317919075098</c:v>
                </c:pt>
                <c:pt idx="3002">
                  <c:v>0.316763005780347</c:v>
                </c:pt>
                <c:pt idx="3003">
                  <c:v>0.31387283236994201</c:v>
                </c:pt>
                <c:pt idx="3004">
                  <c:v>0.31040462427745702</c:v>
                </c:pt>
                <c:pt idx="3005">
                  <c:v>0.30635838150289002</c:v>
                </c:pt>
                <c:pt idx="3006">
                  <c:v>0.30231213872832402</c:v>
                </c:pt>
                <c:pt idx="3007">
                  <c:v>0.29710982658959501</c:v>
                </c:pt>
                <c:pt idx="3008">
                  <c:v>0.292485549132948</c:v>
                </c:pt>
                <c:pt idx="3009">
                  <c:v>0.28728323699421998</c:v>
                </c:pt>
                <c:pt idx="3010">
                  <c:v>0.28208092485549102</c:v>
                </c:pt>
                <c:pt idx="3011">
                  <c:v>0.27745664739884401</c:v>
                </c:pt>
                <c:pt idx="3012">
                  <c:v>0.272254335260116</c:v>
                </c:pt>
                <c:pt idx="3013">
                  <c:v>0.26763005780346799</c:v>
                </c:pt>
                <c:pt idx="3014">
                  <c:v>0.26358381502890199</c:v>
                </c:pt>
                <c:pt idx="3015">
                  <c:v>0.25953757225433499</c:v>
                </c:pt>
                <c:pt idx="3016">
                  <c:v>0.25606936416185</c:v>
                </c:pt>
                <c:pt idx="3017">
                  <c:v>0.25260115606936401</c:v>
                </c:pt>
                <c:pt idx="3018">
                  <c:v>0.24971098265896</c:v>
                </c:pt>
                <c:pt idx="3019">
                  <c:v>0.24682080924855501</c:v>
                </c:pt>
                <c:pt idx="3020">
                  <c:v>0.24450867052023101</c:v>
                </c:pt>
                <c:pt idx="3021">
                  <c:v>0.242196531791908</c:v>
                </c:pt>
                <c:pt idx="3022">
                  <c:v>0.24046242774566501</c:v>
                </c:pt>
                <c:pt idx="3023">
                  <c:v>0.23930635838150299</c:v>
                </c:pt>
                <c:pt idx="3024">
                  <c:v>0.238150289017341</c:v>
                </c:pt>
                <c:pt idx="3025">
                  <c:v>0.23699421965317899</c:v>
                </c:pt>
                <c:pt idx="3026">
                  <c:v>0.235838150289017</c:v>
                </c:pt>
                <c:pt idx="3027">
                  <c:v>0.23526011560693599</c:v>
                </c:pt>
                <c:pt idx="3028">
                  <c:v>0.23468208092485501</c:v>
                </c:pt>
                <c:pt idx="3029">
                  <c:v>0.233526011560694</c:v>
                </c:pt>
                <c:pt idx="3030">
                  <c:v>0.233526011560694</c:v>
                </c:pt>
                <c:pt idx="3031">
                  <c:v>0.23294797687861299</c:v>
                </c:pt>
                <c:pt idx="3032">
                  <c:v>0.23236994219653201</c:v>
                </c:pt>
                <c:pt idx="3033">
                  <c:v>0.231791907514451</c:v>
                </c:pt>
                <c:pt idx="3034">
                  <c:v>0.231791907514451</c:v>
                </c:pt>
                <c:pt idx="3035">
                  <c:v>0.231791907514451</c:v>
                </c:pt>
                <c:pt idx="3036">
                  <c:v>0.231791907514451</c:v>
                </c:pt>
                <c:pt idx="3037">
                  <c:v>0.231791907514451</c:v>
                </c:pt>
                <c:pt idx="3038">
                  <c:v>0.231791907514451</c:v>
                </c:pt>
                <c:pt idx="3039">
                  <c:v>0.231791907514451</c:v>
                </c:pt>
                <c:pt idx="3040">
                  <c:v>0.231791907514451</c:v>
                </c:pt>
                <c:pt idx="3041">
                  <c:v>0.23236994219653201</c:v>
                </c:pt>
                <c:pt idx="3042">
                  <c:v>0.23294797687861299</c:v>
                </c:pt>
                <c:pt idx="3043">
                  <c:v>0.233526011560694</c:v>
                </c:pt>
                <c:pt idx="3044">
                  <c:v>0.234104046242775</c:v>
                </c:pt>
                <c:pt idx="3045">
                  <c:v>0.23468208092485501</c:v>
                </c:pt>
                <c:pt idx="3046">
                  <c:v>0.23526011560693599</c:v>
                </c:pt>
                <c:pt idx="3047">
                  <c:v>0.23641618497109801</c:v>
                </c:pt>
                <c:pt idx="3048">
                  <c:v>0.23699421965317899</c:v>
                </c:pt>
                <c:pt idx="3049">
                  <c:v>0.23757225433526</c:v>
                </c:pt>
                <c:pt idx="3050">
                  <c:v>0.238150289017341</c:v>
                </c:pt>
                <c:pt idx="3051">
                  <c:v>0.23872832369942201</c:v>
                </c:pt>
                <c:pt idx="3052">
                  <c:v>0.23930635838150299</c:v>
                </c:pt>
                <c:pt idx="3053">
                  <c:v>0.239884393063584</c:v>
                </c:pt>
                <c:pt idx="3054">
                  <c:v>0.239884393063584</c:v>
                </c:pt>
                <c:pt idx="3055">
                  <c:v>0.239884393063584</c:v>
                </c:pt>
                <c:pt idx="3056">
                  <c:v>0.239884393063584</c:v>
                </c:pt>
                <c:pt idx="3057">
                  <c:v>0.23930635838150299</c:v>
                </c:pt>
                <c:pt idx="3058">
                  <c:v>0.23872832369942201</c:v>
                </c:pt>
                <c:pt idx="3059">
                  <c:v>0.23757225433526</c:v>
                </c:pt>
                <c:pt idx="3060">
                  <c:v>0.23641618497109801</c:v>
                </c:pt>
                <c:pt idx="3061">
                  <c:v>0.23468208092485501</c:v>
                </c:pt>
                <c:pt idx="3062">
                  <c:v>0.233526011560694</c:v>
                </c:pt>
                <c:pt idx="3063">
                  <c:v>0.231791907514451</c:v>
                </c:pt>
                <c:pt idx="3064">
                  <c:v>0.23005780346820801</c:v>
                </c:pt>
                <c:pt idx="3065">
                  <c:v>0.22832369942196501</c:v>
                </c:pt>
                <c:pt idx="3066">
                  <c:v>0.22658959537572301</c:v>
                </c:pt>
                <c:pt idx="3067">
                  <c:v>0.225433526011561</c:v>
                </c:pt>
                <c:pt idx="3068">
                  <c:v>0.223699421965318</c:v>
                </c:pt>
                <c:pt idx="3069">
                  <c:v>0.22254335260115601</c:v>
                </c:pt>
                <c:pt idx="3070">
                  <c:v>0.221387283236994</c:v>
                </c:pt>
                <c:pt idx="3071">
                  <c:v>0.22023121387283201</c:v>
                </c:pt>
                <c:pt idx="3072">
                  <c:v>0.21907514450867099</c:v>
                </c:pt>
                <c:pt idx="3073">
                  <c:v>0.21791907514450901</c:v>
                </c:pt>
                <c:pt idx="3074">
                  <c:v>0.21676300578034699</c:v>
                </c:pt>
                <c:pt idx="3075">
                  <c:v>0.21618497109826601</c:v>
                </c:pt>
                <c:pt idx="3076">
                  <c:v>0.215606936416185</c:v>
                </c:pt>
                <c:pt idx="3077">
                  <c:v>0.21445086705202299</c:v>
                </c:pt>
                <c:pt idx="3078">
                  <c:v>0.21387283236994201</c:v>
                </c:pt>
                <c:pt idx="3079">
                  <c:v>0.213294797687861</c:v>
                </c:pt>
                <c:pt idx="3080">
                  <c:v>0.213294797687861</c:v>
                </c:pt>
                <c:pt idx="3081">
                  <c:v>0.21271676300577999</c:v>
                </c:pt>
                <c:pt idx="3082">
                  <c:v>0.21271676300577999</c:v>
                </c:pt>
                <c:pt idx="3083">
                  <c:v>0.21271676300577999</c:v>
                </c:pt>
                <c:pt idx="3084">
                  <c:v>0.21271676300577999</c:v>
                </c:pt>
                <c:pt idx="3085">
                  <c:v>0.213294797687861</c:v>
                </c:pt>
                <c:pt idx="3086">
                  <c:v>0.21387283236994201</c:v>
                </c:pt>
                <c:pt idx="3087">
                  <c:v>0.21445086705202299</c:v>
                </c:pt>
                <c:pt idx="3088">
                  <c:v>0.21502890173410399</c:v>
                </c:pt>
                <c:pt idx="3089">
                  <c:v>0.215606936416185</c:v>
                </c:pt>
                <c:pt idx="3090">
                  <c:v>0.21618497109826601</c:v>
                </c:pt>
                <c:pt idx="3091">
                  <c:v>0.21618497109826601</c:v>
                </c:pt>
                <c:pt idx="3092">
                  <c:v>0.21676300578034699</c:v>
                </c:pt>
                <c:pt idx="3093">
                  <c:v>0.217341040462428</c:v>
                </c:pt>
                <c:pt idx="3094">
                  <c:v>0.21791907514450901</c:v>
                </c:pt>
                <c:pt idx="3095">
                  <c:v>0.21849710982659001</c:v>
                </c:pt>
                <c:pt idx="3096">
                  <c:v>0.21907514450867099</c:v>
                </c:pt>
                <c:pt idx="3097">
                  <c:v>0.219653179190751</c:v>
                </c:pt>
                <c:pt idx="3098">
                  <c:v>0.22023121387283201</c:v>
                </c:pt>
                <c:pt idx="3099">
                  <c:v>0.22080924855491299</c:v>
                </c:pt>
                <c:pt idx="3100">
                  <c:v>0.221387283236994</c:v>
                </c:pt>
                <c:pt idx="3101">
                  <c:v>0.22196531791907501</c:v>
                </c:pt>
                <c:pt idx="3102">
                  <c:v>0.22196531791907501</c:v>
                </c:pt>
                <c:pt idx="3103">
                  <c:v>0.22196531791907501</c:v>
                </c:pt>
                <c:pt idx="3104">
                  <c:v>0.22196531791907501</c:v>
                </c:pt>
                <c:pt idx="3105">
                  <c:v>0.22196531791907501</c:v>
                </c:pt>
                <c:pt idx="3106">
                  <c:v>0.221387283236994</c:v>
                </c:pt>
                <c:pt idx="3107">
                  <c:v>0.221387283236994</c:v>
                </c:pt>
                <c:pt idx="3108">
                  <c:v>0.221387283236994</c:v>
                </c:pt>
                <c:pt idx="3109">
                  <c:v>0.22080924855491299</c:v>
                </c:pt>
                <c:pt idx="3110">
                  <c:v>0.22080924855491299</c:v>
                </c:pt>
                <c:pt idx="3111">
                  <c:v>0.22080924855491299</c:v>
                </c:pt>
                <c:pt idx="3112">
                  <c:v>0.22080924855491299</c:v>
                </c:pt>
                <c:pt idx="3113">
                  <c:v>0.22023121387283201</c:v>
                </c:pt>
                <c:pt idx="3114">
                  <c:v>0.22023121387283201</c:v>
                </c:pt>
                <c:pt idx="3115">
                  <c:v>0.22023121387283201</c:v>
                </c:pt>
                <c:pt idx="3116">
                  <c:v>0.22023121387283201</c:v>
                </c:pt>
                <c:pt idx="3117">
                  <c:v>0.22023121387283201</c:v>
                </c:pt>
                <c:pt idx="3118">
                  <c:v>0.22023121387283201</c:v>
                </c:pt>
                <c:pt idx="3119">
                  <c:v>0.22023121387283201</c:v>
                </c:pt>
                <c:pt idx="3120">
                  <c:v>0.22023121387283201</c:v>
                </c:pt>
                <c:pt idx="3121">
                  <c:v>0.219653179190751</c:v>
                </c:pt>
                <c:pt idx="3122">
                  <c:v>0.21907514450867099</c:v>
                </c:pt>
                <c:pt idx="3123">
                  <c:v>0.21849710982659001</c:v>
                </c:pt>
                <c:pt idx="3124">
                  <c:v>0.21791907514450901</c:v>
                </c:pt>
                <c:pt idx="3125">
                  <c:v>0.217341040462428</c:v>
                </c:pt>
                <c:pt idx="3126">
                  <c:v>0.21676300578034699</c:v>
                </c:pt>
                <c:pt idx="3127">
                  <c:v>0.21618497109826601</c:v>
                </c:pt>
                <c:pt idx="3128">
                  <c:v>0.215606936416185</c:v>
                </c:pt>
                <c:pt idx="3129">
                  <c:v>0.21502890173410399</c:v>
                </c:pt>
                <c:pt idx="3130">
                  <c:v>0.21445086705202299</c:v>
                </c:pt>
                <c:pt idx="3131">
                  <c:v>0.21387283236994201</c:v>
                </c:pt>
                <c:pt idx="3132">
                  <c:v>0.213294797687861</c:v>
                </c:pt>
                <c:pt idx="3133">
                  <c:v>0.21271676300577999</c:v>
                </c:pt>
                <c:pt idx="3134">
                  <c:v>0.21213872832369901</c:v>
                </c:pt>
                <c:pt idx="3135">
                  <c:v>0.211560693641618</c:v>
                </c:pt>
                <c:pt idx="3136">
                  <c:v>0.21098265895953799</c:v>
                </c:pt>
                <c:pt idx="3137">
                  <c:v>0.21098265895953799</c:v>
                </c:pt>
                <c:pt idx="3138">
                  <c:v>0.21040462427745699</c:v>
                </c:pt>
                <c:pt idx="3139">
                  <c:v>0.20982658959537601</c:v>
                </c:pt>
                <c:pt idx="3140">
                  <c:v>0.209248554913295</c:v>
                </c:pt>
                <c:pt idx="3141">
                  <c:v>0.209248554913295</c:v>
                </c:pt>
                <c:pt idx="3142">
                  <c:v>0.20867052023121399</c:v>
                </c:pt>
                <c:pt idx="3143">
                  <c:v>0.20867052023121399</c:v>
                </c:pt>
                <c:pt idx="3144">
                  <c:v>0.20867052023121399</c:v>
                </c:pt>
                <c:pt idx="3145">
                  <c:v>0.20809248554913301</c:v>
                </c:pt>
                <c:pt idx="3146">
                  <c:v>0.20809248554913301</c:v>
                </c:pt>
                <c:pt idx="3147">
                  <c:v>0.20809248554913301</c:v>
                </c:pt>
                <c:pt idx="3148">
                  <c:v>0.20809248554913301</c:v>
                </c:pt>
                <c:pt idx="3149">
                  <c:v>0.20867052023121399</c:v>
                </c:pt>
                <c:pt idx="3150">
                  <c:v>0.209248554913295</c:v>
                </c:pt>
                <c:pt idx="3151">
                  <c:v>0.20982658959537601</c:v>
                </c:pt>
                <c:pt idx="3152">
                  <c:v>0.21098265895953799</c:v>
                </c:pt>
                <c:pt idx="3153">
                  <c:v>0.211560693641618</c:v>
                </c:pt>
                <c:pt idx="3154">
                  <c:v>0.21271676300577999</c:v>
                </c:pt>
                <c:pt idx="3155">
                  <c:v>0.21445086705202299</c:v>
                </c:pt>
                <c:pt idx="3156">
                  <c:v>0.21618497109826601</c:v>
                </c:pt>
                <c:pt idx="3157">
                  <c:v>0.21849710982659001</c:v>
                </c:pt>
                <c:pt idx="3158">
                  <c:v>0.22080924855491299</c:v>
                </c:pt>
                <c:pt idx="3159">
                  <c:v>0.223699421965318</c:v>
                </c:pt>
                <c:pt idx="3160">
                  <c:v>0.22658959537572301</c:v>
                </c:pt>
                <c:pt idx="3161">
                  <c:v>0.23005780346820801</c:v>
                </c:pt>
                <c:pt idx="3162">
                  <c:v>0.234104046242775</c:v>
                </c:pt>
                <c:pt idx="3163">
                  <c:v>0.23757225433526</c:v>
                </c:pt>
                <c:pt idx="3164">
                  <c:v>0.241618497109827</c:v>
                </c:pt>
                <c:pt idx="3165">
                  <c:v>0.24508670520231199</c:v>
                </c:pt>
                <c:pt idx="3166">
                  <c:v>0.24913294797687899</c:v>
                </c:pt>
                <c:pt idx="3167">
                  <c:v>0.25260115606936401</c:v>
                </c:pt>
                <c:pt idx="3168">
                  <c:v>0.25549132947976899</c:v>
                </c:pt>
                <c:pt idx="3169">
                  <c:v>0.25838150289017298</c:v>
                </c:pt>
                <c:pt idx="3170">
                  <c:v>0.26069364161849701</c:v>
                </c:pt>
                <c:pt idx="3171">
                  <c:v>0.26242774566473998</c:v>
                </c:pt>
                <c:pt idx="3172">
                  <c:v>0.264161849710983</c:v>
                </c:pt>
                <c:pt idx="3173">
                  <c:v>0.26473988439306401</c:v>
                </c:pt>
                <c:pt idx="3174">
                  <c:v>0.26589595375722502</c:v>
                </c:pt>
                <c:pt idx="3175">
                  <c:v>0.26589595375722502</c:v>
                </c:pt>
                <c:pt idx="3176">
                  <c:v>0.26589595375722502</c:v>
                </c:pt>
                <c:pt idx="3177">
                  <c:v>0.26589595375722502</c:v>
                </c:pt>
                <c:pt idx="3178">
                  <c:v>0.26473988439306401</c:v>
                </c:pt>
                <c:pt idx="3179">
                  <c:v>0.264161849710983</c:v>
                </c:pt>
                <c:pt idx="3180">
                  <c:v>0.26300578034682098</c:v>
                </c:pt>
                <c:pt idx="3181">
                  <c:v>0.26184971098265902</c:v>
                </c:pt>
                <c:pt idx="3182">
                  <c:v>0.26127167630057802</c:v>
                </c:pt>
                <c:pt idx="3183">
                  <c:v>0.260115606936416</c:v>
                </c:pt>
                <c:pt idx="3184">
                  <c:v>0.25953757225433499</c:v>
                </c:pt>
                <c:pt idx="3185">
                  <c:v>0.25895953757225398</c:v>
                </c:pt>
                <c:pt idx="3186">
                  <c:v>0.25838150289017298</c:v>
                </c:pt>
                <c:pt idx="3187">
                  <c:v>0.25780346820809302</c:v>
                </c:pt>
                <c:pt idx="3188">
                  <c:v>0.25722543352601202</c:v>
                </c:pt>
                <c:pt idx="3189">
                  <c:v>0.25664739884393101</c:v>
                </c:pt>
                <c:pt idx="3190">
                  <c:v>0.25664739884393101</c:v>
                </c:pt>
                <c:pt idx="3191">
                  <c:v>0.25664739884393101</c:v>
                </c:pt>
                <c:pt idx="3192">
                  <c:v>0.25606936416185</c:v>
                </c:pt>
                <c:pt idx="3193">
                  <c:v>0.25664739884393101</c:v>
                </c:pt>
                <c:pt idx="3194">
                  <c:v>0.25664739884393101</c:v>
                </c:pt>
                <c:pt idx="3195">
                  <c:v>0.25722543352601202</c:v>
                </c:pt>
                <c:pt idx="3196">
                  <c:v>0.25780346820809302</c:v>
                </c:pt>
                <c:pt idx="3197">
                  <c:v>0.25838150289017298</c:v>
                </c:pt>
                <c:pt idx="3198">
                  <c:v>0.25895953757225398</c:v>
                </c:pt>
                <c:pt idx="3199">
                  <c:v>0.25953757225433499</c:v>
                </c:pt>
                <c:pt idx="3200">
                  <c:v>0.260115606936416</c:v>
                </c:pt>
                <c:pt idx="3201">
                  <c:v>0.26127167630057802</c:v>
                </c:pt>
                <c:pt idx="3202">
                  <c:v>0.26184971098265902</c:v>
                </c:pt>
                <c:pt idx="3203">
                  <c:v>0.26300578034682098</c:v>
                </c:pt>
                <c:pt idx="3204">
                  <c:v>0.264161849710983</c:v>
                </c:pt>
                <c:pt idx="3205">
                  <c:v>0.26531791907514501</c:v>
                </c:pt>
                <c:pt idx="3206">
                  <c:v>0.26647398843930598</c:v>
                </c:pt>
                <c:pt idx="3207">
                  <c:v>0.26763005780346799</c:v>
                </c:pt>
                <c:pt idx="3208">
                  <c:v>0.26878612716763001</c:v>
                </c:pt>
                <c:pt idx="3209">
                  <c:v>0.27052023121387297</c:v>
                </c:pt>
                <c:pt idx="3210">
                  <c:v>0.27167630057803499</c:v>
                </c:pt>
                <c:pt idx="3211">
                  <c:v>0.27283236994219701</c:v>
                </c:pt>
                <c:pt idx="3212">
                  <c:v>0.27398843930635802</c:v>
                </c:pt>
                <c:pt idx="3213">
                  <c:v>0.27514450867051998</c:v>
                </c:pt>
                <c:pt idx="3214">
                  <c:v>0.276300578034682</c:v>
                </c:pt>
                <c:pt idx="3215">
                  <c:v>0.27745664739884401</c:v>
                </c:pt>
                <c:pt idx="3216">
                  <c:v>0.27803468208092502</c:v>
                </c:pt>
                <c:pt idx="3217">
                  <c:v>0.27919075144508698</c:v>
                </c:pt>
                <c:pt idx="3218">
                  <c:v>0.280346820809249</c:v>
                </c:pt>
                <c:pt idx="3219">
                  <c:v>0.28150289017341001</c:v>
                </c:pt>
                <c:pt idx="3220">
                  <c:v>0.28265895953757197</c:v>
                </c:pt>
                <c:pt idx="3221">
                  <c:v>0.284393063583815</c:v>
                </c:pt>
                <c:pt idx="3222">
                  <c:v>0.28554913294797701</c:v>
                </c:pt>
                <c:pt idx="3223">
                  <c:v>0.28670520231213897</c:v>
                </c:pt>
                <c:pt idx="3224">
                  <c:v>0.28786127167630099</c:v>
                </c:pt>
                <c:pt idx="3225">
                  <c:v>0.28901734104046201</c:v>
                </c:pt>
                <c:pt idx="3226">
                  <c:v>0.29017341040462402</c:v>
                </c:pt>
                <c:pt idx="3227">
                  <c:v>0.29132947976878598</c:v>
                </c:pt>
                <c:pt idx="3228">
                  <c:v>0.292485549132948</c:v>
                </c:pt>
                <c:pt idx="3229">
                  <c:v>0.29364161849711001</c:v>
                </c:pt>
                <c:pt idx="3230">
                  <c:v>0.29421965317919102</c:v>
                </c:pt>
                <c:pt idx="3231">
                  <c:v>0.29537572254335298</c:v>
                </c:pt>
                <c:pt idx="3232">
                  <c:v>0.29710982658959501</c:v>
                </c:pt>
                <c:pt idx="3233">
                  <c:v>0.29826589595375702</c:v>
                </c:pt>
                <c:pt idx="3234">
                  <c:v>0.3</c:v>
                </c:pt>
                <c:pt idx="3235">
                  <c:v>0.301156069364162</c:v>
                </c:pt>
                <c:pt idx="3236">
                  <c:v>0.30289017341040497</c:v>
                </c:pt>
                <c:pt idx="3237">
                  <c:v>0.304624277456647</c:v>
                </c:pt>
                <c:pt idx="3238">
                  <c:v>0.30635838150289002</c:v>
                </c:pt>
                <c:pt idx="3239">
                  <c:v>0.30809248554913299</c:v>
                </c:pt>
                <c:pt idx="3240">
                  <c:v>0.30982658959537601</c:v>
                </c:pt>
                <c:pt idx="3241">
                  <c:v>0.31156069364161798</c:v>
                </c:pt>
                <c:pt idx="3242">
                  <c:v>0.313294797687861</c:v>
                </c:pt>
                <c:pt idx="3243">
                  <c:v>0.31502890173410403</c:v>
                </c:pt>
                <c:pt idx="3244">
                  <c:v>0.317341040462428</c:v>
                </c:pt>
                <c:pt idx="3245">
                  <c:v>0.31907514450867003</c:v>
                </c:pt>
                <c:pt idx="3246">
                  <c:v>0.320809248554913</c:v>
                </c:pt>
                <c:pt idx="3247">
                  <c:v>0.32196531791907501</c:v>
                </c:pt>
                <c:pt idx="3248">
                  <c:v>0.32369942196531798</c:v>
                </c:pt>
                <c:pt idx="3249">
                  <c:v>0.32485549132948</c:v>
                </c:pt>
                <c:pt idx="3250">
                  <c:v>0.32601156069364201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4A4E-43EF-A0D3-255F8AEFF707}"/>
            </c:ext>
          </c:extLst>
        </c:ser>
        <c:ser>
          <c:idx val="8"/>
          <c:order val="4"/>
          <c:tx>
            <c:strRef>
              <c:f>Data!$K$1:$K$2</c:f>
              <c:strCache>
                <c:ptCount val="2"/>
                <c:pt idx="0">
                  <c:v>1% Coll. Hyd. (norm)</c:v>
                </c:pt>
              </c:strCache>
            </c:strRef>
          </c:tx>
          <c:spPr>
            <a:ln w="19050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Data!$A$10:$A$3260</c:f>
              <c:numCache>
                <c:formatCode>General</c:formatCode>
                <c:ptCount val="3251"/>
                <c:pt idx="0">
                  <c:v>3993</c:v>
                </c:pt>
                <c:pt idx="1">
                  <c:v>3992</c:v>
                </c:pt>
                <c:pt idx="2">
                  <c:v>3991</c:v>
                </c:pt>
                <c:pt idx="3">
                  <c:v>3990</c:v>
                </c:pt>
                <c:pt idx="4">
                  <c:v>3989</c:v>
                </c:pt>
                <c:pt idx="5">
                  <c:v>3988</c:v>
                </c:pt>
                <c:pt idx="6">
                  <c:v>3987</c:v>
                </c:pt>
                <c:pt idx="7">
                  <c:v>3986</c:v>
                </c:pt>
                <c:pt idx="8">
                  <c:v>3985</c:v>
                </c:pt>
                <c:pt idx="9">
                  <c:v>3984</c:v>
                </c:pt>
                <c:pt idx="10">
                  <c:v>3983</c:v>
                </c:pt>
                <c:pt idx="11">
                  <c:v>3982</c:v>
                </c:pt>
                <c:pt idx="12">
                  <c:v>3981</c:v>
                </c:pt>
                <c:pt idx="13">
                  <c:v>3980</c:v>
                </c:pt>
                <c:pt idx="14">
                  <c:v>3979</c:v>
                </c:pt>
                <c:pt idx="15">
                  <c:v>3978</c:v>
                </c:pt>
                <c:pt idx="16">
                  <c:v>3977</c:v>
                </c:pt>
                <c:pt idx="17">
                  <c:v>3976</c:v>
                </c:pt>
                <c:pt idx="18">
                  <c:v>3975</c:v>
                </c:pt>
                <c:pt idx="19">
                  <c:v>3974</c:v>
                </c:pt>
                <c:pt idx="20">
                  <c:v>3973</c:v>
                </c:pt>
                <c:pt idx="21">
                  <c:v>3972</c:v>
                </c:pt>
                <c:pt idx="22">
                  <c:v>3971</c:v>
                </c:pt>
                <c:pt idx="23">
                  <c:v>3970</c:v>
                </c:pt>
                <c:pt idx="24">
                  <c:v>3969</c:v>
                </c:pt>
                <c:pt idx="25">
                  <c:v>3968</c:v>
                </c:pt>
                <c:pt idx="26">
                  <c:v>3967</c:v>
                </c:pt>
                <c:pt idx="27">
                  <c:v>3966</c:v>
                </c:pt>
                <c:pt idx="28">
                  <c:v>3965</c:v>
                </c:pt>
                <c:pt idx="29">
                  <c:v>3964</c:v>
                </c:pt>
                <c:pt idx="30">
                  <c:v>3963</c:v>
                </c:pt>
                <c:pt idx="31">
                  <c:v>3962</c:v>
                </c:pt>
                <c:pt idx="32">
                  <c:v>3961</c:v>
                </c:pt>
                <c:pt idx="33">
                  <c:v>3960</c:v>
                </c:pt>
                <c:pt idx="34">
                  <c:v>3959</c:v>
                </c:pt>
                <c:pt idx="35">
                  <c:v>3958</c:v>
                </c:pt>
                <c:pt idx="36">
                  <c:v>3957</c:v>
                </c:pt>
                <c:pt idx="37">
                  <c:v>3956</c:v>
                </c:pt>
                <c:pt idx="38">
                  <c:v>3955</c:v>
                </c:pt>
                <c:pt idx="39">
                  <c:v>3954</c:v>
                </c:pt>
                <c:pt idx="40">
                  <c:v>3953</c:v>
                </c:pt>
                <c:pt idx="41">
                  <c:v>3952</c:v>
                </c:pt>
                <c:pt idx="42">
                  <c:v>3951</c:v>
                </c:pt>
                <c:pt idx="43">
                  <c:v>3950</c:v>
                </c:pt>
                <c:pt idx="44">
                  <c:v>3949</c:v>
                </c:pt>
                <c:pt idx="45">
                  <c:v>3948</c:v>
                </c:pt>
                <c:pt idx="46">
                  <c:v>3947</c:v>
                </c:pt>
                <c:pt idx="47">
                  <c:v>3946</c:v>
                </c:pt>
                <c:pt idx="48">
                  <c:v>3945</c:v>
                </c:pt>
                <c:pt idx="49">
                  <c:v>3944</c:v>
                </c:pt>
                <c:pt idx="50">
                  <c:v>3943</c:v>
                </c:pt>
                <c:pt idx="51">
                  <c:v>3942</c:v>
                </c:pt>
                <c:pt idx="52">
                  <c:v>3941</c:v>
                </c:pt>
                <c:pt idx="53">
                  <c:v>3940</c:v>
                </c:pt>
                <c:pt idx="54">
                  <c:v>3939</c:v>
                </c:pt>
                <c:pt idx="55">
                  <c:v>3938</c:v>
                </c:pt>
                <c:pt idx="56">
                  <c:v>3937</c:v>
                </c:pt>
                <c:pt idx="57">
                  <c:v>3936</c:v>
                </c:pt>
                <c:pt idx="58">
                  <c:v>3935</c:v>
                </c:pt>
                <c:pt idx="59">
                  <c:v>3934</c:v>
                </c:pt>
                <c:pt idx="60">
                  <c:v>3933</c:v>
                </c:pt>
                <c:pt idx="61">
                  <c:v>3932</c:v>
                </c:pt>
                <c:pt idx="62">
                  <c:v>3931</c:v>
                </c:pt>
                <c:pt idx="63">
                  <c:v>3930</c:v>
                </c:pt>
                <c:pt idx="64">
                  <c:v>3929</c:v>
                </c:pt>
                <c:pt idx="65">
                  <c:v>3928</c:v>
                </c:pt>
                <c:pt idx="66">
                  <c:v>3927</c:v>
                </c:pt>
                <c:pt idx="67">
                  <c:v>3926</c:v>
                </c:pt>
                <c:pt idx="68">
                  <c:v>3925</c:v>
                </c:pt>
                <c:pt idx="69">
                  <c:v>3924</c:v>
                </c:pt>
                <c:pt idx="70">
                  <c:v>3923</c:v>
                </c:pt>
                <c:pt idx="71">
                  <c:v>3922</c:v>
                </c:pt>
                <c:pt idx="72">
                  <c:v>3921</c:v>
                </c:pt>
                <c:pt idx="73">
                  <c:v>3920</c:v>
                </c:pt>
                <c:pt idx="74">
                  <c:v>3919</c:v>
                </c:pt>
                <c:pt idx="75">
                  <c:v>3918</c:v>
                </c:pt>
                <c:pt idx="76">
                  <c:v>3917</c:v>
                </c:pt>
                <c:pt idx="77">
                  <c:v>3916</c:v>
                </c:pt>
                <c:pt idx="78">
                  <c:v>3915</c:v>
                </c:pt>
                <c:pt idx="79">
                  <c:v>3914</c:v>
                </c:pt>
                <c:pt idx="80">
                  <c:v>3913</c:v>
                </c:pt>
                <c:pt idx="81">
                  <c:v>3912</c:v>
                </c:pt>
                <c:pt idx="82">
                  <c:v>3911</c:v>
                </c:pt>
                <c:pt idx="83">
                  <c:v>3910</c:v>
                </c:pt>
                <c:pt idx="84">
                  <c:v>3909</c:v>
                </c:pt>
                <c:pt idx="85">
                  <c:v>3908</c:v>
                </c:pt>
                <c:pt idx="86">
                  <c:v>3907</c:v>
                </c:pt>
                <c:pt idx="87">
                  <c:v>3906</c:v>
                </c:pt>
                <c:pt idx="88">
                  <c:v>3905</c:v>
                </c:pt>
                <c:pt idx="89">
                  <c:v>3904</c:v>
                </c:pt>
                <c:pt idx="90">
                  <c:v>3903</c:v>
                </c:pt>
                <c:pt idx="91">
                  <c:v>3902</c:v>
                </c:pt>
                <c:pt idx="92">
                  <c:v>3901</c:v>
                </c:pt>
                <c:pt idx="93">
                  <c:v>3900</c:v>
                </c:pt>
                <c:pt idx="94">
                  <c:v>3899</c:v>
                </c:pt>
                <c:pt idx="95">
                  <c:v>3898</c:v>
                </c:pt>
                <c:pt idx="96">
                  <c:v>3897</c:v>
                </c:pt>
                <c:pt idx="97">
                  <c:v>3896</c:v>
                </c:pt>
                <c:pt idx="98">
                  <c:v>3895</c:v>
                </c:pt>
                <c:pt idx="99">
                  <c:v>3894</c:v>
                </c:pt>
                <c:pt idx="100">
                  <c:v>3893</c:v>
                </c:pt>
                <c:pt idx="101">
                  <c:v>3892</c:v>
                </c:pt>
                <c:pt idx="102">
                  <c:v>3891</c:v>
                </c:pt>
                <c:pt idx="103">
                  <c:v>3890</c:v>
                </c:pt>
                <c:pt idx="104">
                  <c:v>3889</c:v>
                </c:pt>
                <c:pt idx="105">
                  <c:v>3888</c:v>
                </c:pt>
                <c:pt idx="106">
                  <c:v>3887</c:v>
                </c:pt>
                <c:pt idx="107">
                  <c:v>3886</c:v>
                </c:pt>
                <c:pt idx="108">
                  <c:v>3885</c:v>
                </c:pt>
                <c:pt idx="109">
                  <c:v>3884</c:v>
                </c:pt>
                <c:pt idx="110">
                  <c:v>3883</c:v>
                </c:pt>
                <c:pt idx="111">
                  <c:v>3882</c:v>
                </c:pt>
                <c:pt idx="112">
                  <c:v>3881</c:v>
                </c:pt>
                <c:pt idx="113">
                  <c:v>3880</c:v>
                </c:pt>
                <c:pt idx="114">
                  <c:v>3879</c:v>
                </c:pt>
                <c:pt idx="115">
                  <c:v>3878</c:v>
                </c:pt>
                <c:pt idx="116">
                  <c:v>3877</c:v>
                </c:pt>
                <c:pt idx="117">
                  <c:v>3876</c:v>
                </c:pt>
                <c:pt idx="118">
                  <c:v>3875</c:v>
                </c:pt>
                <c:pt idx="119">
                  <c:v>3874</c:v>
                </c:pt>
                <c:pt idx="120">
                  <c:v>3873</c:v>
                </c:pt>
                <c:pt idx="121">
                  <c:v>3872</c:v>
                </c:pt>
                <c:pt idx="122">
                  <c:v>3871</c:v>
                </c:pt>
                <c:pt idx="123">
                  <c:v>3870</c:v>
                </c:pt>
                <c:pt idx="124">
                  <c:v>3869</c:v>
                </c:pt>
                <c:pt idx="125">
                  <c:v>3868</c:v>
                </c:pt>
                <c:pt idx="126">
                  <c:v>3867</c:v>
                </c:pt>
                <c:pt idx="127">
                  <c:v>3866</c:v>
                </c:pt>
                <c:pt idx="128">
                  <c:v>3865</c:v>
                </c:pt>
                <c:pt idx="129">
                  <c:v>3864</c:v>
                </c:pt>
                <c:pt idx="130">
                  <c:v>3863</c:v>
                </c:pt>
                <c:pt idx="131">
                  <c:v>3862</c:v>
                </c:pt>
                <c:pt idx="132">
                  <c:v>3861</c:v>
                </c:pt>
                <c:pt idx="133">
                  <c:v>3860</c:v>
                </c:pt>
                <c:pt idx="134">
                  <c:v>3859</c:v>
                </c:pt>
                <c:pt idx="135">
                  <c:v>3858</c:v>
                </c:pt>
                <c:pt idx="136">
                  <c:v>3857</c:v>
                </c:pt>
                <c:pt idx="137">
                  <c:v>3856</c:v>
                </c:pt>
                <c:pt idx="138">
                  <c:v>3855</c:v>
                </c:pt>
                <c:pt idx="139">
                  <c:v>3854</c:v>
                </c:pt>
                <c:pt idx="140">
                  <c:v>3853</c:v>
                </c:pt>
                <c:pt idx="141">
                  <c:v>3852</c:v>
                </c:pt>
                <c:pt idx="142">
                  <c:v>3851</c:v>
                </c:pt>
                <c:pt idx="143">
                  <c:v>3850</c:v>
                </c:pt>
                <c:pt idx="144">
                  <c:v>3849</c:v>
                </c:pt>
                <c:pt idx="145">
                  <c:v>3848</c:v>
                </c:pt>
                <c:pt idx="146">
                  <c:v>3847</c:v>
                </c:pt>
                <c:pt idx="147">
                  <c:v>3846</c:v>
                </c:pt>
                <c:pt idx="148">
                  <c:v>3845</c:v>
                </c:pt>
                <c:pt idx="149">
                  <c:v>3844</c:v>
                </c:pt>
                <c:pt idx="150">
                  <c:v>3843</c:v>
                </c:pt>
                <c:pt idx="151">
                  <c:v>3842</c:v>
                </c:pt>
                <c:pt idx="152">
                  <c:v>3841</c:v>
                </c:pt>
                <c:pt idx="153">
                  <c:v>3840</c:v>
                </c:pt>
                <c:pt idx="154">
                  <c:v>3839</c:v>
                </c:pt>
                <c:pt idx="155">
                  <c:v>3838</c:v>
                </c:pt>
                <c:pt idx="156">
                  <c:v>3837</c:v>
                </c:pt>
                <c:pt idx="157">
                  <c:v>3836</c:v>
                </c:pt>
                <c:pt idx="158">
                  <c:v>3835</c:v>
                </c:pt>
                <c:pt idx="159">
                  <c:v>3834</c:v>
                </c:pt>
                <c:pt idx="160">
                  <c:v>3833</c:v>
                </c:pt>
                <c:pt idx="161">
                  <c:v>3832</c:v>
                </c:pt>
                <c:pt idx="162">
                  <c:v>3831</c:v>
                </c:pt>
                <c:pt idx="163">
                  <c:v>3830</c:v>
                </c:pt>
                <c:pt idx="164">
                  <c:v>3829</c:v>
                </c:pt>
                <c:pt idx="165">
                  <c:v>3828</c:v>
                </c:pt>
                <c:pt idx="166">
                  <c:v>3827</c:v>
                </c:pt>
                <c:pt idx="167">
                  <c:v>3826</c:v>
                </c:pt>
                <c:pt idx="168">
                  <c:v>3825</c:v>
                </c:pt>
                <c:pt idx="169">
                  <c:v>3824</c:v>
                </c:pt>
                <c:pt idx="170">
                  <c:v>3823</c:v>
                </c:pt>
                <c:pt idx="171">
                  <c:v>3822</c:v>
                </c:pt>
                <c:pt idx="172">
                  <c:v>3821</c:v>
                </c:pt>
                <c:pt idx="173">
                  <c:v>3820</c:v>
                </c:pt>
                <c:pt idx="174">
                  <c:v>3819</c:v>
                </c:pt>
                <c:pt idx="175">
                  <c:v>3818</c:v>
                </c:pt>
                <c:pt idx="176">
                  <c:v>3817</c:v>
                </c:pt>
                <c:pt idx="177">
                  <c:v>3816</c:v>
                </c:pt>
                <c:pt idx="178">
                  <c:v>3815</c:v>
                </c:pt>
                <c:pt idx="179">
                  <c:v>3814</c:v>
                </c:pt>
                <c:pt idx="180">
                  <c:v>3813</c:v>
                </c:pt>
                <c:pt idx="181">
                  <c:v>3812</c:v>
                </c:pt>
                <c:pt idx="182">
                  <c:v>3811</c:v>
                </c:pt>
                <c:pt idx="183">
                  <c:v>3810</c:v>
                </c:pt>
                <c:pt idx="184">
                  <c:v>3809</c:v>
                </c:pt>
                <c:pt idx="185">
                  <c:v>3808</c:v>
                </c:pt>
                <c:pt idx="186">
                  <c:v>3807</c:v>
                </c:pt>
                <c:pt idx="187">
                  <c:v>3806</c:v>
                </c:pt>
                <c:pt idx="188">
                  <c:v>3805</c:v>
                </c:pt>
                <c:pt idx="189">
                  <c:v>3804</c:v>
                </c:pt>
                <c:pt idx="190">
                  <c:v>3803</c:v>
                </c:pt>
                <c:pt idx="191">
                  <c:v>3802</c:v>
                </c:pt>
                <c:pt idx="192">
                  <c:v>3801</c:v>
                </c:pt>
                <c:pt idx="193">
                  <c:v>3800</c:v>
                </c:pt>
                <c:pt idx="194">
                  <c:v>3799</c:v>
                </c:pt>
                <c:pt idx="195">
                  <c:v>3798</c:v>
                </c:pt>
                <c:pt idx="196">
                  <c:v>3797</c:v>
                </c:pt>
                <c:pt idx="197">
                  <c:v>3796</c:v>
                </c:pt>
                <c:pt idx="198">
                  <c:v>3795</c:v>
                </c:pt>
                <c:pt idx="199">
                  <c:v>3794</c:v>
                </c:pt>
                <c:pt idx="200">
                  <c:v>3793</c:v>
                </c:pt>
                <c:pt idx="201">
                  <c:v>3792</c:v>
                </c:pt>
                <c:pt idx="202">
                  <c:v>3791</c:v>
                </c:pt>
                <c:pt idx="203">
                  <c:v>3790</c:v>
                </c:pt>
                <c:pt idx="204">
                  <c:v>3789</c:v>
                </c:pt>
                <c:pt idx="205">
                  <c:v>3788</c:v>
                </c:pt>
                <c:pt idx="206">
                  <c:v>3787</c:v>
                </c:pt>
                <c:pt idx="207">
                  <c:v>3786</c:v>
                </c:pt>
                <c:pt idx="208">
                  <c:v>3785</c:v>
                </c:pt>
                <c:pt idx="209">
                  <c:v>3784</c:v>
                </c:pt>
                <c:pt idx="210">
                  <c:v>3783</c:v>
                </c:pt>
                <c:pt idx="211">
                  <c:v>3782</c:v>
                </c:pt>
                <c:pt idx="212">
                  <c:v>3781</c:v>
                </c:pt>
                <c:pt idx="213">
                  <c:v>3780</c:v>
                </c:pt>
                <c:pt idx="214">
                  <c:v>3779</c:v>
                </c:pt>
                <c:pt idx="215">
                  <c:v>3778</c:v>
                </c:pt>
                <c:pt idx="216">
                  <c:v>3777</c:v>
                </c:pt>
                <c:pt idx="217">
                  <c:v>3776</c:v>
                </c:pt>
                <c:pt idx="218">
                  <c:v>3775</c:v>
                </c:pt>
                <c:pt idx="219">
                  <c:v>3774</c:v>
                </c:pt>
                <c:pt idx="220">
                  <c:v>3773</c:v>
                </c:pt>
                <c:pt idx="221">
                  <c:v>3772</c:v>
                </c:pt>
                <c:pt idx="222">
                  <c:v>3771</c:v>
                </c:pt>
                <c:pt idx="223">
                  <c:v>3770</c:v>
                </c:pt>
                <c:pt idx="224">
                  <c:v>3769</c:v>
                </c:pt>
                <c:pt idx="225">
                  <c:v>3768</c:v>
                </c:pt>
                <c:pt idx="226">
                  <c:v>3767</c:v>
                </c:pt>
                <c:pt idx="227">
                  <c:v>3766</c:v>
                </c:pt>
                <c:pt idx="228">
                  <c:v>3765</c:v>
                </c:pt>
                <c:pt idx="229">
                  <c:v>3764</c:v>
                </c:pt>
                <c:pt idx="230">
                  <c:v>3763</c:v>
                </c:pt>
                <c:pt idx="231">
                  <c:v>3762</c:v>
                </c:pt>
                <c:pt idx="232">
                  <c:v>3761</c:v>
                </c:pt>
                <c:pt idx="233">
                  <c:v>3760</c:v>
                </c:pt>
                <c:pt idx="234">
                  <c:v>3759</c:v>
                </c:pt>
                <c:pt idx="235">
                  <c:v>3758</c:v>
                </c:pt>
                <c:pt idx="236">
                  <c:v>3757</c:v>
                </c:pt>
                <c:pt idx="237">
                  <c:v>3756</c:v>
                </c:pt>
                <c:pt idx="238">
                  <c:v>3755</c:v>
                </c:pt>
                <c:pt idx="239">
                  <c:v>3754</c:v>
                </c:pt>
                <c:pt idx="240">
                  <c:v>3753</c:v>
                </c:pt>
                <c:pt idx="241">
                  <c:v>3752</c:v>
                </c:pt>
                <c:pt idx="242">
                  <c:v>3751</c:v>
                </c:pt>
                <c:pt idx="243">
                  <c:v>3750</c:v>
                </c:pt>
                <c:pt idx="244">
                  <c:v>3749</c:v>
                </c:pt>
                <c:pt idx="245">
                  <c:v>3748</c:v>
                </c:pt>
                <c:pt idx="246">
                  <c:v>3747</c:v>
                </c:pt>
                <c:pt idx="247">
                  <c:v>3746</c:v>
                </c:pt>
                <c:pt idx="248">
                  <c:v>3745</c:v>
                </c:pt>
                <c:pt idx="249">
                  <c:v>3744</c:v>
                </c:pt>
                <c:pt idx="250">
                  <c:v>3743</c:v>
                </c:pt>
                <c:pt idx="251">
                  <c:v>3742</c:v>
                </c:pt>
                <c:pt idx="252">
                  <c:v>3741</c:v>
                </c:pt>
                <c:pt idx="253">
                  <c:v>3740</c:v>
                </c:pt>
                <c:pt idx="254">
                  <c:v>3739</c:v>
                </c:pt>
                <c:pt idx="255">
                  <c:v>3738</c:v>
                </c:pt>
                <c:pt idx="256">
                  <c:v>3737</c:v>
                </c:pt>
                <c:pt idx="257">
                  <c:v>3736</c:v>
                </c:pt>
                <c:pt idx="258">
                  <c:v>3735</c:v>
                </c:pt>
                <c:pt idx="259">
                  <c:v>3734</c:v>
                </c:pt>
                <c:pt idx="260">
                  <c:v>3733</c:v>
                </c:pt>
                <c:pt idx="261">
                  <c:v>3732</c:v>
                </c:pt>
                <c:pt idx="262">
                  <c:v>3731</c:v>
                </c:pt>
                <c:pt idx="263">
                  <c:v>3730</c:v>
                </c:pt>
                <c:pt idx="264">
                  <c:v>3729</c:v>
                </c:pt>
                <c:pt idx="265">
                  <c:v>3728</c:v>
                </c:pt>
                <c:pt idx="266">
                  <c:v>3727</c:v>
                </c:pt>
                <c:pt idx="267">
                  <c:v>3726</c:v>
                </c:pt>
                <c:pt idx="268">
                  <c:v>3725</c:v>
                </c:pt>
                <c:pt idx="269">
                  <c:v>3724</c:v>
                </c:pt>
                <c:pt idx="270">
                  <c:v>3723</c:v>
                </c:pt>
                <c:pt idx="271">
                  <c:v>3722</c:v>
                </c:pt>
                <c:pt idx="272">
                  <c:v>3721</c:v>
                </c:pt>
                <c:pt idx="273">
                  <c:v>3720</c:v>
                </c:pt>
                <c:pt idx="274">
                  <c:v>3719</c:v>
                </c:pt>
                <c:pt idx="275">
                  <c:v>3718</c:v>
                </c:pt>
                <c:pt idx="276">
                  <c:v>3717</c:v>
                </c:pt>
                <c:pt idx="277">
                  <c:v>3716</c:v>
                </c:pt>
                <c:pt idx="278">
                  <c:v>3715</c:v>
                </c:pt>
                <c:pt idx="279">
                  <c:v>3714</c:v>
                </c:pt>
                <c:pt idx="280">
                  <c:v>3713</c:v>
                </c:pt>
                <c:pt idx="281">
                  <c:v>3712</c:v>
                </c:pt>
                <c:pt idx="282">
                  <c:v>3711</c:v>
                </c:pt>
                <c:pt idx="283">
                  <c:v>3710</c:v>
                </c:pt>
                <c:pt idx="284">
                  <c:v>3709</c:v>
                </c:pt>
                <c:pt idx="285">
                  <c:v>3708</c:v>
                </c:pt>
                <c:pt idx="286">
                  <c:v>3707</c:v>
                </c:pt>
                <c:pt idx="287">
                  <c:v>3706</c:v>
                </c:pt>
                <c:pt idx="288">
                  <c:v>3705</c:v>
                </c:pt>
                <c:pt idx="289">
                  <c:v>3704</c:v>
                </c:pt>
                <c:pt idx="290">
                  <c:v>3703</c:v>
                </c:pt>
                <c:pt idx="291">
                  <c:v>3702</c:v>
                </c:pt>
                <c:pt idx="292">
                  <c:v>3701</c:v>
                </c:pt>
                <c:pt idx="293">
                  <c:v>3700</c:v>
                </c:pt>
                <c:pt idx="294">
                  <c:v>3699</c:v>
                </c:pt>
                <c:pt idx="295">
                  <c:v>3698</c:v>
                </c:pt>
                <c:pt idx="296">
                  <c:v>3697</c:v>
                </c:pt>
                <c:pt idx="297">
                  <c:v>3696</c:v>
                </c:pt>
                <c:pt idx="298">
                  <c:v>3695</c:v>
                </c:pt>
                <c:pt idx="299">
                  <c:v>3694</c:v>
                </c:pt>
                <c:pt idx="300">
                  <c:v>3693</c:v>
                </c:pt>
                <c:pt idx="301">
                  <c:v>3692</c:v>
                </c:pt>
                <c:pt idx="302">
                  <c:v>3691</c:v>
                </c:pt>
                <c:pt idx="303">
                  <c:v>3690</c:v>
                </c:pt>
                <c:pt idx="304">
                  <c:v>3689</c:v>
                </c:pt>
                <c:pt idx="305">
                  <c:v>3688</c:v>
                </c:pt>
                <c:pt idx="306">
                  <c:v>3687</c:v>
                </c:pt>
                <c:pt idx="307">
                  <c:v>3686</c:v>
                </c:pt>
                <c:pt idx="308">
                  <c:v>3685</c:v>
                </c:pt>
                <c:pt idx="309">
                  <c:v>3684</c:v>
                </c:pt>
                <c:pt idx="310">
                  <c:v>3683</c:v>
                </c:pt>
                <c:pt idx="311">
                  <c:v>3682</c:v>
                </c:pt>
                <c:pt idx="312">
                  <c:v>3681</c:v>
                </c:pt>
                <c:pt idx="313">
                  <c:v>3680</c:v>
                </c:pt>
                <c:pt idx="314">
                  <c:v>3679</c:v>
                </c:pt>
                <c:pt idx="315">
                  <c:v>3678</c:v>
                </c:pt>
                <c:pt idx="316">
                  <c:v>3677</c:v>
                </c:pt>
                <c:pt idx="317">
                  <c:v>3676</c:v>
                </c:pt>
                <c:pt idx="318">
                  <c:v>3675</c:v>
                </c:pt>
                <c:pt idx="319">
                  <c:v>3674</c:v>
                </c:pt>
                <c:pt idx="320">
                  <c:v>3673</c:v>
                </c:pt>
                <c:pt idx="321">
                  <c:v>3672</c:v>
                </c:pt>
                <c:pt idx="322">
                  <c:v>3671</c:v>
                </c:pt>
                <c:pt idx="323">
                  <c:v>3670</c:v>
                </c:pt>
                <c:pt idx="324">
                  <c:v>3669</c:v>
                </c:pt>
                <c:pt idx="325">
                  <c:v>3668</c:v>
                </c:pt>
                <c:pt idx="326">
                  <c:v>3667</c:v>
                </c:pt>
                <c:pt idx="327">
                  <c:v>3666</c:v>
                </c:pt>
                <c:pt idx="328">
                  <c:v>3665</c:v>
                </c:pt>
                <c:pt idx="329">
                  <c:v>3664</c:v>
                </c:pt>
                <c:pt idx="330">
                  <c:v>3663</c:v>
                </c:pt>
                <c:pt idx="331">
                  <c:v>3662</c:v>
                </c:pt>
                <c:pt idx="332">
                  <c:v>3661</c:v>
                </c:pt>
                <c:pt idx="333">
                  <c:v>3660</c:v>
                </c:pt>
                <c:pt idx="334">
                  <c:v>3659</c:v>
                </c:pt>
                <c:pt idx="335">
                  <c:v>3658</c:v>
                </c:pt>
                <c:pt idx="336">
                  <c:v>3657</c:v>
                </c:pt>
                <c:pt idx="337">
                  <c:v>3656</c:v>
                </c:pt>
                <c:pt idx="338">
                  <c:v>3655</c:v>
                </c:pt>
                <c:pt idx="339">
                  <c:v>3654</c:v>
                </c:pt>
                <c:pt idx="340">
                  <c:v>3653</c:v>
                </c:pt>
                <c:pt idx="341">
                  <c:v>3652</c:v>
                </c:pt>
                <c:pt idx="342">
                  <c:v>3651</c:v>
                </c:pt>
                <c:pt idx="343">
                  <c:v>3650</c:v>
                </c:pt>
                <c:pt idx="344">
                  <c:v>3649</c:v>
                </c:pt>
                <c:pt idx="345">
                  <c:v>3648</c:v>
                </c:pt>
                <c:pt idx="346">
                  <c:v>3647</c:v>
                </c:pt>
                <c:pt idx="347">
                  <c:v>3646</c:v>
                </c:pt>
                <c:pt idx="348">
                  <c:v>3645</c:v>
                </c:pt>
                <c:pt idx="349">
                  <c:v>3644</c:v>
                </c:pt>
                <c:pt idx="350">
                  <c:v>3643</c:v>
                </c:pt>
                <c:pt idx="351">
                  <c:v>3642</c:v>
                </c:pt>
                <c:pt idx="352">
                  <c:v>3641</c:v>
                </c:pt>
                <c:pt idx="353">
                  <c:v>3640</c:v>
                </c:pt>
                <c:pt idx="354">
                  <c:v>3639</c:v>
                </c:pt>
                <c:pt idx="355">
                  <c:v>3638</c:v>
                </c:pt>
                <c:pt idx="356">
                  <c:v>3637</c:v>
                </c:pt>
                <c:pt idx="357">
                  <c:v>3636</c:v>
                </c:pt>
                <c:pt idx="358">
                  <c:v>3635</c:v>
                </c:pt>
                <c:pt idx="359">
                  <c:v>3634</c:v>
                </c:pt>
                <c:pt idx="360">
                  <c:v>3633</c:v>
                </c:pt>
                <c:pt idx="361">
                  <c:v>3632</c:v>
                </c:pt>
                <c:pt idx="362">
                  <c:v>3631</c:v>
                </c:pt>
                <c:pt idx="363">
                  <c:v>3630</c:v>
                </c:pt>
                <c:pt idx="364">
                  <c:v>3629</c:v>
                </c:pt>
                <c:pt idx="365">
                  <c:v>3628</c:v>
                </c:pt>
                <c:pt idx="366">
                  <c:v>3627</c:v>
                </c:pt>
                <c:pt idx="367">
                  <c:v>3626</c:v>
                </c:pt>
                <c:pt idx="368">
                  <c:v>3625</c:v>
                </c:pt>
                <c:pt idx="369">
                  <c:v>3624</c:v>
                </c:pt>
                <c:pt idx="370">
                  <c:v>3623</c:v>
                </c:pt>
                <c:pt idx="371">
                  <c:v>3622</c:v>
                </c:pt>
                <c:pt idx="372">
                  <c:v>3621</c:v>
                </c:pt>
                <c:pt idx="373">
                  <c:v>3620</c:v>
                </c:pt>
                <c:pt idx="374">
                  <c:v>3619</c:v>
                </c:pt>
                <c:pt idx="375">
                  <c:v>3618</c:v>
                </c:pt>
                <c:pt idx="376">
                  <c:v>3617</c:v>
                </c:pt>
                <c:pt idx="377">
                  <c:v>3616</c:v>
                </c:pt>
                <c:pt idx="378">
                  <c:v>3615</c:v>
                </c:pt>
                <c:pt idx="379">
                  <c:v>3614</c:v>
                </c:pt>
                <c:pt idx="380">
                  <c:v>3613</c:v>
                </c:pt>
                <c:pt idx="381">
                  <c:v>3612</c:v>
                </c:pt>
                <c:pt idx="382">
                  <c:v>3611</c:v>
                </c:pt>
                <c:pt idx="383">
                  <c:v>3610</c:v>
                </c:pt>
                <c:pt idx="384">
                  <c:v>3609</c:v>
                </c:pt>
                <c:pt idx="385">
                  <c:v>3608</c:v>
                </c:pt>
                <c:pt idx="386">
                  <c:v>3607</c:v>
                </c:pt>
                <c:pt idx="387">
                  <c:v>3606</c:v>
                </c:pt>
                <c:pt idx="388">
                  <c:v>3605</c:v>
                </c:pt>
                <c:pt idx="389">
                  <c:v>3604</c:v>
                </c:pt>
                <c:pt idx="390">
                  <c:v>3603</c:v>
                </c:pt>
                <c:pt idx="391">
                  <c:v>3602</c:v>
                </c:pt>
                <c:pt idx="392">
                  <c:v>3601</c:v>
                </c:pt>
                <c:pt idx="393">
                  <c:v>3600</c:v>
                </c:pt>
                <c:pt idx="394">
                  <c:v>3599</c:v>
                </c:pt>
                <c:pt idx="395">
                  <c:v>3598</c:v>
                </c:pt>
                <c:pt idx="396">
                  <c:v>3597</c:v>
                </c:pt>
                <c:pt idx="397">
                  <c:v>3596</c:v>
                </c:pt>
                <c:pt idx="398">
                  <c:v>3595</c:v>
                </c:pt>
                <c:pt idx="399">
                  <c:v>3594</c:v>
                </c:pt>
                <c:pt idx="400">
                  <c:v>3593</c:v>
                </c:pt>
                <c:pt idx="401">
                  <c:v>3592</c:v>
                </c:pt>
                <c:pt idx="402">
                  <c:v>3591</c:v>
                </c:pt>
                <c:pt idx="403">
                  <c:v>3590</c:v>
                </c:pt>
                <c:pt idx="404">
                  <c:v>3589</c:v>
                </c:pt>
                <c:pt idx="405">
                  <c:v>3588</c:v>
                </c:pt>
                <c:pt idx="406">
                  <c:v>3587</c:v>
                </c:pt>
                <c:pt idx="407">
                  <c:v>3586</c:v>
                </c:pt>
                <c:pt idx="408">
                  <c:v>3585</c:v>
                </c:pt>
                <c:pt idx="409">
                  <c:v>3584</c:v>
                </c:pt>
                <c:pt idx="410">
                  <c:v>3583</c:v>
                </c:pt>
                <c:pt idx="411">
                  <c:v>3582</c:v>
                </c:pt>
                <c:pt idx="412">
                  <c:v>3581</c:v>
                </c:pt>
                <c:pt idx="413">
                  <c:v>3580</c:v>
                </c:pt>
                <c:pt idx="414">
                  <c:v>3579</c:v>
                </c:pt>
                <c:pt idx="415">
                  <c:v>3578</c:v>
                </c:pt>
                <c:pt idx="416">
                  <c:v>3577</c:v>
                </c:pt>
                <c:pt idx="417">
                  <c:v>3576</c:v>
                </c:pt>
                <c:pt idx="418">
                  <c:v>3575</c:v>
                </c:pt>
                <c:pt idx="419">
                  <c:v>3574</c:v>
                </c:pt>
                <c:pt idx="420">
                  <c:v>3573</c:v>
                </c:pt>
                <c:pt idx="421">
                  <c:v>3572</c:v>
                </c:pt>
                <c:pt idx="422">
                  <c:v>3571</c:v>
                </c:pt>
                <c:pt idx="423">
                  <c:v>3570</c:v>
                </c:pt>
                <c:pt idx="424">
                  <c:v>3569</c:v>
                </c:pt>
                <c:pt idx="425">
                  <c:v>3568</c:v>
                </c:pt>
                <c:pt idx="426">
                  <c:v>3567</c:v>
                </c:pt>
                <c:pt idx="427">
                  <c:v>3566</c:v>
                </c:pt>
                <c:pt idx="428">
                  <c:v>3565</c:v>
                </c:pt>
                <c:pt idx="429">
                  <c:v>3564</c:v>
                </c:pt>
                <c:pt idx="430">
                  <c:v>3563</c:v>
                </c:pt>
                <c:pt idx="431">
                  <c:v>3562</c:v>
                </c:pt>
                <c:pt idx="432">
                  <c:v>3561</c:v>
                </c:pt>
                <c:pt idx="433">
                  <c:v>3560</c:v>
                </c:pt>
                <c:pt idx="434">
                  <c:v>3559</c:v>
                </c:pt>
                <c:pt idx="435">
                  <c:v>3558</c:v>
                </c:pt>
                <c:pt idx="436">
                  <c:v>3557</c:v>
                </c:pt>
                <c:pt idx="437">
                  <c:v>3556</c:v>
                </c:pt>
                <c:pt idx="438">
                  <c:v>3555</c:v>
                </c:pt>
                <c:pt idx="439">
                  <c:v>3554</c:v>
                </c:pt>
                <c:pt idx="440">
                  <c:v>3553</c:v>
                </c:pt>
                <c:pt idx="441">
                  <c:v>3552</c:v>
                </c:pt>
                <c:pt idx="442">
                  <c:v>3551</c:v>
                </c:pt>
                <c:pt idx="443">
                  <c:v>3550</c:v>
                </c:pt>
                <c:pt idx="444">
                  <c:v>3549</c:v>
                </c:pt>
                <c:pt idx="445">
                  <c:v>3548</c:v>
                </c:pt>
                <c:pt idx="446">
                  <c:v>3547</c:v>
                </c:pt>
                <c:pt idx="447">
                  <c:v>3546</c:v>
                </c:pt>
                <c:pt idx="448">
                  <c:v>3545</c:v>
                </c:pt>
                <c:pt idx="449">
                  <c:v>3544</c:v>
                </c:pt>
                <c:pt idx="450">
                  <c:v>3543</c:v>
                </c:pt>
                <c:pt idx="451">
                  <c:v>3542</c:v>
                </c:pt>
                <c:pt idx="452">
                  <c:v>3541</c:v>
                </c:pt>
                <c:pt idx="453">
                  <c:v>3540</c:v>
                </c:pt>
                <c:pt idx="454">
                  <c:v>3539</c:v>
                </c:pt>
                <c:pt idx="455">
                  <c:v>3538</c:v>
                </c:pt>
                <c:pt idx="456">
                  <c:v>3537</c:v>
                </c:pt>
                <c:pt idx="457">
                  <c:v>3536</c:v>
                </c:pt>
                <c:pt idx="458">
                  <c:v>3535</c:v>
                </c:pt>
                <c:pt idx="459">
                  <c:v>3534</c:v>
                </c:pt>
                <c:pt idx="460">
                  <c:v>3533</c:v>
                </c:pt>
                <c:pt idx="461">
                  <c:v>3532</c:v>
                </c:pt>
                <c:pt idx="462">
                  <c:v>3531</c:v>
                </c:pt>
                <c:pt idx="463">
                  <c:v>3530</c:v>
                </c:pt>
                <c:pt idx="464">
                  <c:v>3529</c:v>
                </c:pt>
                <c:pt idx="465">
                  <c:v>3528</c:v>
                </c:pt>
                <c:pt idx="466">
                  <c:v>3527</c:v>
                </c:pt>
                <c:pt idx="467">
                  <c:v>3526</c:v>
                </c:pt>
                <c:pt idx="468">
                  <c:v>3525</c:v>
                </c:pt>
                <c:pt idx="469">
                  <c:v>3524</c:v>
                </c:pt>
                <c:pt idx="470">
                  <c:v>3523</c:v>
                </c:pt>
                <c:pt idx="471">
                  <c:v>3522</c:v>
                </c:pt>
                <c:pt idx="472">
                  <c:v>3521</c:v>
                </c:pt>
                <c:pt idx="473">
                  <c:v>3520</c:v>
                </c:pt>
                <c:pt idx="474">
                  <c:v>3519</c:v>
                </c:pt>
                <c:pt idx="475">
                  <c:v>3518</c:v>
                </c:pt>
                <c:pt idx="476">
                  <c:v>3517</c:v>
                </c:pt>
                <c:pt idx="477">
                  <c:v>3516</c:v>
                </c:pt>
                <c:pt idx="478">
                  <c:v>3515</c:v>
                </c:pt>
                <c:pt idx="479">
                  <c:v>3514</c:v>
                </c:pt>
                <c:pt idx="480">
                  <c:v>3513</c:v>
                </c:pt>
                <c:pt idx="481">
                  <c:v>3512</c:v>
                </c:pt>
                <c:pt idx="482">
                  <c:v>3511</c:v>
                </c:pt>
                <c:pt idx="483">
                  <c:v>3510</c:v>
                </c:pt>
                <c:pt idx="484">
                  <c:v>3509</c:v>
                </c:pt>
                <c:pt idx="485">
                  <c:v>3508</c:v>
                </c:pt>
                <c:pt idx="486">
                  <c:v>3507</c:v>
                </c:pt>
                <c:pt idx="487">
                  <c:v>3506</c:v>
                </c:pt>
                <c:pt idx="488">
                  <c:v>3505</c:v>
                </c:pt>
                <c:pt idx="489">
                  <c:v>3504</c:v>
                </c:pt>
                <c:pt idx="490">
                  <c:v>3503</c:v>
                </c:pt>
                <c:pt idx="491">
                  <c:v>3502</c:v>
                </c:pt>
                <c:pt idx="492">
                  <c:v>3501</c:v>
                </c:pt>
                <c:pt idx="493">
                  <c:v>3500</c:v>
                </c:pt>
                <c:pt idx="494">
                  <c:v>3499</c:v>
                </c:pt>
                <c:pt idx="495">
                  <c:v>3498</c:v>
                </c:pt>
                <c:pt idx="496">
                  <c:v>3497</c:v>
                </c:pt>
                <c:pt idx="497">
                  <c:v>3496</c:v>
                </c:pt>
                <c:pt idx="498">
                  <c:v>3495</c:v>
                </c:pt>
                <c:pt idx="499">
                  <c:v>3494</c:v>
                </c:pt>
                <c:pt idx="500">
                  <c:v>3493</c:v>
                </c:pt>
                <c:pt idx="501">
                  <c:v>3492</c:v>
                </c:pt>
                <c:pt idx="502">
                  <c:v>3491</c:v>
                </c:pt>
                <c:pt idx="503">
                  <c:v>3490</c:v>
                </c:pt>
                <c:pt idx="504">
                  <c:v>3489</c:v>
                </c:pt>
                <c:pt idx="505">
                  <c:v>3488</c:v>
                </c:pt>
                <c:pt idx="506">
                  <c:v>3487</c:v>
                </c:pt>
                <c:pt idx="507">
                  <c:v>3486</c:v>
                </c:pt>
                <c:pt idx="508">
                  <c:v>3485</c:v>
                </c:pt>
                <c:pt idx="509">
                  <c:v>3484</c:v>
                </c:pt>
                <c:pt idx="510">
                  <c:v>3483</c:v>
                </c:pt>
                <c:pt idx="511">
                  <c:v>3482</c:v>
                </c:pt>
                <c:pt idx="512">
                  <c:v>3481</c:v>
                </c:pt>
                <c:pt idx="513">
                  <c:v>3480</c:v>
                </c:pt>
                <c:pt idx="514">
                  <c:v>3479</c:v>
                </c:pt>
                <c:pt idx="515">
                  <c:v>3478</c:v>
                </c:pt>
                <c:pt idx="516">
                  <c:v>3477</c:v>
                </c:pt>
                <c:pt idx="517">
                  <c:v>3476</c:v>
                </c:pt>
                <c:pt idx="518">
                  <c:v>3475</c:v>
                </c:pt>
                <c:pt idx="519">
                  <c:v>3474</c:v>
                </c:pt>
                <c:pt idx="520">
                  <c:v>3473</c:v>
                </c:pt>
                <c:pt idx="521">
                  <c:v>3472</c:v>
                </c:pt>
                <c:pt idx="522">
                  <c:v>3471</c:v>
                </c:pt>
                <c:pt idx="523">
                  <c:v>3470</c:v>
                </c:pt>
                <c:pt idx="524">
                  <c:v>3469</c:v>
                </c:pt>
                <c:pt idx="525">
                  <c:v>3468</c:v>
                </c:pt>
                <c:pt idx="526">
                  <c:v>3467</c:v>
                </c:pt>
                <c:pt idx="527">
                  <c:v>3466</c:v>
                </c:pt>
                <c:pt idx="528">
                  <c:v>3465</c:v>
                </c:pt>
                <c:pt idx="529">
                  <c:v>3464</c:v>
                </c:pt>
                <c:pt idx="530">
                  <c:v>3463</c:v>
                </c:pt>
                <c:pt idx="531">
                  <c:v>3462</c:v>
                </c:pt>
                <c:pt idx="532">
                  <c:v>3461</c:v>
                </c:pt>
                <c:pt idx="533">
                  <c:v>3460</c:v>
                </c:pt>
                <c:pt idx="534">
                  <c:v>3459</c:v>
                </c:pt>
                <c:pt idx="535">
                  <c:v>3458</c:v>
                </c:pt>
                <c:pt idx="536">
                  <c:v>3457</c:v>
                </c:pt>
                <c:pt idx="537">
                  <c:v>3456</c:v>
                </c:pt>
                <c:pt idx="538">
                  <c:v>3455</c:v>
                </c:pt>
                <c:pt idx="539">
                  <c:v>3454</c:v>
                </c:pt>
                <c:pt idx="540">
                  <c:v>3453</c:v>
                </c:pt>
                <c:pt idx="541">
                  <c:v>3452</c:v>
                </c:pt>
                <c:pt idx="542">
                  <c:v>3451</c:v>
                </c:pt>
                <c:pt idx="543">
                  <c:v>3450</c:v>
                </c:pt>
                <c:pt idx="544">
                  <c:v>3449</c:v>
                </c:pt>
                <c:pt idx="545">
                  <c:v>3448</c:v>
                </c:pt>
                <c:pt idx="546">
                  <c:v>3447</c:v>
                </c:pt>
                <c:pt idx="547">
                  <c:v>3446</c:v>
                </c:pt>
                <c:pt idx="548">
                  <c:v>3445</c:v>
                </c:pt>
                <c:pt idx="549">
                  <c:v>3444</c:v>
                </c:pt>
                <c:pt idx="550">
                  <c:v>3443</c:v>
                </c:pt>
                <c:pt idx="551">
                  <c:v>3442</c:v>
                </c:pt>
                <c:pt idx="552">
                  <c:v>3441</c:v>
                </c:pt>
                <c:pt idx="553">
                  <c:v>3440</c:v>
                </c:pt>
                <c:pt idx="554">
                  <c:v>3439</c:v>
                </c:pt>
                <c:pt idx="555">
                  <c:v>3438</c:v>
                </c:pt>
                <c:pt idx="556">
                  <c:v>3437</c:v>
                </c:pt>
                <c:pt idx="557">
                  <c:v>3436</c:v>
                </c:pt>
                <c:pt idx="558">
                  <c:v>3435</c:v>
                </c:pt>
                <c:pt idx="559">
                  <c:v>3434</c:v>
                </c:pt>
                <c:pt idx="560">
                  <c:v>3433</c:v>
                </c:pt>
                <c:pt idx="561">
                  <c:v>3432</c:v>
                </c:pt>
                <c:pt idx="562">
                  <c:v>3431</c:v>
                </c:pt>
                <c:pt idx="563">
                  <c:v>3430</c:v>
                </c:pt>
                <c:pt idx="564">
                  <c:v>3429</c:v>
                </c:pt>
                <c:pt idx="565">
                  <c:v>3428</c:v>
                </c:pt>
                <c:pt idx="566">
                  <c:v>3427</c:v>
                </c:pt>
                <c:pt idx="567">
                  <c:v>3426</c:v>
                </c:pt>
                <c:pt idx="568">
                  <c:v>3425</c:v>
                </c:pt>
                <c:pt idx="569">
                  <c:v>3424</c:v>
                </c:pt>
                <c:pt idx="570">
                  <c:v>3423</c:v>
                </c:pt>
                <c:pt idx="571">
                  <c:v>3422</c:v>
                </c:pt>
                <c:pt idx="572">
                  <c:v>3421</c:v>
                </c:pt>
                <c:pt idx="573">
                  <c:v>3420</c:v>
                </c:pt>
                <c:pt idx="574">
                  <c:v>3419</c:v>
                </c:pt>
                <c:pt idx="575">
                  <c:v>3418</c:v>
                </c:pt>
                <c:pt idx="576">
                  <c:v>3417</c:v>
                </c:pt>
                <c:pt idx="577">
                  <c:v>3416</c:v>
                </c:pt>
                <c:pt idx="578">
                  <c:v>3415</c:v>
                </c:pt>
                <c:pt idx="579">
                  <c:v>3414</c:v>
                </c:pt>
                <c:pt idx="580">
                  <c:v>3413</c:v>
                </c:pt>
                <c:pt idx="581">
                  <c:v>3412</c:v>
                </c:pt>
                <c:pt idx="582">
                  <c:v>3411</c:v>
                </c:pt>
                <c:pt idx="583">
                  <c:v>3410</c:v>
                </c:pt>
                <c:pt idx="584">
                  <c:v>3409</c:v>
                </c:pt>
                <c:pt idx="585">
                  <c:v>3408</c:v>
                </c:pt>
                <c:pt idx="586">
                  <c:v>3407</c:v>
                </c:pt>
                <c:pt idx="587">
                  <c:v>3406</c:v>
                </c:pt>
                <c:pt idx="588">
                  <c:v>3405</c:v>
                </c:pt>
                <c:pt idx="589">
                  <c:v>3404</c:v>
                </c:pt>
                <c:pt idx="590">
                  <c:v>3403</c:v>
                </c:pt>
                <c:pt idx="591">
                  <c:v>3402</c:v>
                </c:pt>
                <c:pt idx="592">
                  <c:v>3401</c:v>
                </c:pt>
                <c:pt idx="593">
                  <c:v>3400</c:v>
                </c:pt>
                <c:pt idx="594">
                  <c:v>3399</c:v>
                </c:pt>
                <c:pt idx="595">
                  <c:v>3398</c:v>
                </c:pt>
                <c:pt idx="596">
                  <c:v>3397</c:v>
                </c:pt>
                <c:pt idx="597">
                  <c:v>3396</c:v>
                </c:pt>
                <c:pt idx="598">
                  <c:v>3395</c:v>
                </c:pt>
                <c:pt idx="599">
                  <c:v>3394</c:v>
                </c:pt>
                <c:pt idx="600">
                  <c:v>3393</c:v>
                </c:pt>
                <c:pt idx="601">
                  <c:v>3392</c:v>
                </c:pt>
                <c:pt idx="602">
                  <c:v>3391</c:v>
                </c:pt>
                <c:pt idx="603">
                  <c:v>3390</c:v>
                </c:pt>
                <c:pt idx="604">
                  <c:v>3389</c:v>
                </c:pt>
                <c:pt idx="605">
                  <c:v>3388</c:v>
                </c:pt>
                <c:pt idx="606">
                  <c:v>3387</c:v>
                </c:pt>
                <c:pt idx="607">
                  <c:v>3386</c:v>
                </c:pt>
                <c:pt idx="608">
                  <c:v>3385</c:v>
                </c:pt>
                <c:pt idx="609">
                  <c:v>3384</c:v>
                </c:pt>
                <c:pt idx="610">
                  <c:v>3383</c:v>
                </c:pt>
                <c:pt idx="611">
                  <c:v>3382</c:v>
                </c:pt>
                <c:pt idx="612">
                  <c:v>3381</c:v>
                </c:pt>
                <c:pt idx="613">
                  <c:v>3380</c:v>
                </c:pt>
                <c:pt idx="614">
                  <c:v>3379</c:v>
                </c:pt>
                <c:pt idx="615">
                  <c:v>3378</c:v>
                </c:pt>
                <c:pt idx="616">
                  <c:v>3377</c:v>
                </c:pt>
                <c:pt idx="617">
                  <c:v>3376</c:v>
                </c:pt>
                <c:pt idx="618">
                  <c:v>3375</c:v>
                </c:pt>
                <c:pt idx="619">
                  <c:v>3374</c:v>
                </c:pt>
                <c:pt idx="620">
                  <c:v>3373</c:v>
                </c:pt>
                <c:pt idx="621">
                  <c:v>3372</c:v>
                </c:pt>
                <c:pt idx="622">
                  <c:v>3371</c:v>
                </c:pt>
                <c:pt idx="623">
                  <c:v>3370</c:v>
                </c:pt>
                <c:pt idx="624">
                  <c:v>3369</c:v>
                </c:pt>
                <c:pt idx="625">
                  <c:v>3368</c:v>
                </c:pt>
                <c:pt idx="626">
                  <c:v>3367</c:v>
                </c:pt>
                <c:pt idx="627">
                  <c:v>3366</c:v>
                </c:pt>
                <c:pt idx="628">
                  <c:v>3365</c:v>
                </c:pt>
                <c:pt idx="629">
                  <c:v>3364</c:v>
                </c:pt>
                <c:pt idx="630">
                  <c:v>3363</c:v>
                </c:pt>
                <c:pt idx="631">
                  <c:v>3362</c:v>
                </c:pt>
                <c:pt idx="632">
                  <c:v>3361</c:v>
                </c:pt>
                <c:pt idx="633">
                  <c:v>3360</c:v>
                </c:pt>
                <c:pt idx="634">
                  <c:v>3359</c:v>
                </c:pt>
                <c:pt idx="635">
                  <c:v>3358</c:v>
                </c:pt>
                <c:pt idx="636">
                  <c:v>3357</c:v>
                </c:pt>
                <c:pt idx="637">
                  <c:v>3356</c:v>
                </c:pt>
                <c:pt idx="638">
                  <c:v>3355</c:v>
                </c:pt>
                <c:pt idx="639">
                  <c:v>3354</c:v>
                </c:pt>
                <c:pt idx="640">
                  <c:v>3353</c:v>
                </c:pt>
                <c:pt idx="641">
                  <c:v>3352</c:v>
                </c:pt>
                <c:pt idx="642">
                  <c:v>3351</c:v>
                </c:pt>
                <c:pt idx="643">
                  <c:v>3350</c:v>
                </c:pt>
                <c:pt idx="644">
                  <c:v>3349</c:v>
                </c:pt>
                <c:pt idx="645">
                  <c:v>3348</c:v>
                </c:pt>
                <c:pt idx="646">
                  <c:v>3347</c:v>
                </c:pt>
                <c:pt idx="647">
                  <c:v>3346</c:v>
                </c:pt>
                <c:pt idx="648">
                  <c:v>3345</c:v>
                </c:pt>
                <c:pt idx="649">
                  <c:v>3344</c:v>
                </c:pt>
                <c:pt idx="650">
                  <c:v>3343</c:v>
                </c:pt>
                <c:pt idx="651">
                  <c:v>3342</c:v>
                </c:pt>
                <c:pt idx="652">
                  <c:v>3341</c:v>
                </c:pt>
                <c:pt idx="653">
                  <c:v>3340</c:v>
                </c:pt>
                <c:pt idx="654">
                  <c:v>3339</c:v>
                </c:pt>
                <c:pt idx="655">
                  <c:v>3338</c:v>
                </c:pt>
                <c:pt idx="656">
                  <c:v>3337</c:v>
                </c:pt>
                <c:pt idx="657">
                  <c:v>3336</c:v>
                </c:pt>
                <c:pt idx="658">
                  <c:v>3335</c:v>
                </c:pt>
                <c:pt idx="659">
                  <c:v>3334</c:v>
                </c:pt>
                <c:pt idx="660">
                  <c:v>3333</c:v>
                </c:pt>
                <c:pt idx="661">
                  <c:v>3332</c:v>
                </c:pt>
                <c:pt idx="662">
                  <c:v>3331</c:v>
                </c:pt>
                <c:pt idx="663">
                  <c:v>3330</c:v>
                </c:pt>
                <c:pt idx="664">
                  <c:v>3329</c:v>
                </c:pt>
                <c:pt idx="665">
                  <c:v>3328</c:v>
                </c:pt>
                <c:pt idx="666">
                  <c:v>3327</c:v>
                </c:pt>
                <c:pt idx="667">
                  <c:v>3326</c:v>
                </c:pt>
                <c:pt idx="668">
                  <c:v>3325</c:v>
                </c:pt>
                <c:pt idx="669">
                  <c:v>3324</c:v>
                </c:pt>
                <c:pt idx="670">
                  <c:v>3323</c:v>
                </c:pt>
                <c:pt idx="671">
                  <c:v>3322</c:v>
                </c:pt>
                <c:pt idx="672">
                  <c:v>3321</c:v>
                </c:pt>
                <c:pt idx="673">
                  <c:v>3320</c:v>
                </c:pt>
                <c:pt idx="674">
                  <c:v>3319</c:v>
                </c:pt>
                <c:pt idx="675">
                  <c:v>3318</c:v>
                </c:pt>
                <c:pt idx="676">
                  <c:v>3317</c:v>
                </c:pt>
                <c:pt idx="677">
                  <c:v>3316</c:v>
                </c:pt>
                <c:pt idx="678">
                  <c:v>3315</c:v>
                </c:pt>
                <c:pt idx="679">
                  <c:v>3314</c:v>
                </c:pt>
                <c:pt idx="680">
                  <c:v>3313</c:v>
                </c:pt>
                <c:pt idx="681">
                  <c:v>3312</c:v>
                </c:pt>
                <c:pt idx="682">
                  <c:v>3311</c:v>
                </c:pt>
                <c:pt idx="683">
                  <c:v>3310</c:v>
                </c:pt>
                <c:pt idx="684">
                  <c:v>3309</c:v>
                </c:pt>
                <c:pt idx="685">
                  <c:v>3308</c:v>
                </c:pt>
                <c:pt idx="686">
                  <c:v>3307</c:v>
                </c:pt>
                <c:pt idx="687">
                  <c:v>3306</c:v>
                </c:pt>
                <c:pt idx="688">
                  <c:v>3305</c:v>
                </c:pt>
                <c:pt idx="689">
                  <c:v>3304</c:v>
                </c:pt>
                <c:pt idx="690">
                  <c:v>3303</c:v>
                </c:pt>
                <c:pt idx="691">
                  <c:v>3302</c:v>
                </c:pt>
                <c:pt idx="692">
                  <c:v>3301</c:v>
                </c:pt>
                <c:pt idx="693">
                  <c:v>3300</c:v>
                </c:pt>
                <c:pt idx="694">
                  <c:v>3299</c:v>
                </c:pt>
                <c:pt idx="695">
                  <c:v>3298</c:v>
                </c:pt>
                <c:pt idx="696">
                  <c:v>3297</c:v>
                </c:pt>
                <c:pt idx="697">
                  <c:v>3296</c:v>
                </c:pt>
                <c:pt idx="698">
                  <c:v>3295</c:v>
                </c:pt>
                <c:pt idx="699">
                  <c:v>3294</c:v>
                </c:pt>
                <c:pt idx="700">
                  <c:v>3293</c:v>
                </c:pt>
                <c:pt idx="701">
                  <c:v>3292</c:v>
                </c:pt>
                <c:pt idx="702">
                  <c:v>3291</c:v>
                </c:pt>
                <c:pt idx="703">
                  <c:v>3290</c:v>
                </c:pt>
                <c:pt idx="704">
                  <c:v>3289</c:v>
                </c:pt>
                <c:pt idx="705">
                  <c:v>3288</c:v>
                </c:pt>
                <c:pt idx="706">
                  <c:v>3287</c:v>
                </c:pt>
                <c:pt idx="707">
                  <c:v>3286</c:v>
                </c:pt>
                <c:pt idx="708">
                  <c:v>3285</c:v>
                </c:pt>
                <c:pt idx="709">
                  <c:v>3284</c:v>
                </c:pt>
                <c:pt idx="710">
                  <c:v>3283</c:v>
                </c:pt>
                <c:pt idx="711">
                  <c:v>3282</c:v>
                </c:pt>
                <c:pt idx="712">
                  <c:v>3281</c:v>
                </c:pt>
                <c:pt idx="713">
                  <c:v>3280</c:v>
                </c:pt>
                <c:pt idx="714">
                  <c:v>3279</c:v>
                </c:pt>
                <c:pt idx="715">
                  <c:v>3278</c:v>
                </c:pt>
                <c:pt idx="716">
                  <c:v>3277</c:v>
                </c:pt>
                <c:pt idx="717">
                  <c:v>3276</c:v>
                </c:pt>
                <c:pt idx="718">
                  <c:v>3275</c:v>
                </c:pt>
                <c:pt idx="719">
                  <c:v>3274</c:v>
                </c:pt>
                <c:pt idx="720">
                  <c:v>3273</c:v>
                </c:pt>
                <c:pt idx="721">
                  <c:v>3272</c:v>
                </c:pt>
                <c:pt idx="722">
                  <c:v>3271</c:v>
                </c:pt>
                <c:pt idx="723">
                  <c:v>3270</c:v>
                </c:pt>
                <c:pt idx="724">
                  <c:v>3269</c:v>
                </c:pt>
                <c:pt idx="725">
                  <c:v>3268</c:v>
                </c:pt>
                <c:pt idx="726">
                  <c:v>3267</c:v>
                </c:pt>
                <c:pt idx="727">
                  <c:v>3266</c:v>
                </c:pt>
                <c:pt idx="728">
                  <c:v>3265</c:v>
                </c:pt>
                <c:pt idx="729">
                  <c:v>3264</c:v>
                </c:pt>
                <c:pt idx="730">
                  <c:v>3263</c:v>
                </c:pt>
                <c:pt idx="731">
                  <c:v>3262</c:v>
                </c:pt>
                <c:pt idx="732">
                  <c:v>3261</c:v>
                </c:pt>
                <c:pt idx="733">
                  <c:v>3260</c:v>
                </c:pt>
                <c:pt idx="734">
                  <c:v>3259</c:v>
                </c:pt>
                <c:pt idx="735">
                  <c:v>3258</c:v>
                </c:pt>
                <c:pt idx="736">
                  <c:v>3257</c:v>
                </c:pt>
                <c:pt idx="737">
                  <c:v>3256</c:v>
                </c:pt>
                <c:pt idx="738">
                  <c:v>3255</c:v>
                </c:pt>
                <c:pt idx="739">
                  <c:v>3254</c:v>
                </c:pt>
                <c:pt idx="740">
                  <c:v>3253</c:v>
                </c:pt>
                <c:pt idx="741">
                  <c:v>3252</c:v>
                </c:pt>
                <c:pt idx="742">
                  <c:v>3251</c:v>
                </c:pt>
                <c:pt idx="743">
                  <c:v>3250</c:v>
                </c:pt>
                <c:pt idx="744">
                  <c:v>3249</c:v>
                </c:pt>
                <c:pt idx="745">
                  <c:v>3248</c:v>
                </c:pt>
                <c:pt idx="746">
                  <c:v>3247</c:v>
                </c:pt>
                <c:pt idx="747">
                  <c:v>3246</c:v>
                </c:pt>
                <c:pt idx="748">
                  <c:v>3245</c:v>
                </c:pt>
                <c:pt idx="749">
                  <c:v>3244</c:v>
                </c:pt>
                <c:pt idx="750">
                  <c:v>3243</c:v>
                </c:pt>
                <c:pt idx="751">
                  <c:v>3242</c:v>
                </c:pt>
                <c:pt idx="752">
                  <c:v>3241</c:v>
                </c:pt>
                <c:pt idx="753">
                  <c:v>3240</c:v>
                </c:pt>
                <c:pt idx="754">
                  <c:v>3239</c:v>
                </c:pt>
                <c:pt idx="755">
                  <c:v>3238</c:v>
                </c:pt>
                <c:pt idx="756">
                  <c:v>3237</c:v>
                </c:pt>
                <c:pt idx="757">
                  <c:v>3236</c:v>
                </c:pt>
                <c:pt idx="758">
                  <c:v>3235</c:v>
                </c:pt>
                <c:pt idx="759">
                  <c:v>3234</c:v>
                </c:pt>
                <c:pt idx="760">
                  <c:v>3233</c:v>
                </c:pt>
                <c:pt idx="761">
                  <c:v>3232</c:v>
                </c:pt>
                <c:pt idx="762">
                  <c:v>3231</c:v>
                </c:pt>
                <c:pt idx="763">
                  <c:v>3230</c:v>
                </c:pt>
                <c:pt idx="764">
                  <c:v>3229</c:v>
                </c:pt>
                <c:pt idx="765">
                  <c:v>3228</c:v>
                </c:pt>
                <c:pt idx="766">
                  <c:v>3227</c:v>
                </c:pt>
                <c:pt idx="767">
                  <c:v>3226</c:v>
                </c:pt>
                <c:pt idx="768">
                  <c:v>3225</c:v>
                </c:pt>
                <c:pt idx="769">
                  <c:v>3224</c:v>
                </c:pt>
                <c:pt idx="770">
                  <c:v>3223</c:v>
                </c:pt>
                <c:pt idx="771">
                  <c:v>3222</c:v>
                </c:pt>
                <c:pt idx="772">
                  <c:v>3221</c:v>
                </c:pt>
                <c:pt idx="773">
                  <c:v>3220</c:v>
                </c:pt>
                <c:pt idx="774">
                  <c:v>3219</c:v>
                </c:pt>
                <c:pt idx="775">
                  <c:v>3218</c:v>
                </c:pt>
                <c:pt idx="776">
                  <c:v>3217</c:v>
                </c:pt>
                <c:pt idx="777">
                  <c:v>3216</c:v>
                </c:pt>
                <c:pt idx="778">
                  <c:v>3215</c:v>
                </c:pt>
                <c:pt idx="779">
                  <c:v>3214</c:v>
                </c:pt>
                <c:pt idx="780">
                  <c:v>3213</c:v>
                </c:pt>
                <c:pt idx="781">
                  <c:v>3212</c:v>
                </c:pt>
                <c:pt idx="782">
                  <c:v>3211</c:v>
                </c:pt>
                <c:pt idx="783">
                  <c:v>3210</c:v>
                </c:pt>
                <c:pt idx="784">
                  <c:v>3209</c:v>
                </c:pt>
                <c:pt idx="785">
                  <c:v>3208</c:v>
                </c:pt>
                <c:pt idx="786">
                  <c:v>3207</c:v>
                </c:pt>
                <c:pt idx="787">
                  <c:v>3206</c:v>
                </c:pt>
                <c:pt idx="788">
                  <c:v>3205</c:v>
                </c:pt>
                <c:pt idx="789">
                  <c:v>3204</c:v>
                </c:pt>
                <c:pt idx="790">
                  <c:v>3203</c:v>
                </c:pt>
                <c:pt idx="791">
                  <c:v>3202</c:v>
                </c:pt>
                <c:pt idx="792">
                  <c:v>3201</c:v>
                </c:pt>
                <c:pt idx="793">
                  <c:v>3200</c:v>
                </c:pt>
                <c:pt idx="794">
                  <c:v>3199</c:v>
                </c:pt>
                <c:pt idx="795">
                  <c:v>3198</c:v>
                </c:pt>
                <c:pt idx="796">
                  <c:v>3197</c:v>
                </c:pt>
                <c:pt idx="797">
                  <c:v>3196</c:v>
                </c:pt>
                <c:pt idx="798">
                  <c:v>3195</c:v>
                </c:pt>
                <c:pt idx="799">
                  <c:v>3194</c:v>
                </c:pt>
                <c:pt idx="800">
                  <c:v>3193</c:v>
                </c:pt>
                <c:pt idx="801">
                  <c:v>3192</c:v>
                </c:pt>
                <c:pt idx="802">
                  <c:v>3191</c:v>
                </c:pt>
                <c:pt idx="803">
                  <c:v>3190</c:v>
                </c:pt>
                <c:pt idx="804">
                  <c:v>3189</c:v>
                </c:pt>
                <c:pt idx="805">
                  <c:v>3188</c:v>
                </c:pt>
                <c:pt idx="806">
                  <c:v>3187</c:v>
                </c:pt>
                <c:pt idx="807">
                  <c:v>3186</c:v>
                </c:pt>
                <c:pt idx="808">
                  <c:v>3185</c:v>
                </c:pt>
                <c:pt idx="809">
                  <c:v>3184</c:v>
                </c:pt>
                <c:pt idx="810">
                  <c:v>3183</c:v>
                </c:pt>
                <c:pt idx="811">
                  <c:v>3182</c:v>
                </c:pt>
                <c:pt idx="812">
                  <c:v>3181</c:v>
                </c:pt>
                <c:pt idx="813">
                  <c:v>3180</c:v>
                </c:pt>
                <c:pt idx="814">
                  <c:v>3179</c:v>
                </c:pt>
                <c:pt idx="815">
                  <c:v>3178</c:v>
                </c:pt>
                <c:pt idx="816">
                  <c:v>3177</c:v>
                </c:pt>
                <c:pt idx="817">
                  <c:v>3176</c:v>
                </c:pt>
                <c:pt idx="818">
                  <c:v>3175</c:v>
                </c:pt>
                <c:pt idx="819">
                  <c:v>3174</c:v>
                </c:pt>
                <c:pt idx="820">
                  <c:v>3173</c:v>
                </c:pt>
                <c:pt idx="821">
                  <c:v>3172</c:v>
                </c:pt>
                <c:pt idx="822">
                  <c:v>3171</c:v>
                </c:pt>
                <c:pt idx="823">
                  <c:v>3170</c:v>
                </c:pt>
                <c:pt idx="824">
                  <c:v>3169</c:v>
                </c:pt>
                <c:pt idx="825">
                  <c:v>3168</c:v>
                </c:pt>
                <c:pt idx="826">
                  <c:v>3167</c:v>
                </c:pt>
                <c:pt idx="827">
                  <c:v>3166</c:v>
                </c:pt>
                <c:pt idx="828">
                  <c:v>3165</c:v>
                </c:pt>
                <c:pt idx="829">
                  <c:v>3164</c:v>
                </c:pt>
                <c:pt idx="830">
                  <c:v>3163</c:v>
                </c:pt>
                <c:pt idx="831">
                  <c:v>3162</c:v>
                </c:pt>
                <c:pt idx="832">
                  <c:v>3161</c:v>
                </c:pt>
                <c:pt idx="833">
                  <c:v>3160</c:v>
                </c:pt>
                <c:pt idx="834">
                  <c:v>3159</c:v>
                </c:pt>
                <c:pt idx="835">
                  <c:v>3158</c:v>
                </c:pt>
                <c:pt idx="836">
                  <c:v>3157</c:v>
                </c:pt>
                <c:pt idx="837">
                  <c:v>3156</c:v>
                </c:pt>
                <c:pt idx="838">
                  <c:v>3155</c:v>
                </c:pt>
                <c:pt idx="839">
                  <c:v>3154</c:v>
                </c:pt>
                <c:pt idx="840">
                  <c:v>3153</c:v>
                </c:pt>
                <c:pt idx="841">
                  <c:v>3152</c:v>
                </c:pt>
                <c:pt idx="842">
                  <c:v>3151</c:v>
                </c:pt>
                <c:pt idx="843">
                  <c:v>3150</c:v>
                </c:pt>
                <c:pt idx="844">
                  <c:v>3149</c:v>
                </c:pt>
                <c:pt idx="845">
                  <c:v>3148</c:v>
                </c:pt>
                <c:pt idx="846">
                  <c:v>3147</c:v>
                </c:pt>
                <c:pt idx="847">
                  <c:v>3146</c:v>
                </c:pt>
                <c:pt idx="848">
                  <c:v>3145</c:v>
                </c:pt>
                <c:pt idx="849">
                  <c:v>3144</c:v>
                </c:pt>
                <c:pt idx="850">
                  <c:v>3143</c:v>
                </c:pt>
                <c:pt idx="851">
                  <c:v>3142</c:v>
                </c:pt>
                <c:pt idx="852">
                  <c:v>3141</c:v>
                </c:pt>
                <c:pt idx="853">
                  <c:v>3140</c:v>
                </c:pt>
                <c:pt idx="854">
                  <c:v>3139</c:v>
                </c:pt>
                <c:pt idx="855">
                  <c:v>3138</c:v>
                </c:pt>
                <c:pt idx="856">
                  <c:v>3137</c:v>
                </c:pt>
                <c:pt idx="857">
                  <c:v>3136</c:v>
                </c:pt>
                <c:pt idx="858">
                  <c:v>3135</c:v>
                </c:pt>
                <c:pt idx="859">
                  <c:v>3134</c:v>
                </c:pt>
                <c:pt idx="860">
                  <c:v>3133</c:v>
                </c:pt>
                <c:pt idx="861">
                  <c:v>3132</c:v>
                </c:pt>
                <c:pt idx="862">
                  <c:v>3131</c:v>
                </c:pt>
                <c:pt idx="863">
                  <c:v>3130</c:v>
                </c:pt>
                <c:pt idx="864">
                  <c:v>3129</c:v>
                </c:pt>
                <c:pt idx="865">
                  <c:v>3128</c:v>
                </c:pt>
                <c:pt idx="866">
                  <c:v>3127</c:v>
                </c:pt>
                <c:pt idx="867">
                  <c:v>3126</c:v>
                </c:pt>
                <c:pt idx="868">
                  <c:v>3125</c:v>
                </c:pt>
                <c:pt idx="869">
                  <c:v>3124</c:v>
                </c:pt>
                <c:pt idx="870">
                  <c:v>3123</c:v>
                </c:pt>
                <c:pt idx="871">
                  <c:v>3122</c:v>
                </c:pt>
                <c:pt idx="872">
                  <c:v>3121</c:v>
                </c:pt>
                <c:pt idx="873">
                  <c:v>3120</c:v>
                </c:pt>
                <c:pt idx="874">
                  <c:v>3119</c:v>
                </c:pt>
                <c:pt idx="875">
                  <c:v>3118</c:v>
                </c:pt>
                <c:pt idx="876">
                  <c:v>3117</c:v>
                </c:pt>
                <c:pt idx="877">
                  <c:v>3116</c:v>
                </c:pt>
                <c:pt idx="878">
                  <c:v>3115</c:v>
                </c:pt>
                <c:pt idx="879">
                  <c:v>3114</c:v>
                </c:pt>
                <c:pt idx="880">
                  <c:v>3113</c:v>
                </c:pt>
                <c:pt idx="881">
                  <c:v>3112</c:v>
                </c:pt>
                <c:pt idx="882">
                  <c:v>3111</c:v>
                </c:pt>
                <c:pt idx="883">
                  <c:v>3110</c:v>
                </c:pt>
                <c:pt idx="884">
                  <c:v>3109</c:v>
                </c:pt>
                <c:pt idx="885">
                  <c:v>3108</c:v>
                </c:pt>
                <c:pt idx="886">
                  <c:v>3107</c:v>
                </c:pt>
                <c:pt idx="887">
                  <c:v>3106</c:v>
                </c:pt>
                <c:pt idx="888">
                  <c:v>3105</c:v>
                </c:pt>
                <c:pt idx="889">
                  <c:v>3104</c:v>
                </c:pt>
                <c:pt idx="890">
                  <c:v>3103</c:v>
                </c:pt>
                <c:pt idx="891">
                  <c:v>3102</c:v>
                </c:pt>
                <c:pt idx="892">
                  <c:v>3101</c:v>
                </c:pt>
                <c:pt idx="893">
                  <c:v>3100</c:v>
                </c:pt>
                <c:pt idx="894">
                  <c:v>3099</c:v>
                </c:pt>
                <c:pt idx="895">
                  <c:v>3098</c:v>
                </c:pt>
                <c:pt idx="896">
                  <c:v>3097</c:v>
                </c:pt>
                <c:pt idx="897">
                  <c:v>3096</c:v>
                </c:pt>
                <c:pt idx="898">
                  <c:v>3095</c:v>
                </c:pt>
                <c:pt idx="899">
                  <c:v>3094</c:v>
                </c:pt>
                <c:pt idx="900">
                  <c:v>3093</c:v>
                </c:pt>
                <c:pt idx="901">
                  <c:v>3092</c:v>
                </c:pt>
                <c:pt idx="902">
                  <c:v>3091</c:v>
                </c:pt>
                <c:pt idx="903">
                  <c:v>3090</c:v>
                </c:pt>
                <c:pt idx="904">
                  <c:v>3089</c:v>
                </c:pt>
                <c:pt idx="905">
                  <c:v>3088</c:v>
                </c:pt>
                <c:pt idx="906">
                  <c:v>3087</c:v>
                </c:pt>
                <c:pt idx="907">
                  <c:v>3086</c:v>
                </c:pt>
                <c:pt idx="908">
                  <c:v>3085</c:v>
                </c:pt>
                <c:pt idx="909">
                  <c:v>3084</c:v>
                </c:pt>
                <c:pt idx="910">
                  <c:v>3083</c:v>
                </c:pt>
                <c:pt idx="911">
                  <c:v>3082</c:v>
                </c:pt>
                <c:pt idx="912">
                  <c:v>3081</c:v>
                </c:pt>
                <c:pt idx="913">
                  <c:v>3080</c:v>
                </c:pt>
                <c:pt idx="914">
                  <c:v>3079</c:v>
                </c:pt>
                <c:pt idx="915">
                  <c:v>3078</c:v>
                </c:pt>
                <c:pt idx="916">
                  <c:v>3077</c:v>
                </c:pt>
                <c:pt idx="917">
                  <c:v>3076</c:v>
                </c:pt>
                <c:pt idx="918">
                  <c:v>3075</c:v>
                </c:pt>
                <c:pt idx="919">
                  <c:v>3074</c:v>
                </c:pt>
                <c:pt idx="920">
                  <c:v>3073</c:v>
                </c:pt>
                <c:pt idx="921">
                  <c:v>3072</c:v>
                </c:pt>
                <c:pt idx="922">
                  <c:v>3071</c:v>
                </c:pt>
                <c:pt idx="923">
                  <c:v>3070</c:v>
                </c:pt>
                <c:pt idx="924">
                  <c:v>3069</c:v>
                </c:pt>
                <c:pt idx="925">
                  <c:v>3068</c:v>
                </c:pt>
                <c:pt idx="926">
                  <c:v>3067</c:v>
                </c:pt>
                <c:pt idx="927">
                  <c:v>3066</c:v>
                </c:pt>
                <c:pt idx="928">
                  <c:v>3065</c:v>
                </c:pt>
                <c:pt idx="929">
                  <c:v>3064</c:v>
                </c:pt>
                <c:pt idx="930">
                  <c:v>3063</c:v>
                </c:pt>
                <c:pt idx="931">
                  <c:v>3062</c:v>
                </c:pt>
                <c:pt idx="932">
                  <c:v>3061</c:v>
                </c:pt>
                <c:pt idx="933">
                  <c:v>3060</c:v>
                </c:pt>
                <c:pt idx="934">
                  <c:v>3059</c:v>
                </c:pt>
                <c:pt idx="935">
                  <c:v>3058</c:v>
                </c:pt>
                <c:pt idx="936">
                  <c:v>3057</c:v>
                </c:pt>
                <c:pt idx="937">
                  <c:v>3056</c:v>
                </c:pt>
                <c:pt idx="938">
                  <c:v>3055</c:v>
                </c:pt>
                <c:pt idx="939">
                  <c:v>3054</c:v>
                </c:pt>
                <c:pt idx="940">
                  <c:v>3053</c:v>
                </c:pt>
                <c:pt idx="941">
                  <c:v>3052</c:v>
                </c:pt>
                <c:pt idx="942">
                  <c:v>3051</c:v>
                </c:pt>
                <c:pt idx="943">
                  <c:v>3050</c:v>
                </c:pt>
                <c:pt idx="944">
                  <c:v>3049</c:v>
                </c:pt>
                <c:pt idx="945">
                  <c:v>3048</c:v>
                </c:pt>
                <c:pt idx="946">
                  <c:v>3047</c:v>
                </c:pt>
                <c:pt idx="947">
                  <c:v>3046</c:v>
                </c:pt>
                <c:pt idx="948">
                  <c:v>3045</c:v>
                </c:pt>
                <c:pt idx="949">
                  <c:v>3044</c:v>
                </c:pt>
                <c:pt idx="950">
                  <c:v>3043</c:v>
                </c:pt>
                <c:pt idx="951">
                  <c:v>3042</c:v>
                </c:pt>
                <c:pt idx="952">
                  <c:v>3041</c:v>
                </c:pt>
                <c:pt idx="953">
                  <c:v>3040</c:v>
                </c:pt>
                <c:pt idx="954">
                  <c:v>3039</c:v>
                </c:pt>
                <c:pt idx="955">
                  <c:v>3038</c:v>
                </c:pt>
                <c:pt idx="956">
                  <c:v>3037</c:v>
                </c:pt>
                <c:pt idx="957">
                  <c:v>3036</c:v>
                </c:pt>
                <c:pt idx="958">
                  <c:v>3035</c:v>
                </c:pt>
                <c:pt idx="959">
                  <c:v>3034</c:v>
                </c:pt>
                <c:pt idx="960">
                  <c:v>3033</c:v>
                </c:pt>
                <c:pt idx="961">
                  <c:v>3032</c:v>
                </c:pt>
                <c:pt idx="962">
                  <c:v>3031</c:v>
                </c:pt>
                <c:pt idx="963">
                  <c:v>3030</c:v>
                </c:pt>
                <c:pt idx="964">
                  <c:v>3029</c:v>
                </c:pt>
                <c:pt idx="965">
                  <c:v>3028</c:v>
                </c:pt>
                <c:pt idx="966">
                  <c:v>3027</c:v>
                </c:pt>
                <c:pt idx="967">
                  <c:v>3026</c:v>
                </c:pt>
                <c:pt idx="968">
                  <c:v>3025</c:v>
                </c:pt>
                <c:pt idx="969">
                  <c:v>3024</c:v>
                </c:pt>
                <c:pt idx="970">
                  <c:v>3023</c:v>
                </c:pt>
                <c:pt idx="971">
                  <c:v>3022</c:v>
                </c:pt>
                <c:pt idx="972">
                  <c:v>3021</c:v>
                </c:pt>
                <c:pt idx="973">
                  <c:v>3020</c:v>
                </c:pt>
                <c:pt idx="974">
                  <c:v>3019</c:v>
                </c:pt>
                <c:pt idx="975">
                  <c:v>3018</c:v>
                </c:pt>
                <c:pt idx="976">
                  <c:v>3017</c:v>
                </c:pt>
                <c:pt idx="977">
                  <c:v>3016</c:v>
                </c:pt>
                <c:pt idx="978">
                  <c:v>3015</c:v>
                </c:pt>
                <c:pt idx="979">
                  <c:v>3014</c:v>
                </c:pt>
                <c:pt idx="980">
                  <c:v>3013</c:v>
                </c:pt>
                <c:pt idx="981">
                  <c:v>3012</c:v>
                </c:pt>
                <c:pt idx="982">
                  <c:v>3011</c:v>
                </c:pt>
                <c:pt idx="983">
                  <c:v>3010</c:v>
                </c:pt>
                <c:pt idx="984">
                  <c:v>3009</c:v>
                </c:pt>
                <c:pt idx="985">
                  <c:v>3008</c:v>
                </c:pt>
                <c:pt idx="986">
                  <c:v>3007</c:v>
                </c:pt>
                <c:pt idx="987">
                  <c:v>3006</c:v>
                </c:pt>
                <c:pt idx="988">
                  <c:v>3005</c:v>
                </c:pt>
                <c:pt idx="989">
                  <c:v>3004</c:v>
                </c:pt>
                <c:pt idx="990">
                  <c:v>3003</c:v>
                </c:pt>
                <c:pt idx="991">
                  <c:v>3002</c:v>
                </c:pt>
                <c:pt idx="992">
                  <c:v>3001</c:v>
                </c:pt>
                <c:pt idx="993">
                  <c:v>3000</c:v>
                </c:pt>
                <c:pt idx="994">
                  <c:v>2999</c:v>
                </c:pt>
                <c:pt idx="995">
                  <c:v>2998</c:v>
                </c:pt>
                <c:pt idx="996">
                  <c:v>2997</c:v>
                </c:pt>
                <c:pt idx="997">
                  <c:v>2996</c:v>
                </c:pt>
                <c:pt idx="998">
                  <c:v>2995</c:v>
                </c:pt>
                <c:pt idx="999">
                  <c:v>2994</c:v>
                </c:pt>
                <c:pt idx="1000">
                  <c:v>2993</c:v>
                </c:pt>
                <c:pt idx="1001">
                  <c:v>2992</c:v>
                </c:pt>
                <c:pt idx="1002">
                  <c:v>2991</c:v>
                </c:pt>
                <c:pt idx="1003">
                  <c:v>2990</c:v>
                </c:pt>
                <c:pt idx="1004">
                  <c:v>2989</c:v>
                </c:pt>
                <c:pt idx="1005">
                  <c:v>2988</c:v>
                </c:pt>
                <c:pt idx="1006">
                  <c:v>2987</c:v>
                </c:pt>
                <c:pt idx="1007">
                  <c:v>2986</c:v>
                </c:pt>
                <c:pt idx="1008">
                  <c:v>2985</c:v>
                </c:pt>
                <c:pt idx="1009">
                  <c:v>2984</c:v>
                </c:pt>
                <c:pt idx="1010">
                  <c:v>2983</c:v>
                </c:pt>
                <c:pt idx="1011">
                  <c:v>2982</c:v>
                </c:pt>
                <c:pt idx="1012">
                  <c:v>2981</c:v>
                </c:pt>
                <c:pt idx="1013">
                  <c:v>2980</c:v>
                </c:pt>
                <c:pt idx="1014">
                  <c:v>2979</c:v>
                </c:pt>
                <c:pt idx="1015">
                  <c:v>2978</c:v>
                </c:pt>
                <c:pt idx="1016">
                  <c:v>2977</c:v>
                </c:pt>
                <c:pt idx="1017">
                  <c:v>2976</c:v>
                </c:pt>
                <c:pt idx="1018">
                  <c:v>2975</c:v>
                </c:pt>
                <c:pt idx="1019">
                  <c:v>2974</c:v>
                </c:pt>
                <c:pt idx="1020">
                  <c:v>2973</c:v>
                </c:pt>
                <c:pt idx="1021">
                  <c:v>2972</c:v>
                </c:pt>
                <c:pt idx="1022">
                  <c:v>2971</c:v>
                </c:pt>
                <c:pt idx="1023">
                  <c:v>2970</c:v>
                </c:pt>
                <c:pt idx="1024">
                  <c:v>2969</c:v>
                </c:pt>
                <c:pt idx="1025">
                  <c:v>2968</c:v>
                </c:pt>
                <c:pt idx="1026">
                  <c:v>2967</c:v>
                </c:pt>
                <c:pt idx="1027">
                  <c:v>2966</c:v>
                </c:pt>
                <c:pt idx="1028">
                  <c:v>2965</c:v>
                </c:pt>
                <c:pt idx="1029">
                  <c:v>2964</c:v>
                </c:pt>
                <c:pt idx="1030">
                  <c:v>2963</c:v>
                </c:pt>
                <c:pt idx="1031">
                  <c:v>2962</c:v>
                </c:pt>
                <c:pt idx="1032">
                  <c:v>2961</c:v>
                </c:pt>
                <c:pt idx="1033">
                  <c:v>2960</c:v>
                </c:pt>
                <c:pt idx="1034">
                  <c:v>2959</c:v>
                </c:pt>
                <c:pt idx="1035">
                  <c:v>2958</c:v>
                </c:pt>
                <c:pt idx="1036">
                  <c:v>2957</c:v>
                </c:pt>
                <c:pt idx="1037">
                  <c:v>2956</c:v>
                </c:pt>
                <c:pt idx="1038">
                  <c:v>2955</c:v>
                </c:pt>
                <c:pt idx="1039">
                  <c:v>2954</c:v>
                </c:pt>
                <c:pt idx="1040">
                  <c:v>2953</c:v>
                </c:pt>
                <c:pt idx="1041">
                  <c:v>2952</c:v>
                </c:pt>
                <c:pt idx="1042">
                  <c:v>2951</c:v>
                </c:pt>
                <c:pt idx="1043">
                  <c:v>2950</c:v>
                </c:pt>
                <c:pt idx="1044">
                  <c:v>2949</c:v>
                </c:pt>
                <c:pt idx="1045">
                  <c:v>2948</c:v>
                </c:pt>
                <c:pt idx="1046">
                  <c:v>2947</c:v>
                </c:pt>
                <c:pt idx="1047">
                  <c:v>2946</c:v>
                </c:pt>
                <c:pt idx="1048">
                  <c:v>2945</c:v>
                </c:pt>
                <c:pt idx="1049">
                  <c:v>2944</c:v>
                </c:pt>
                <c:pt idx="1050">
                  <c:v>2943</c:v>
                </c:pt>
                <c:pt idx="1051">
                  <c:v>2942</c:v>
                </c:pt>
                <c:pt idx="1052">
                  <c:v>2941</c:v>
                </c:pt>
                <c:pt idx="1053">
                  <c:v>2940</c:v>
                </c:pt>
                <c:pt idx="1054">
                  <c:v>2939</c:v>
                </c:pt>
                <c:pt idx="1055">
                  <c:v>2938</c:v>
                </c:pt>
                <c:pt idx="1056">
                  <c:v>2937</c:v>
                </c:pt>
                <c:pt idx="1057">
                  <c:v>2936</c:v>
                </c:pt>
                <c:pt idx="1058">
                  <c:v>2935</c:v>
                </c:pt>
                <c:pt idx="1059">
                  <c:v>2934</c:v>
                </c:pt>
                <c:pt idx="1060">
                  <c:v>2933</c:v>
                </c:pt>
                <c:pt idx="1061">
                  <c:v>2932</c:v>
                </c:pt>
                <c:pt idx="1062">
                  <c:v>2931</c:v>
                </c:pt>
                <c:pt idx="1063">
                  <c:v>2930</c:v>
                </c:pt>
                <c:pt idx="1064">
                  <c:v>2929</c:v>
                </c:pt>
                <c:pt idx="1065">
                  <c:v>2928</c:v>
                </c:pt>
                <c:pt idx="1066">
                  <c:v>2927</c:v>
                </c:pt>
                <c:pt idx="1067">
                  <c:v>2926</c:v>
                </c:pt>
                <c:pt idx="1068">
                  <c:v>2925</c:v>
                </c:pt>
                <c:pt idx="1069">
                  <c:v>2924</c:v>
                </c:pt>
                <c:pt idx="1070">
                  <c:v>2923</c:v>
                </c:pt>
                <c:pt idx="1071">
                  <c:v>2922</c:v>
                </c:pt>
                <c:pt idx="1072">
                  <c:v>2921</c:v>
                </c:pt>
                <c:pt idx="1073">
                  <c:v>2920</c:v>
                </c:pt>
                <c:pt idx="1074">
                  <c:v>2919</c:v>
                </c:pt>
                <c:pt idx="1075">
                  <c:v>2918</c:v>
                </c:pt>
                <c:pt idx="1076">
                  <c:v>2917</c:v>
                </c:pt>
                <c:pt idx="1077">
                  <c:v>2916</c:v>
                </c:pt>
                <c:pt idx="1078">
                  <c:v>2915</c:v>
                </c:pt>
                <c:pt idx="1079">
                  <c:v>2914</c:v>
                </c:pt>
                <c:pt idx="1080">
                  <c:v>2913</c:v>
                </c:pt>
                <c:pt idx="1081">
                  <c:v>2912</c:v>
                </c:pt>
                <c:pt idx="1082">
                  <c:v>2911</c:v>
                </c:pt>
                <c:pt idx="1083">
                  <c:v>2910</c:v>
                </c:pt>
                <c:pt idx="1084">
                  <c:v>2909</c:v>
                </c:pt>
                <c:pt idx="1085">
                  <c:v>2908</c:v>
                </c:pt>
                <c:pt idx="1086">
                  <c:v>2907</c:v>
                </c:pt>
                <c:pt idx="1087">
                  <c:v>2906</c:v>
                </c:pt>
                <c:pt idx="1088">
                  <c:v>2905</c:v>
                </c:pt>
                <c:pt idx="1089">
                  <c:v>2904</c:v>
                </c:pt>
                <c:pt idx="1090">
                  <c:v>2903</c:v>
                </c:pt>
                <c:pt idx="1091">
                  <c:v>2902</c:v>
                </c:pt>
                <c:pt idx="1092">
                  <c:v>2901</c:v>
                </c:pt>
                <c:pt idx="1093">
                  <c:v>2900</c:v>
                </c:pt>
                <c:pt idx="1094">
                  <c:v>2899</c:v>
                </c:pt>
                <c:pt idx="1095">
                  <c:v>2898</c:v>
                </c:pt>
                <c:pt idx="1096">
                  <c:v>2897</c:v>
                </c:pt>
                <c:pt idx="1097">
                  <c:v>2896</c:v>
                </c:pt>
                <c:pt idx="1098">
                  <c:v>2895</c:v>
                </c:pt>
                <c:pt idx="1099">
                  <c:v>2894</c:v>
                </c:pt>
                <c:pt idx="1100">
                  <c:v>2893</c:v>
                </c:pt>
                <c:pt idx="1101">
                  <c:v>2892</c:v>
                </c:pt>
                <c:pt idx="1102">
                  <c:v>2891</c:v>
                </c:pt>
                <c:pt idx="1103">
                  <c:v>2890</c:v>
                </c:pt>
                <c:pt idx="1104">
                  <c:v>2889</c:v>
                </c:pt>
                <c:pt idx="1105">
                  <c:v>2888</c:v>
                </c:pt>
                <c:pt idx="1106">
                  <c:v>2887</c:v>
                </c:pt>
                <c:pt idx="1107">
                  <c:v>2886</c:v>
                </c:pt>
                <c:pt idx="1108">
                  <c:v>2885</c:v>
                </c:pt>
                <c:pt idx="1109">
                  <c:v>2884</c:v>
                </c:pt>
                <c:pt idx="1110">
                  <c:v>2883</c:v>
                </c:pt>
                <c:pt idx="1111">
                  <c:v>2882</c:v>
                </c:pt>
                <c:pt idx="1112">
                  <c:v>2881</c:v>
                </c:pt>
                <c:pt idx="1113">
                  <c:v>2880</c:v>
                </c:pt>
                <c:pt idx="1114">
                  <c:v>2879</c:v>
                </c:pt>
                <c:pt idx="1115">
                  <c:v>2878</c:v>
                </c:pt>
                <c:pt idx="1116">
                  <c:v>2877</c:v>
                </c:pt>
                <c:pt idx="1117">
                  <c:v>2876</c:v>
                </c:pt>
                <c:pt idx="1118">
                  <c:v>2875</c:v>
                </c:pt>
                <c:pt idx="1119">
                  <c:v>2874</c:v>
                </c:pt>
                <c:pt idx="1120">
                  <c:v>2873</c:v>
                </c:pt>
                <c:pt idx="1121">
                  <c:v>2872</c:v>
                </c:pt>
                <c:pt idx="1122">
                  <c:v>2871</c:v>
                </c:pt>
                <c:pt idx="1123">
                  <c:v>2870</c:v>
                </c:pt>
                <c:pt idx="1124">
                  <c:v>2869</c:v>
                </c:pt>
                <c:pt idx="1125">
                  <c:v>2868</c:v>
                </c:pt>
                <c:pt idx="1126">
                  <c:v>2867</c:v>
                </c:pt>
                <c:pt idx="1127">
                  <c:v>2866</c:v>
                </c:pt>
                <c:pt idx="1128">
                  <c:v>2865</c:v>
                </c:pt>
                <c:pt idx="1129">
                  <c:v>2864</c:v>
                </c:pt>
                <c:pt idx="1130">
                  <c:v>2863</c:v>
                </c:pt>
                <c:pt idx="1131">
                  <c:v>2862</c:v>
                </c:pt>
                <c:pt idx="1132">
                  <c:v>2861</c:v>
                </c:pt>
                <c:pt idx="1133">
                  <c:v>2860</c:v>
                </c:pt>
                <c:pt idx="1134">
                  <c:v>2859</c:v>
                </c:pt>
                <c:pt idx="1135">
                  <c:v>2858</c:v>
                </c:pt>
                <c:pt idx="1136">
                  <c:v>2857</c:v>
                </c:pt>
                <c:pt idx="1137">
                  <c:v>2856</c:v>
                </c:pt>
                <c:pt idx="1138">
                  <c:v>2855</c:v>
                </c:pt>
                <c:pt idx="1139">
                  <c:v>2854</c:v>
                </c:pt>
                <c:pt idx="1140">
                  <c:v>2853</c:v>
                </c:pt>
                <c:pt idx="1141">
                  <c:v>2852</c:v>
                </c:pt>
                <c:pt idx="1142">
                  <c:v>2851</c:v>
                </c:pt>
                <c:pt idx="1143">
                  <c:v>2850</c:v>
                </c:pt>
                <c:pt idx="1144">
                  <c:v>2849</c:v>
                </c:pt>
                <c:pt idx="1145">
                  <c:v>2848</c:v>
                </c:pt>
                <c:pt idx="1146">
                  <c:v>2847</c:v>
                </c:pt>
                <c:pt idx="1147">
                  <c:v>2846</c:v>
                </c:pt>
                <c:pt idx="1148">
                  <c:v>2845</c:v>
                </c:pt>
                <c:pt idx="1149">
                  <c:v>2844</c:v>
                </c:pt>
                <c:pt idx="1150">
                  <c:v>2843</c:v>
                </c:pt>
                <c:pt idx="1151">
                  <c:v>2842</c:v>
                </c:pt>
                <c:pt idx="1152">
                  <c:v>2841</c:v>
                </c:pt>
                <c:pt idx="1153">
                  <c:v>2840</c:v>
                </c:pt>
                <c:pt idx="1154">
                  <c:v>2839</c:v>
                </c:pt>
                <c:pt idx="1155">
                  <c:v>2838</c:v>
                </c:pt>
                <c:pt idx="1156">
                  <c:v>2837</c:v>
                </c:pt>
                <c:pt idx="1157">
                  <c:v>2836</c:v>
                </c:pt>
                <c:pt idx="1158">
                  <c:v>2835</c:v>
                </c:pt>
                <c:pt idx="1159">
                  <c:v>2834</c:v>
                </c:pt>
                <c:pt idx="1160">
                  <c:v>2833</c:v>
                </c:pt>
                <c:pt idx="1161">
                  <c:v>2832</c:v>
                </c:pt>
                <c:pt idx="1162">
                  <c:v>2831</c:v>
                </c:pt>
                <c:pt idx="1163">
                  <c:v>2830</c:v>
                </c:pt>
                <c:pt idx="1164">
                  <c:v>2829</c:v>
                </c:pt>
                <c:pt idx="1165">
                  <c:v>2828</c:v>
                </c:pt>
                <c:pt idx="1166">
                  <c:v>2827</c:v>
                </c:pt>
                <c:pt idx="1167">
                  <c:v>2826</c:v>
                </c:pt>
                <c:pt idx="1168">
                  <c:v>2825</c:v>
                </c:pt>
                <c:pt idx="1169">
                  <c:v>2824</c:v>
                </c:pt>
                <c:pt idx="1170">
                  <c:v>2823</c:v>
                </c:pt>
                <c:pt idx="1171">
                  <c:v>2822</c:v>
                </c:pt>
                <c:pt idx="1172">
                  <c:v>2821</c:v>
                </c:pt>
                <c:pt idx="1173">
                  <c:v>2820</c:v>
                </c:pt>
                <c:pt idx="1174">
                  <c:v>2819</c:v>
                </c:pt>
                <c:pt idx="1175">
                  <c:v>2818</c:v>
                </c:pt>
                <c:pt idx="1176">
                  <c:v>2817</c:v>
                </c:pt>
                <c:pt idx="1177">
                  <c:v>2816</c:v>
                </c:pt>
                <c:pt idx="1178">
                  <c:v>2815</c:v>
                </c:pt>
                <c:pt idx="1179">
                  <c:v>2814</c:v>
                </c:pt>
                <c:pt idx="1180">
                  <c:v>2813</c:v>
                </c:pt>
                <c:pt idx="1181">
                  <c:v>2812</c:v>
                </c:pt>
                <c:pt idx="1182">
                  <c:v>2811</c:v>
                </c:pt>
                <c:pt idx="1183">
                  <c:v>2810</c:v>
                </c:pt>
                <c:pt idx="1184">
                  <c:v>2809</c:v>
                </c:pt>
                <c:pt idx="1185">
                  <c:v>2808</c:v>
                </c:pt>
                <c:pt idx="1186">
                  <c:v>2807</c:v>
                </c:pt>
                <c:pt idx="1187">
                  <c:v>2806</c:v>
                </c:pt>
                <c:pt idx="1188">
                  <c:v>2805</c:v>
                </c:pt>
                <c:pt idx="1189">
                  <c:v>2804</c:v>
                </c:pt>
                <c:pt idx="1190">
                  <c:v>2803</c:v>
                </c:pt>
                <c:pt idx="1191">
                  <c:v>2802</c:v>
                </c:pt>
                <c:pt idx="1192">
                  <c:v>2801</c:v>
                </c:pt>
                <c:pt idx="1193">
                  <c:v>2800</c:v>
                </c:pt>
                <c:pt idx="1194">
                  <c:v>2799</c:v>
                </c:pt>
                <c:pt idx="1195">
                  <c:v>2798</c:v>
                </c:pt>
                <c:pt idx="1196">
                  <c:v>2797</c:v>
                </c:pt>
                <c:pt idx="1197">
                  <c:v>2796</c:v>
                </c:pt>
                <c:pt idx="1198">
                  <c:v>2795</c:v>
                </c:pt>
                <c:pt idx="1199">
                  <c:v>2794</c:v>
                </c:pt>
                <c:pt idx="1200">
                  <c:v>2793</c:v>
                </c:pt>
                <c:pt idx="1201">
                  <c:v>2792</c:v>
                </c:pt>
                <c:pt idx="1202">
                  <c:v>2791</c:v>
                </c:pt>
                <c:pt idx="1203">
                  <c:v>2790</c:v>
                </c:pt>
                <c:pt idx="1204">
                  <c:v>2789</c:v>
                </c:pt>
                <c:pt idx="1205">
                  <c:v>2788</c:v>
                </c:pt>
                <c:pt idx="1206">
                  <c:v>2787</c:v>
                </c:pt>
                <c:pt idx="1207">
                  <c:v>2786</c:v>
                </c:pt>
                <c:pt idx="1208">
                  <c:v>2785</c:v>
                </c:pt>
                <c:pt idx="1209">
                  <c:v>2784</c:v>
                </c:pt>
                <c:pt idx="1210">
                  <c:v>2783</c:v>
                </c:pt>
                <c:pt idx="1211">
                  <c:v>2782</c:v>
                </c:pt>
                <c:pt idx="1212">
                  <c:v>2781</c:v>
                </c:pt>
                <c:pt idx="1213">
                  <c:v>2780</c:v>
                </c:pt>
                <c:pt idx="1214">
                  <c:v>2779</c:v>
                </c:pt>
                <c:pt idx="1215">
                  <c:v>2778</c:v>
                </c:pt>
                <c:pt idx="1216">
                  <c:v>2777</c:v>
                </c:pt>
                <c:pt idx="1217">
                  <c:v>2776</c:v>
                </c:pt>
                <c:pt idx="1218">
                  <c:v>2775</c:v>
                </c:pt>
                <c:pt idx="1219">
                  <c:v>2774</c:v>
                </c:pt>
                <c:pt idx="1220">
                  <c:v>2773</c:v>
                </c:pt>
                <c:pt idx="1221">
                  <c:v>2772</c:v>
                </c:pt>
                <c:pt idx="1222">
                  <c:v>2771</c:v>
                </c:pt>
                <c:pt idx="1223">
                  <c:v>2770</c:v>
                </c:pt>
                <c:pt idx="1224">
                  <c:v>2769</c:v>
                </c:pt>
                <c:pt idx="1225">
                  <c:v>2768</c:v>
                </c:pt>
                <c:pt idx="1226">
                  <c:v>2767</c:v>
                </c:pt>
                <c:pt idx="1227">
                  <c:v>2766</c:v>
                </c:pt>
                <c:pt idx="1228">
                  <c:v>2765</c:v>
                </c:pt>
                <c:pt idx="1229">
                  <c:v>2764</c:v>
                </c:pt>
                <c:pt idx="1230">
                  <c:v>2763</c:v>
                </c:pt>
                <c:pt idx="1231">
                  <c:v>2762</c:v>
                </c:pt>
                <c:pt idx="1232">
                  <c:v>2761</c:v>
                </c:pt>
                <c:pt idx="1233">
                  <c:v>2760</c:v>
                </c:pt>
                <c:pt idx="1234">
                  <c:v>2759</c:v>
                </c:pt>
                <c:pt idx="1235">
                  <c:v>2758</c:v>
                </c:pt>
                <c:pt idx="1236">
                  <c:v>2757</c:v>
                </c:pt>
                <c:pt idx="1237">
                  <c:v>2756</c:v>
                </c:pt>
                <c:pt idx="1238">
                  <c:v>2755</c:v>
                </c:pt>
                <c:pt idx="1239">
                  <c:v>2754</c:v>
                </c:pt>
                <c:pt idx="1240">
                  <c:v>2753</c:v>
                </c:pt>
                <c:pt idx="1241">
                  <c:v>2752</c:v>
                </c:pt>
                <c:pt idx="1242">
                  <c:v>2751</c:v>
                </c:pt>
                <c:pt idx="1243">
                  <c:v>2750</c:v>
                </c:pt>
                <c:pt idx="1244">
                  <c:v>2749</c:v>
                </c:pt>
                <c:pt idx="1245">
                  <c:v>2748</c:v>
                </c:pt>
                <c:pt idx="1246">
                  <c:v>2747</c:v>
                </c:pt>
                <c:pt idx="1247">
                  <c:v>2746</c:v>
                </c:pt>
                <c:pt idx="1248">
                  <c:v>2745</c:v>
                </c:pt>
                <c:pt idx="1249">
                  <c:v>2744</c:v>
                </c:pt>
                <c:pt idx="1250">
                  <c:v>2743</c:v>
                </c:pt>
                <c:pt idx="1251">
                  <c:v>2742</c:v>
                </c:pt>
                <c:pt idx="1252">
                  <c:v>2741</c:v>
                </c:pt>
                <c:pt idx="1253">
                  <c:v>2740</c:v>
                </c:pt>
                <c:pt idx="1254">
                  <c:v>2739</c:v>
                </c:pt>
                <c:pt idx="1255">
                  <c:v>2738</c:v>
                </c:pt>
                <c:pt idx="1256">
                  <c:v>2737</c:v>
                </c:pt>
                <c:pt idx="1257">
                  <c:v>2736</c:v>
                </c:pt>
                <c:pt idx="1258">
                  <c:v>2735</c:v>
                </c:pt>
                <c:pt idx="1259">
                  <c:v>2734</c:v>
                </c:pt>
                <c:pt idx="1260">
                  <c:v>2733</c:v>
                </c:pt>
                <c:pt idx="1261">
                  <c:v>2732</c:v>
                </c:pt>
                <c:pt idx="1262">
                  <c:v>2731</c:v>
                </c:pt>
                <c:pt idx="1263">
                  <c:v>2730</c:v>
                </c:pt>
                <c:pt idx="1264">
                  <c:v>2729</c:v>
                </c:pt>
                <c:pt idx="1265">
                  <c:v>2728</c:v>
                </c:pt>
                <c:pt idx="1266">
                  <c:v>2727</c:v>
                </c:pt>
                <c:pt idx="1267">
                  <c:v>2726</c:v>
                </c:pt>
                <c:pt idx="1268">
                  <c:v>2725</c:v>
                </c:pt>
                <c:pt idx="1269">
                  <c:v>2724</c:v>
                </c:pt>
                <c:pt idx="1270">
                  <c:v>2723</c:v>
                </c:pt>
                <c:pt idx="1271">
                  <c:v>2722</c:v>
                </c:pt>
                <c:pt idx="1272">
                  <c:v>2721</c:v>
                </c:pt>
                <c:pt idx="1273">
                  <c:v>2720</c:v>
                </c:pt>
                <c:pt idx="1274">
                  <c:v>2719</c:v>
                </c:pt>
                <c:pt idx="1275">
                  <c:v>2718</c:v>
                </c:pt>
                <c:pt idx="1276">
                  <c:v>2717</c:v>
                </c:pt>
                <c:pt idx="1277">
                  <c:v>2716</c:v>
                </c:pt>
                <c:pt idx="1278">
                  <c:v>2715</c:v>
                </c:pt>
                <c:pt idx="1279">
                  <c:v>2714</c:v>
                </c:pt>
                <c:pt idx="1280">
                  <c:v>2713</c:v>
                </c:pt>
                <c:pt idx="1281">
                  <c:v>2712</c:v>
                </c:pt>
                <c:pt idx="1282">
                  <c:v>2711</c:v>
                </c:pt>
                <c:pt idx="1283">
                  <c:v>2710</c:v>
                </c:pt>
                <c:pt idx="1284">
                  <c:v>2709</c:v>
                </c:pt>
                <c:pt idx="1285">
                  <c:v>2708</c:v>
                </c:pt>
                <c:pt idx="1286">
                  <c:v>2707</c:v>
                </c:pt>
                <c:pt idx="1287">
                  <c:v>2706</c:v>
                </c:pt>
                <c:pt idx="1288">
                  <c:v>2705</c:v>
                </c:pt>
                <c:pt idx="1289">
                  <c:v>2704</c:v>
                </c:pt>
                <c:pt idx="1290">
                  <c:v>2703</c:v>
                </c:pt>
                <c:pt idx="1291">
                  <c:v>2702</c:v>
                </c:pt>
                <c:pt idx="1292">
                  <c:v>2701</c:v>
                </c:pt>
                <c:pt idx="1293">
                  <c:v>2700</c:v>
                </c:pt>
                <c:pt idx="1294">
                  <c:v>2699</c:v>
                </c:pt>
                <c:pt idx="1295">
                  <c:v>2698</c:v>
                </c:pt>
                <c:pt idx="1296">
                  <c:v>2697</c:v>
                </c:pt>
                <c:pt idx="1297">
                  <c:v>2696</c:v>
                </c:pt>
                <c:pt idx="1298">
                  <c:v>2695</c:v>
                </c:pt>
                <c:pt idx="1299">
                  <c:v>2694</c:v>
                </c:pt>
                <c:pt idx="1300">
                  <c:v>2693</c:v>
                </c:pt>
                <c:pt idx="1301">
                  <c:v>2692</c:v>
                </c:pt>
                <c:pt idx="1302">
                  <c:v>2691</c:v>
                </c:pt>
                <c:pt idx="1303">
                  <c:v>2690</c:v>
                </c:pt>
                <c:pt idx="1304">
                  <c:v>2689</c:v>
                </c:pt>
                <c:pt idx="1305">
                  <c:v>2688</c:v>
                </c:pt>
                <c:pt idx="1306">
                  <c:v>2687</c:v>
                </c:pt>
                <c:pt idx="1307">
                  <c:v>2686</c:v>
                </c:pt>
                <c:pt idx="1308">
                  <c:v>2685</c:v>
                </c:pt>
                <c:pt idx="1309">
                  <c:v>2684</c:v>
                </c:pt>
                <c:pt idx="1310">
                  <c:v>2683</c:v>
                </c:pt>
                <c:pt idx="1311">
                  <c:v>2682</c:v>
                </c:pt>
                <c:pt idx="1312">
                  <c:v>2681</c:v>
                </c:pt>
                <c:pt idx="1313">
                  <c:v>2680</c:v>
                </c:pt>
                <c:pt idx="1314">
                  <c:v>2679</c:v>
                </c:pt>
                <c:pt idx="1315">
                  <c:v>2678</c:v>
                </c:pt>
                <c:pt idx="1316">
                  <c:v>2677</c:v>
                </c:pt>
                <c:pt idx="1317">
                  <c:v>2676</c:v>
                </c:pt>
                <c:pt idx="1318">
                  <c:v>2675</c:v>
                </c:pt>
                <c:pt idx="1319">
                  <c:v>2674</c:v>
                </c:pt>
                <c:pt idx="1320">
                  <c:v>2673</c:v>
                </c:pt>
                <c:pt idx="1321">
                  <c:v>2672</c:v>
                </c:pt>
                <c:pt idx="1322">
                  <c:v>2671</c:v>
                </c:pt>
                <c:pt idx="1323">
                  <c:v>2670</c:v>
                </c:pt>
                <c:pt idx="1324">
                  <c:v>2669</c:v>
                </c:pt>
                <c:pt idx="1325">
                  <c:v>2668</c:v>
                </c:pt>
                <c:pt idx="1326">
                  <c:v>2667</c:v>
                </c:pt>
                <c:pt idx="1327">
                  <c:v>2666</c:v>
                </c:pt>
                <c:pt idx="1328">
                  <c:v>2665</c:v>
                </c:pt>
                <c:pt idx="1329">
                  <c:v>2664</c:v>
                </c:pt>
                <c:pt idx="1330">
                  <c:v>2663</c:v>
                </c:pt>
                <c:pt idx="1331">
                  <c:v>2662</c:v>
                </c:pt>
                <c:pt idx="1332">
                  <c:v>2661</c:v>
                </c:pt>
                <c:pt idx="1333">
                  <c:v>2660</c:v>
                </c:pt>
                <c:pt idx="1334">
                  <c:v>2659</c:v>
                </c:pt>
                <c:pt idx="1335">
                  <c:v>2658</c:v>
                </c:pt>
                <c:pt idx="1336">
                  <c:v>2657</c:v>
                </c:pt>
                <c:pt idx="1337">
                  <c:v>2656</c:v>
                </c:pt>
                <c:pt idx="1338">
                  <c:v>2655</c:v>
                </c:pt>
                <c:pt idx="1339">
                  <c:v>2654</c:v>
                </c:pt>
                <c:pt idx="1340">
                  <c:v>2653</c:v>
                </c:pt>
                <c:pt idx="1341">
                  <c:v>2652</c:v>
                </c:pt>
                <c:pt idx="1342">
                  <c:v>2651</c:v>
                </c:pt>
                <c:pt idx="1343">
                  <c:v>2650</c:v>
                </c:pt>
                <c:pt idx="1344">
                  <c:v>2649</c:v>
                </c:pt>
                <c:pt idx="1345">
                  <c:v>2648</c:v>
                </c:pt>
                <c:pt idx="1346">
                  <c:v>2647</c:v>
                </c:pt>
                <c:pt idx="1347">
                  <c:v>2646</c:v>
                </c:pt>
                <c:pt idx="1348">
                  <c:v>2645</c:v>
                </c:pt>
                <c:pt idx="1349">
                  <c:v>2644</c:v>
                </c:pt>
                <c:pt idx="1350">
                  <c:v>2643</c:v>
                </c:pt>
                <c:pt idx="1351">
                  <c:v>2642</c:v>
                </c:pt>
                <c:pt idx="1352">
                  <c:v>2641</c:v>
                </c:pt>
                <c:pt idx="1353">
                  <c:v>2640</c:v>
                </c:pt>
                <c:pt idx="1354">
                  <c:v>2639</c:v>
                </c:pt>
                <c:pt idx="1355">
                  <c:v>2638</c:v>
                </c:pt>
                <c:pt idx="1356">
                  <c:v>2637</c:v>
                </c:pt>
                <c:pt idx="1357">
                  <c:v>2636</c:v>
                </c:pt>
                <c:pt idx="1358">
                  <c:v>2635</c:v>
                </c:pt>
                <c:pt idx="1359">
                  <c:v>2634</c:v>
                </c:pt>
                <c:pt idx="1360">
                  <c:v>2633</c:v>
                </c:pt>
                <c:pt idx="1361">
                  <c:v>2632</c:v>
                </c:pt>
                <c:pt idx="1362">
                  <c:v>2631</c:v>
                </c:pt>
                <c:pt idx="1363">
                  <c:v>2630</c:v>
                </c:pt>
                <c:pt idx="1364">
                  <c:v>2629</c:v>
                </c:pt>
                <c:pt idx="1365">
                  <c:v>2628</c:v>
                </c:pt>
                <c:pt idx="1366">
                  <c:v>2627</c:v>
                </c:pt>
                <c:pt idx="1367">
                  <c:v>2626</c:v>
                </c:pt>
                <c:pt idx="1368">
                  <c:v>2625</c:v>
                </c:pt>
                <c:pt idx="1369">
                  <c:v>2624</c:v>
                </c:pt>
                <c:pt idx="1370">
                  <c:v>2623</c:v>
                </c:pt>
                <c:pt idx="1371">
                  <c:v>2622</c:v>
                </c:pt>
                <c:pt idx="1372">
                  <c:v>2621</c:v>
                </c:pt>
                <c:pt idx="1373">
                  <c:v>2620</c:v>
                </c:pt>
                <c:pt idx="1374">
                  <c:v>2619</c:v>
                </c:pt>
                <c:pt idx="1375">
                  <c:v>2618</c:v>
                </c:pt>
                <c:pt idx="1376">
                  <c:v>2617</c:v>
                </c:pt>
                <c:pt idx="1377">
                  <c:v>2616</c:v>
                </c:pt>
                <c:pt idx="1378">
                  <c:v>2615</c:v>
                </c:pt>
                <c:pt idx="1379">
                  <c:v>2614</c:v>
                </c:pt>
                <c:pt idx="1380">
                  <c:v>2613</c:v>
                </c:pt>
                <c:pt idx="1381">
                  <c:v>2612</c:v>
                </c:pt>
                <c:pt idx="1382">
                  <c:v>2611</c:v>
                </c:pt>
                <c:pt idx="1383">
                  <c:v>2610</c:v>
                </c:pt>
                <c:pt idx="1384">
                  <c:v>2609</c:v>
                </c:pt>
                <c:pt idx="1385">
                  <c:v>2608</c:v>
                </c:pt>
                <c:pt idx="1386">
                  <c:v>2607</c:v>
                </c:pt>
                <c:pt idx="1387">
                  <c:v>2606</c:v>
                </c:pt>
                <c:pt idx="1388">
                  <c:v>2605</c:v>
                </c:pt>
                <c:pt idx="1389">
                  <c:v>2604</c:v>
                </c:pt>
                <c:pt idx="1390">
                  <c:v>2603</c:v>
                </c:pt>
                <c:pt idx="1391">
                  <c:v>2602</c:v>
                </c:pt>
                <c:pt idx="1392">
                  <c:v>2601</c:v>
                </c:pt>
                <c:pt idx="1393">
                  <c:v>2600</c:v>
                </c:pt>
                <c:pt idx="1394">
                  <c:v>2599</c:v>
                </c:pt>
                <c:pt idx="1395">
                  <c:v>2598</c:v>
                </c:pt>
                <c:pt idx="1396">
                  <c:v>2597</c:v>
                </c:pt>
                <c:pt idx="1397">
                  <c:v>2596</c:v>
                </c:pt>
                <c:pt idx="1398">
                  <c:v>2595</c:v>
                </c:pt>
                <c:pt idx="1399">
                  <c:v>2594</c:v>
                </c:pt>
                <c:pt idx="1400">
                  <c:v>2593</c:v>
                </c:pt>
                <c:pt idx="1401">
                  <c:v>2592</c:v>
                </c:pt>
                <c:pt idx="1402">
                  <c:v>2591</c:v>
                </c:pt>
                <c:pt idx="1403">
                  <c:v>2590</c:v>
                </c:pt>
                <c:pt idx="1404">
                  <c:v>2589</c:v>
                </c:pt>
                <c:pt idx="1405">
                  <c:v>2588</c:v>
                </c:pt>
                <c:pt idx="1406">
                  <c:v>2587</c:v>
                </c:pt>
                <c:pt idx="1407">
                  <c:v>2586</c:v>
                </c:pt>
                <c:pt idx="1408">
                  <c:v>2585</c:v>
                </c:pt>
                <c:pt idx="1409">
                  <c:v>2584</c:v>
                </c:pt>
                <c:pt idx="1410">
                  <c:v>2583</c:v>
                </c:pt>
                <c:pt idx="1411">
                  <c:v>2582</c:v>
                </c:pt>
                <c:pt idx="1412">
                  <c:v>2581</c:v>
                </c:pt>
                <c:pt idx="1413">
                  <c:v>2580</c:v>
                </c:pt>
                <c:pt idx="1414">
                  <c:v>2579</c:v>
                </c:pt>
                <c:pt idx="1415">
                  <c:v>2578</c:v>
                </c:pt>
                <c:pt idx="1416">
                  <c:v>2577</c:v>
                </c:pt>
                <c:pt idx="1417">
                  <c:v>2576</c:v>
                </c:pt>
                <c:pt idx="1418">
                  <c:v>2575</c:v>
                </c:pt>
                <c:pt idx="1419">
                  <c:v>2574</c:v>
                </c:pt>
                <c:pt idx="1420">
                  <c:v>2573</c:v>
                </c:pt>
                <c:pt idx="1421">
                  <c:v>2572</c:v>
                </c:pt>
                <c:pt idx="1422">
                  <c:v>2571</c:v>
                </c:pt>
                <c:pt idx="1423">
                  <c:v>2570</c:v>
                </c:pt>
                <c:pt idx="1424">
                  <c:v>2569</c:v>
                </c:pt>
                <c:pt idx="1425">
                  <c:v>2568</c:v>
                </c:pt>
                <c:pt idx="1426">
                  <c:v>2567</c:v>
                </c:pt>
                <c:pt idx="1427">
                  <c:v>2566</c:v>
                </c:pt>
                <c:pt idx="1428">
                  <c:v>2565</c:v>
                </c:pt>
                <c:pt idx="1429">
                  <c:v>2564</c:v>
                </c:pt>
                <c:pt idx="1430">
                  <c:v>2563</c:v>
                </c:pt>
                <c:pt idx="1431">
                  <c:v>2562</c:v>
                </c:pt>
                <c:pt idx="1432">
                  <c:v>2561</c:v>
                </c:pt>
                <c:pt idx="1433">
                  <c:v>2560</c:v>
                </c:pt>
                <c:pt idx="1434">
                  <c:v>2559</c:v>
                </c:pt>
                <c:pt idx="1435">
                  <c:v>2558</c:v>
                </c:pt>
                <c:pt idx="1436">
                  <c:v>2557</c:v>
                </c:pt>
                <c:pt idx="1437">
                  <c:v>2556</c:v>
                </c:pt>
                <c:pt idx="1438">
                  <c:v>2555</c:v>
                </c:pt>
                <c:pt idx="1439">
                  <c:v>2554</c:v>
                </c:pt>
                <c:pt idx="1440">
                  <c:v>2553</c:v>
                </c:pt>
                <c:pt idx="1441">
                  <c:v>2552</c:v>
                </c:pt>
                <c:pt idx="1442">
                  <c:v>2551</c:v>
                </c:pt>
                <c:pt idx="1443">
                  <c:v>2550</c:v>
                </c:pt>
                <c:pt idx="1444">
                  <c:v>2549</c:v>
                </c:pt>
                <c:pt idx="1445">
                  <c:v>2548</c:v>
                </c:pt>
                <c:pt idx="1446">
                  <c:v>2547</c:v>
                </c:pt>
                <c:pt idx="1447">
                  <c:v>2546</c:v>
                </c:pt>
                <c:pt idx="1448">
                  <c:v>2545</c:v>
                </c:pt>
                <c:pt idx="1449">
                  <c:v>2544</c:v>
                </c:pt>
                <c:pt idx="1450">
                  <c:v>2543</c:v>
                </c:pt>
                <c:pt idx="1451">
                  <c:v>2542</c:v>
                </c:pt>
                <c:pt idx="1452">
                  <c:v>2541</c:v>
                </c:pt>
                <c:pt idx="1453">
                  <c:v>2540</c:v>
                </c:pt>
                <c:pt idx="1454">
                  <c:v>2539</c:v>
                </c:pt>
                <c:pt idx="1455">
                  <c:v>2538</c:v>
                </c:pt>
                <c:pt idx="1456">
                  <c:v>2537</c:v>
                </c:pt>
                <c:pt idx="1457">
                  <c:v>2536</c:v>
                </c:pt>
                <c:pt idx="1458">
                  <c:v>2535</c:v>
                </c:pt>
                <c:pt idx="1459">
                  <c:v>2534</c:v>
                </c:pt>
                <c:pt idx="1460">
                  <c:v>2533</c:v>
                </c:pt>
                <c:pt idx="1461">
                  <c:v>2532</c:v>
                </c:pt>
                <c:pt idx="1462">
                  <c:v>2531</c:v>
                </c:pt>
                <c:pt idx="1463">
                  <c:v>2530</c:v>
                </c:pt>
                <c:pt idx="1464">
                  <c:v>2529</c:v>
                </c:pt>
                <c:pt idx="1465">
                  <c:v>2528</c:v>
                </c:pt>
                <c:pt idx="1466">
                  <c:v>2527</c:v>
                </c:pt>
                <c:pt idx="1467">
                  <c:v>2526</c:v>
                </c:pt>
                <c:pt idx="1468">
                  <c:v>2525</c:v>
                </c:pt>
                <c:pt idx="1469">
                  <c:v>2524</c:v>
                </c:pt>
                <c:pt idx="1470">
                  <c:v>2523</c:v>
                </c:pt>
                <c:pt idx="1471">
                  <c:v>2522</c:v>
                </c:pt>
                <c:pt idx="1472">
                  <c:v>2521</c:v>
                </c:pt>
                <c:pt idx="1473">
                  <c:v>2520</c:v>
                </c:pt>
                <c:pt idx="1474">
                  <c:v>2519</c:v>
                </c:pt>
                <c:pt idx="1475">
                  <c:v>2518</c:v>
                </c:pt>
                <c:pt idx="1476">
                  <c:v>2517</c:v>
                </c:pt>
                <c:pt idx="1477">
                  <c:v>2516</c:v>
                </c:pt>
                <c:pt idx="1478">
                  <c:v>2515</c:v>
                </c:pt>
                <c:pt idx="1479">
                  <c:v>2514</c:v>
                </c:pt>
                <c:pt idx="1480">
                  <c:v>2513</c:v>
                </c:pt>
                <c:pt idx="1481">
                  <c:v>2512</c:v>
                </c:pt>
                <c:pt idx="1482">
                  <c:v>2511</c:v>
                </c:pt>
                <c:pt idx="1483">
                  <c:v>2510</c:v>
                </c:pt>
                <c:pt idx="1484">
                  <c:v>2509</c:v>
                </c:pt>
                <c:pt idx="1485">
                  <c:v>2508</c:v>
                </c:pt>
                <c:pt idx="1486">
                  <c:v>2507</c:v>
                </c:pt>
                <c:pt idx="1487">
                  <c:v>2506</c:v>
                </c:pt>
                <c:pt idx="1488">
                  <c:v>2505</c:v>
                </c:pt>
                <c:pt idx="1489">
                  <c:v>2504</c:v>
                </c:pt>
                <c:pt idx="1490">
                  <c:v>2503</c:v>
                </c:pt>
                <c:pt idx="1491">
                  <c:v>2502</c:v>
                </c:pt>
                <c:pt idx="1492">
                  <c:v>2501</c:v>
                </c:pt>
                <c:pt idx="1493">
                  <c:v>2500</c:v>
                </c:pt>
                <c:pt idx="1494">
                  <c:v>2499</c:v>
                </c:pt>
                <c:pt idx="1495">
                  <c:v>2498</c:v>
                </c:pt>
                <c:pt idx="1496">
                  <c:v>2497</c:v>
                </c:pt>
                <c:pt idx="1497">
                  <c:v>2496</c:v>
                </c:pt>
                <c:pt idx="1498">
                  <c:v>2495</c:v>
                </c:pt>
                <c:pt idx="1499">
                  <c:v>2494</c:v>
                </c:pt>
                <c:pt idx="1500">
                  <c:v>2493</c:v>
                </c:pt>
                <c:pt idx="1501">
                  <c:v>2492</c:v>
                </c:pt>
                <c:pt idx="1502">
                  <c:v>2491</c:v>
                </c:pt>
                <c:pt idx="1503">
                  <c:v>2490</c:v>
                </c:pt>
                <c:pt idx="1504">
                  <c:v>2489</c:v>
                </c:pt>
                <c:pt idx="1505">
                  <c:v>2488</c:v>
                </c:pt>
                <c:pt idx="1506">
                  <c:v>2487</c:v>
                </c:pt>
                <c:pt idx="1507">
                  <c:v>2486</c:v>
                </c:pt>
                <c:pt idx="1508">
                  <c:v>2485</c:v>
                </c:pt>
                <c:pt idx="1509">
                  <c:v>2484</c:v>
                </c:pt>
                <c:pt idx="1510">
                  <c:v>2483</c:v>
                </c:pt>
                <c:pt idx="1511">
                  <c:v>2482</c:v>
                </c:pt>
                <c:pt idx="1512">
                  <c:v>2481</c:v>
                </c:pt>
                <c:pt idx="1513">
                  <c:v>2480</c:v>
                </c:pt>
                <c:pt idx="1514">
                  <c:v>2479</c:v>
                </c:pt>
                <c:pt idx="1515">
                  <c:v>2478</c:v>
                </c:pt>
                <c:pt idx="1516">
                  <c:v>2477</c:v>
                </c:pt>
                <c:pt idx="1517">
                  <c:v>2476</c:v>
                </c:pt>
                <c:pt idx="1518">
                  <c:v>2475</c:v>
                </c:pt>
                <c:pt idx="1519">
                  <c:v>2474</c:v>
                </c:pt>
                <c:pt idx="1520">
                  <c:v>2473</c:v>
                </c:pt>
                <c:pt idx="1521">
                  <c:v>2472</c:v>
                </c:pt>
                <c:pt idx="1522">
                  <c:v>2471</c:v>
                </c:pt>
                <c:pt idx="1523">
                  <c:v>2470</c:v>
                </c:pt>
                <c:pt idx="1524">
                  <c:v>2469</c:v>
                </c:pt>
                <c:pt idx="1525">
                  <c:v>2468</c:v>
                </c:pt>
                <c:pt idx="1526">
                  <c:v>2467</c:v>
                </c:pt>
                <c:pt idx="1527">
                  <c:v>2466</c:v>
                </c:pt>
                <c:pt idx="1528">
                  <c:v>2465</c:v>
                </c:pt>
                <c:pt idx="1529">
                  <c:v>2464</c:v>
                </c:pt>
                <c:pt idx="1530">
                  <c:v>2463</c:v>
                </c:pt>
                <c:pt idx="1531">
                  <c:v>2462</c:v>
                </c:pt>
                <c:pt idx="1532">
                  <c:v>2461</c:v>
                </c:pt>
                <c:pt idx="1533">
                  <c:v>2460</c:v>
                </c:pt>
                <c:pt idx="1534">
                  <c:v>2459</c:v>
                </c:pt>
                <c:pt idx="1535">
                  <c:v>2458</c:v>
                </c:pt>
                <c:pt idx="1536">
                  <c:v>2457</c:v>
                </c:pt>
                <c:pt idx="1537">
                  <c:v>2456</c:v>
                </c:pt>
                <c:pt idx="1538">
                  <c:v>2455</c:v>
                </c:pt>
                <c:pt idx="1539">
                  <c:v>2454</c:v>
                </c:pt>
                <c:pt idx="1540">
                  <c:v>2453</c:v>
                </c:pt>
                <c:pt idx="1541">
                  <c:v>2452</c:v>
                </c:pt>
                <c:pt idx="1542">
                  <c:v>2451</c:v>
                </c:pt>
                <c:pt idx="1543">
                  <c:v>2450</c:v>
                </c:pt>
                <c:pt idx="1544">
                  <c:v>2449</c:v>
                </c:pt>
                <c:pt idx="1545">
                  <c:v>2448</c:v>
                </c:pt>
                <c:pt idx="1546">
                  <c:v>2447</c:v>
                </c:pt>
                <c:pt idx="1547">
                  <c:v>2446</c:v>
                </c:pt>
                <c:pt idx="1548">
                  <c:v>2445</c:v>
                </c:pt>
                <c:pt idx="1549">
                  <c:v>2444</c:v>
                </c:pt>
                <c:pt idx="1550">
                  <c:v>2443</c:v>
                </c:pt>
                <c:pt idx="1551">
                  <c:v>2442</c:v>
                </c:pt>
                <c:pt idx="1552">
                  <c:v>2441</c:v>
                </c:pt>
                <c:pt idx="1553">
                  <c:v>2440</c:v>
                </c:pt>
                <c:pt idx="1554">
                  <c:v>2439</c:v>
                </c:pt>
                <c:pt idx="1555">
                  <c:v>2438</c:v>
                </c:pt>
                <c:pt idx="1556">
                  <c:v>2437</c:v>
                </c:pt>
                <c:pt idx="1557">
                  <c:v>2436</c:v>
                </c:pt>
                <c:pt idx="1558">
                  <c:v>2435</c:v>
                </c:pt>
                <c:pt idx="1559">
                  <c:v>2434</c:v>
                </c:pt>
                <c:pt idx="1560">
                  <c:v>2433</c:v>
                </c:pt>
                <c:pt idx="1561">
                  <c:v>2432</c:v>
                </c:pt>
                <c:pt idx="1562">
                  <c:v>2431</c:v>
                </c:pt>
                <c:pt idx="1563">
                  <c:v>2430</c:v>
                </c:pt>
                <c:pt idx="1564">
                  <c:v>2429</c:v>
                </c:pt>
                <c:pt idx="1565">
                  <c:v>2428</c:v>
                </c:pt>
                <c:pt idx="1566">
                  <c:v>2427</c:v>
                </c:pt>
                <c:pt idx="1567">
                  <c:v>2426</c:v>
                </c:pt>
                <c:pt idx="1568">
                  <c:v>2425</c:v>
                </c:pt>
                <c:pt idx="1569">
                  <c:v>2424</c:v>
                </c:pt>
                <c:pt idx="1570">
                  <c:v>2423</c:v>
                </c:pt>
                <c:pt idx="1571">
                  <c:v>2422</c:v>
                </c:pt>
                <c:pt idx="1572">
                  <c:v>2421</c:v>
                </c:pt>
                <c:pt idx="1573">
                  <c:v>2420</c:v>
                </c:pt>
                <c:pt idx="1574">
                  <c:v>2419</c:v>
                </c:pt>
                <c:pt idx="1575">
                  <c:v>2418</c:v>
                </c:pt>
                <c:pt idx="1576">
                  <c:v>2417</c:v>
                </c:pt>
                <c:pt idx="1577">
                  <c:v>2416</c:v>
                </c:pt>
                <c:pt idx="1578">
                  <c:v>2415</c:v>
                </c:pt>
                <c:pt idx="1579">
                  <c:v>2414</c:v>
                </c:pt>
                <c:pt idx="1580">
                  <c:v>2413</c:v>
                </c:pt>
                <c:pt idx="1581">
                  <c:v>2412</c:v>
                </c:pt>
                <c:pt idx="1582">
                  <c:v>2411</c:v>
                </c:pt>
                <c:pt idx="1583">
                  <c:v>2410</c:v>
                </c:pt>
                <c:pt idx="1584">
                  <c:v>2409</c:v>
                </c:pt>
                <c:pt idx="1585">
                  <c:v>2408</c:v>
                </c:pt>
                <c:pt idx="1586">
                  <c:v>2407</c:v>
                </c:pt>
                <c:pt idx="1587">
                  <c:v>2406</c:v>
                </c:pt>
                <c:pt idx="1588">
                  <c:v>2405</c:v>
                </c:pt>
                <c:pt idx="1589">
                  <c:v>2404</c:v>
                </c:pt>
                <c:pt idx="1590">
                  <c:v>2403</c:v>
                </c:pt>
                <c:pt idx="1591">
                  <c:v>2402</c:v>
                </c:pt>
                <c:pt idx="1592">
                  <c:v>2401</c:v>
                </c:pt>
                <c:pt idx="1593">
                  <c:v>2400</c:v>
                </c:pt>
                <c:pt idx="1594">
                  <c:v>2399</c:v>
                </c:pt>
                <c:pt idx="1595">
                  <c:v>2398</c:v>
                </c:pt>
                <c:pt idx="1596">
                  <c:v>2397</c:v>
                </c:pt>
                <c:pt idx="1597">
                  <c:v>2396</c:v>
                </c:pt>
                <c:pt idx="1598">
                  <c:v>2395</c:v>
                </c:pt>
                <c:pt idx="1599">
                  <c:v>2394</c:v>
                </c:pt>
                <c:pt idx="1600">
                  <c:v>2393</c:v>
                </c:pt>
                <c:pt idx="1601">
                  <c:v>2392</c:v>
                </c:pt>
                <c:pt idx="1602">
                  <c:v>2391</c:v>
                </c:pt>
                <c:pt idx="1603">
                  <c:v>2390</c:v>
                </c:pt>
                <c:pt idx="1604">
                  <c:v>2389</c:v>
                </c:pt>
                <c:pt idx="1605">
                  <c:v>2388</c:v>
                </c:pt>
                <c:pt idx="1606">
                  <c:v>2387</c:v>
                </c:pt>
                <c:pt idx="1607">
                  <c:v>2386</c:v>
                </c:pt>
                <c:pt idx="1608">
                  <c:v>2385</c:v>
                </c:pt>
                <c:pt idx="1609">
                  <c:v>2384</c:v>
                </c:pt>
                <c:pt idx="1610">
                  <c:v>2383</c:v>
                </c:pt>
                <c:pt idx="1611">
                  <c:v>2382</c:v>
                </c:pt>
                <c:pt idx="1612">
                  <c:v>2381</c:v>
                </c:pt>
                <c:pt idx="1613">
                  <c:v>2380</c:v>
                </c:pt>
                <c:pt idx="1614">
                  <c:v>2379</c:v>
                </c:pt>
                <c:pt idx="1615">
                  <c:v>2378</c:v>
                </c:pt>
                <c:pt idx="1616">
                  <c:v>2377</c:v>
                </c:pt>
                <c:pt idx="1617">
                  <c:v>2376</c:v>
                </c:pt>
                <c:pt idx="1618">
                  <c:v>2375</c:v>
                </c:pt>
                <c:pt idx="1619">
                  <c:v>2374</c:v>
                </c:pt>
                <c:pt idx="1620">
                  <c:v>2373</c:v>
                </c:pt>
                <c:pt idx="1621">
                  <c:v>2372</c:v>
                </c:pt>
                <c:pt idx="1622">
                  <c:v>2371</c:v>
                </c:pt>
                <c:pt idx="1623">
                  <c:v>2370</c:v>
                </c:pt>
                <c:pt idx="1624">
                  <c:v>2369</c:v>
                </c:pt>
                <c:pt idx="1625">
                  <c:v>2368</c:v>
                </c:pt>
                <c:pt idx="1626">
                  <c:v>2367</c:v>
                </c:pt>
                <c:pt idx="1627">
                  <c:v>2366</c:v>
                </c:pt>
                <c:pt idx="1628">
                  <c:v>2365</c:v>
                </c:pt>
                <c:pt idx="1629">
                  <c:v>2364</c:v>
                </c:pt>
                <c:pt idx="1630">
                  <c:v>2363</c:v>
                </c:pt>
                <c:pt idx="1631">
                  <c:v>2362</c:v>
                </c:pt>
                <c:pt idx="1632">
                  <c:v>2361</c:v>
                </c:pt>
                <c:pt idx="1633">
                  <c:v>2360</c:v>
                </c:pt>
                <c:pt idx="1634">
                  <c:v>2359</c:v>
                </c:pt>
                <c:pt idx="1635">
                  <c:v>2358</c:v>
                </c:pt>
                <c:pt idx="1636">
                  <c:v>2357</c:v>
                </c:pt>
                <c:pt idx="1637">
                  <c:v>2356</c:v>
                </c:pt>
                <c:pt idx="1638">
                  <c:v>2355</c:v>
                </c:pt>
                <c:pt idx="1639">
                  <c:v>2354</c:v>
                </c:pt>
                <c:pt idx="1640">
                  <c:v>2353</c:v>
                </c:pt>
                <c:pt idx="1641">
                  <c:v>2352</c:v>
                </c:pt>
                <c:pt idx="1642">
                  <c:v>2351</c:v>
                </c:pt>
                <c:pt idx="1643">
                  <c:v>2350</c:v>
                </c:pt>
                <c:pt idx="1644">
                  <c:v>2349</c:v>
                </c:pt>
                <c:pt idx="1645">
                  <c:v>2348</c:v>
                </c:pt>
                <c:pt idx="1646">
                  <c:v>2347</c:v>
                </c:pt>
                <c:pt idx="1647">
                  <c:v>2346</c:v>
                </c:pt>
                <c:pt idx="1648">
                  <c:v>2345</c:v>
                </c:pt>
                <c:pt idx="1649">
                  <c:v>2344</c:v>
                </c:pt>
                <c:pt idx="1650">
                  <c:v>2343</c:v>
                </c:pt>
                <c:pt idx="1651">
                  <c:v>2342</c:v>
                </c:pt>
                <c:pt idx="1652">
                  <c:v>2341</c:v>
                </c:pt>
                <c:pt idx="1653">
                  <c:v>2340</c:v>
                </c:pt>
                <c:pt idx="1654">
                  <c:v>2339</c:v>
                </c:pt>
                <c:pt idx="1655">
                  <c:v>2338</c:v>
                </c:pt>
                <c:pt idx="1656">
                  <c:v>2337</c:v>
                </c:pt>
                <c:pt idx="1657">
                  <c:v>2336</c:v>
                </c:pt>
                <c:pt idx="1658">
                  <c:v>2335</c:v>
                </c:pt>
                <c:pt idx="1659">
                  <c:v>2334</c:v>
                </c:pt>
                <c:pt idx="1660">
                  <c:v>2333</c:v>
                </c:pt>
                <c:pt idx="1661">
                  <c:v>2332</c:v>
                </c:pt>
                <c:pt idx="1662">
                  <c:v>2331</c:v>
                </c:pt>
                <c:pt idx="1663">
                  <c:v>2330</c:v>
                </c:pt>
                <c:pt idx="1664">
                  <c:v>2329</c:v>
                </c:pt>
                <c:pt idx="1665">
                  <c:v>2328</c:v>
                </c:pt>
                <c:pt idx="1666">
                  <c:v>2327</c:v>
                </c:pt>
                <c:pt idx="1667">
                  <c:v>2326</c:v>
                </c:pt>
                <c:pt idx="1668">
                  <c:v>2325</c:v>
                </c:pt>
                <c:pt idx="1669">
                  <c:v>2324</c:v>
                </c:pt>
                <c:pt idx="1670">
                  <c:v>2323</c:v>
                </c:pt>
                <c:pt idx="1671">
                  <c:v>2322</c:v>
                </c:pt>
                <c:pt idx="1672">
                  <c:v>2321</c:v>
                </c:pt>
                <c:pt idx="1673">
                  <c:v>2320</c:v>
                </c:pt>
                <c:pt idx="1674">
                  <c:v>2319</c:v>
                </c:pt>
                <c:pt idx="1675">
                  <c:v>2318</c:v>
                </c:pt>
                <c:pt idx="1676">
                  <c:v>2317</c:v>
                </c:pt>
                <c:pt idx="1677">
                  <c:v>2316</c:v>
                </c:pt>
                <c:pt idx="1678">
                  <c:v>2315</c:v>
                </c:pt>
                <c:pt idx="1679">
                  <c:v>2314</c:v>
                </c:pt>
                <c:pt idx="1680">
                  <c:v>2313</c:v>
                </c:pt>
                <c:pt idx="1681">
                  <c:v>2312</c:v>
                </c:pt>
                <c:pt idx="1682">
                  <c:v>2311</c:v>
                </c:pt>
                <c:pt idx="1683">
                  <c:v>2310</c:v>
                </c:pt>
                <c:pt idx="1684">
                  <c:v>2309</c:v>
                </c:pt>
                <c:pt idx="1685">
                  <c:v>2308</c:v>
                </c:pt>
                <c:pt idx="1686">
                  <c:v>2307</c:v>
                </c:pt>
                <c:pt idx="1687">
                  <c:v>2306</c:v>
                </c:pt>
                <c:pt idx="1688">
                  <c:v>2305</c:v>
                </c:pt>
                <c:pt idx="1689">
                  <c:v>2304</c:v>
                </c:pt>
                <c:pt idx="1690">
                  <c:v>2303</c:v>
                </c:pt>
                <c:pt idx="1691">
                  <c:v>2302</c:v>
                </c:pt>
                <c:pt idx="1692">
                  <c:v>2301</c:v>
                </c:pt>
                <c:pt idx="1693">
                  <c:v>2300</c:v>
                </c:pt>
                <c:pt idx="1694">
                  <c:v>2299</c:v>
                </c:pt>
                <c:pt idx="1695">
                  <c:v>2298</c:v>
                </c:pt>
                <c:pt idx="1696">
                  <c:v>2297</c:v>
                </c:pt>
                <c:pt idx="1697">
                  <c:v>2296</c:v>
                </c:pt>
                <c:pt idx="1698">
                  <c:v>2295</c:v>
                </c:pt>
                <c:pt idx="1699">
                  <c:v>2294</c:v>
                </c:pt>
                <c:pt idx="1700">
                  <c:v>2293</c:v>
                </c:pt>
                <c:pt idx="1701">
                  <c:v>2292</c:v>
                </c:pt>
                <c:pt idx="1702">
                  <c:v>2291</c:v>
                </c:pt>
                <c:pt idx="1703">
                  <c:v>2290</c:v>
                </c:pt>
                <c:pt idx="1704">
                  <c:v>2289</c:v>
                </c:pt>
                <c:pt idx="1705">
                  <c:v>2288</c:v>
                </c:pt>
                <c:pt idx="1706">
                  <c:v>2287</c:v>
                </c:pt>
                <c:pt idx="1707">
                  <c:v>2286</c:v>
                </c:pt>
                <c:pt idx="1708">
                  <c:v>2285</c:v>
                </c:pt>
                <c:pt idx="1709">
                  <c:v>2284</c:v>
                </c:pt>
                <c:pt idx="1710">
                  <c:v>2283</c:v>
                </c:pt>
                <c:pt idx="1711">
                  <c:v>2282</c:v>
                </c:pt>
                <c:pt idx="1712">
                  <c:v>2281</c:v>
                </c:pt>
                <c:pt idx="1713">
                  <c:v>2280</c:v>
                </c:pt>
                <c:pt idx="1714">
                  <c:v>2279</c:v>
                </c:pt>
                <c:pt idx="1715">
                  <c:v>2278</c:v>
                </c:pt>
                <c:pt idx="1716">
                  <c:v>2277</c:v>
                </c:pt>
                <c:pt idx="1717">
                  <c:v>2276</c:v>
                </c:pt>
                <c:pt idx="1718">
                  <c:v>2275</c:v>
                </c:pt>
                <c:pt idx="1719">
                  <c:v>2274</c:v>
                </c:pt>
                <c:pt idx="1720">
                  <c:v>2273</c:v>
                </c:pt>
                <c:pt idx="1721">
                  <c:v>2272</c:v>
                </c:pt>
                <c:pt idx="1722">
                  <c:v>2271</c:v>
                </c:pt>
                <c:pt idx="1723">
                  <c:v>2270</c:v>
                </c:pt>
                <c:pt idx="1724">
                  <c:v>2269</c:v>
                </c:pt>
                <c:pt idx="1725">
                  <c:v>2268</c:v>
                </c:pt>
                <c:pt idx="1726">
                  <c:v>2267</c:v>
                </c:pt>
                <c:pt idx="1727">
                  <c:v>2266</c:v>
                </c:pt>
                <c:pt idx="1728">
                  <c:v>2265</c:v>
                </c:pt>
                <c:pt idx="1729">
                  <c:v>2264</c:v>
                </c:pt>
                <c:pt idx="1730">
                  <c:v>2263</c:v>
                </c:pt>
                <c:pt idx="1731">
                  <c:v>2262</c:v>
                </c:pt>
                <c:pt idx="1732">
                  <c:v>2261</c:v>
                </c:pt>
                <c:pt idx="1733">
                  <c:v>2260</c:v>
                </c:pt>
                <c:pt idx="1734">
                  <c:v>2259</c:v>
                </c:pt>
                <c:pt idx="1735">
                  <c:v>2258</c:v>
                </c:pt>
                <c:pt idx="1736">
                  <c:v>2257</c:v>
                </c:pt>
                <c:pt idx="1737">
                  <c:v>2256</c:v>
                </c:pt>
                <c:pt idx="1738">
                  <c:v>2255</c:v>
                </c:pt>
                <c:pt idx="1739">
                  <c:v>2254</c:v>
                </c:pt>
                <c:pt idx="1740">
                  <c:v>2253</c:v>
                </c:pt>
                <c:pt idx="1741">
                  <c:v>2252</c:v>
                </c:pt>
                <c:pt idx="1742">
                  <c:v>2251</c:v>
                </c:pt>
                <c:pt idx="1743">
                  <c:v>2250</c:v>
                </c:pt>
                <c:pt idx="1744">
                  <c:v>2249</c:v>
                </c:pt>
                <c:pt idx="1745">
                  <c:v>2248</c:v>
                </c:pt>
                <c:pt idx="1746">
                  <c:v>2247</c:v>
                </c:pt>
                <c:pt idx="1747">
                  <c:v>2246</c:v>
                </c:pt>
                <c:pt idx="1748">
                  <c:v>2245</c:v>
                </c:pt>
                <c:pt idx="1749">
                  <c:v>2244</c:v>
                </c:pt>
                <c:pt idx="1750">
                  <c:v>2243</c:v>
                </c:pt>
                <c:pt idx="1751">
                  <c:v>2242</c:v>
                </c:pt>
                <c:pt idx="1752">
                  <c:v>2241</c:v>
                </c:pt>
                <c:pt idx="1753">
                  <c:v>2240</c:v>
                </c:pt>
                <c:pt idx="1754">
                  <c:v>2239</c:v>
                </c:pt>
                <c:pt idx="1755">
                  <c:v>2238</c:v>
                </c:pt>
                <c:pt idx="1756">
                  <c:v>2237</c:v>
                </c:pt>
                <c:pt idx="1757">
                  <c:v>2236</c:v>
                </c:pt>
                <c:pt idx="1758">
                  <c:v>2235</c:v>
                </c:pt>
                <c:pt idx="1759">
                  <c:v>2234</c:v>
                </c:pt>
                <c:pt idx="1760">
                  <c:v>2233</c:v>
                </c:pt>
                <c:pt idx="1761">
                  <c:v>2232</c:v>
                </c:pt>
                <c:pt idx="1762">
                  <c:v>2231</c:v>
                </c:pt>
                <c:pt idx="1763">
                  <c:v>2230</c:v>
                </c:pt>
                <c:pt idx="1764">
                  <c:v>2229</c:v>
                </c:pt>
                <c:pt idx="1765">
                  <c:v>2228</c:v>
                </c:pt>
                <c:pt idx="1766">
                  <c:v>2227</c:v>
                </c:pt>
                <c:pt idx="1767">
                  <c:v>2226</c:v>
                </c:pt>
                <c:pt idx="1768">
                  <c:v>2225</c:v>
                </c:pt>
                <c:pt idx="1769">
                  <c:v>2224</c:v>
                </c:pt>
                <c:pt idx="1770">
                  <c:v>2223</c:v>
                </c:pt>
                <c:pt idx="1771">
                  <c:v>2222</c:v>
                </c:pt>
                <c:pt idx="1772">
                  <c:v>2221</c:v>
                </c:pt>
                <c:pt idx="1773">
                  <c:v>2220</c:v>
                </c:pt>
                <c:pt idx="1774">
                  <c:v>2219</c:v>
                </c:pt>
                <c:pt idx="1775">
                  <c:v>2218</c:v>
                </c:pt>
                <c:pt idx="1776">
                  <c:v>2217</c:v>
                </c:pt>
                <c:pt idx="1777">
                  <c:v>2216</c:v>
                </c:pt>
                <c:pt idx="1778">
                  <c:v>2215</c:v>
                </c:pt>
                <c:pt idx="1779">
                  <c:v>2214</c:v>
                </c:pt>
                <c:pt idx="1780">
                  <c:v>2213</c:v>
                </c:pt>
                <c:pt idx="1781">
                  <c:v>2212</c:v>
                </c:pt>
                <c:pt idx="1782">
                  <c:v>2211</c:v>
                </c:pt>
                <c:pt idx="1783">
                  <c:v>2210</c:v>
                </c:pt>
                <c:pt idx="1784">
                  <c:v>2209</c:v>
                </c:pt>
                <c:pt idx="1785">
                  <c:v>2208</c:v>
                </c:pt>
                <c:pt idx="1786">
                  <c:v>2207</c:v>
                </c:pt>
                <c:pt idx="1787">
                  <c:v>2206</c:v>
                </c:pt>
                <c:pt idx="1788">
                  <c:v>2205</c:v>
                </c:pt>
                <c:pt idx="1789">
                  <c:v>2204</c:v>
                </c:pt>
                <c:pt idx="1790">
                  <c:v>2203</c:v>
                </c:pt>
                <c:pt idx="1791">
                  <c:v>2202</c:v>
                </c:pt>
                <c:pt idx="1792">
                  <c:v>2201</c:v>
                </c:pt>
                <c:pt idx="1793">
                  <c:v>2200</c:v>
                </c:pt>
                <c:pt idx="1794">
                  <c:v>2199</c:v>
                </c:pt>
                <c:pt idx="1795">
                  <c:v>2198</c:v>
                </c:pt>
                <c:pt idx="1796">
                  <c:v>2197</c:v>
                </c:pt>
                <c:pt idx="1797">
                  <c:v>2196</c:v>
                </c:pt>
                <c:pt idx="1798">
                  <c:v>2195</c:v>
                </c:pt>
                <c:pt idx="1799">
                  <c:v>2194</c:v>
                </c:pt>
                <c:pt idx="1800">
                  <c:v>2193</c:v>
                </c:pt>
                <c:pt idx="1801">
                  <c:v>2192</c:v>
                </c:pt>
                <c:pt idx="1802">
                  <c:v>2191</c:v>
                </c:pt>
                <c:pt idx="1803">
                  <c:v>2190</c:v>
                </c:pt>
                <c:pt idx="1804">
                  <c:v>2189</c:v>
                </c:pt>
                <c:pt idx="1805">
                  <c:v>2188</c:v>
                </c:pt>
                <c:pt idx="1806">
                  <c:v>2187</c:v>
                </c:pt>
                <c:pt idx="1807">
                  <c:v>2186</c:v>
                </c:pt>
                <c:pt idx="1808">
                  <c:v>2185</c:v>
                </c:pt>
                <c:pt idx="1809">
                  <c:v>2184</c:v>
                </c:pt>
                <c:pt idx="1810">
                  <c:v>2183</c:v>
                </c:pt>
                <c:pt idx="1811">
                  <c:v>2182</c:v>
                </c:pt>
                <c:pt idx="1812">
                  <c:v>2181</c:v>
                </c:pt>
                <c:pt idx="1813">
                  <c:v>2180</c:v>
                </c:pt>
                <c:pt idx="1814">
                  <c:v>2179</c:v>
                </c:pt>
                <c:pt idx="1815">
                  <c:v>2178</c:v>
                </c:pt>
                <c:pt idx="1816">
                  <c:v>2177</c:v>
                </c:pt>
                <c:pt idx="1817">
                  <c:v>2176</c:v>
                </c:pt>
                <c:pt idx="1818">
                  <c:v>2175</c:v>
                </c:pt>
                <c:pt idx="1819">
                  <c:v>2174</c:v>
                </c:pt>
                <c:pt idx="1820">
                  <c:v>2173</c:v>
                </c:pt>
                <c:pt idx="1821">
                  <c:v>2172</c:v>
                </c:pt>
                <c:pt idx="1822">
                  <c:v>2171</c:v>
                </c:pt>
                <c:pt idx="1823">
                  <c:v>2170</c:v>
                </c:pt>
                <c:pt idx="1824">
                  <c:v>2169</c:v>
                </c:pt>
                <c:pt idx="1825">
                  <c:v>2168</c:v>
                </c:pt>
                <c:pt idx="1826">
                  <c:v>2167</c:v>
                </c:pt>
                <c:pt idx="1827">
                  <c:v>2166</c:v>
                </c:pt>
                <c:pt idx="1828">
                  <c:v>2165</c:v>
                </c:pt>
                <c:pt idx="1829">
                  <c:v>2164</c:v>
                </c:pt>
                <c:pt idx="1830">
                  <c:v>2163</c:v>
                </c:pt>
                <c:pt idx="1831">
                  <c:v>2162</c:v>
                </c:pt>
                <c:pt idx="1832">
                  <c:v>2161</c:v>
                </c:pt>
                <c:pt idx="1833">
                  <c:v>2160</c:v>
                </c:pt>
                <c:pt idx="1834">
                  <c:v>2159</c:v>
                </c:pt>
                <c:pt idx="1835">
                  <c:v>2158</c:v>
                </c:pt>
                <c:pt idx="1836">
                  <c:v>2157</c:v>
                </c:pt>
                <c:pt idx="1837">
                  <c:v>2156</c:v>
                </c:pt>
                <c:pt idx="1838">
                  <c:v>2155</c:v>
                </c:pt>
                <c:pt idx="1839">
                  <c:v>2154</c:v>
                </c:pt>
                <c:pt idx="1840">
                  <c:v>2153</c:v>
                </c:pt>
                <c:pt idx="1841">
                  <c:v>2152</c:v>
                </c:pt>
                <c:pt idx="1842">
                  <c:v>2151</c:v>
                </c:pt>
                <c:pt idx="1843">
                  <c:v>2150</c:v>
                </c:pt>
                <c:pt idx="1844">
                  <c:v>2149</c:v>
                </c:pt>
                <c:pt idx="1845">
                  <c:v>2148</c:v>
                </c:pt>
                <c:pt idx="1846">
                  <c:v>2147</c:v>
                </c:pt>
                <c:pt idx="1847">
                  <c:v>2146</c:v>
                </c:pt>
                <c:pt idx="1848">
                  <c:v>2145</c:v>
                </c:pt>
                <c:pt idx="1849">
                  <c:v>2144</c:v>
                </c:pt>
                <c:pt idx="1850">
                  <c:v>2143</c:v>
                </c:pt>
                <c:pt idx="1851">
                  <c:v>2142</c:v>
                </c:pt>
                <c:pt idx="1852">
                  <c:v>2141</c:v>
                </c:pt>
                <c:pt idx="1853">
                  <c:v>2140</c:v>
                </c:pt>
                <c:pt idx="1854">
                  <c:v>2139</c:v>
                </c:pt>
                <c:pt idx="1855">
                  <c:v>2138</c:v>
                </c:pt>
                <c:pt idx="1856">
                  <c:v>2137</c:v>
                </c:pt>
                <c:pt idx="1857">
                  <c:v>2136</c:v>
                </c:pt>
                <c:pt idx="1858">
                  <c:v>2135</c:v>
                </c:pt>
                <c:pt idx="1859">
                  <c:v>2134</c:v>
                </c:pt>
                <c:pt idx="1860">
                  <c:v>2133</c:v>
                </c:pt>
                <c:pt idx="1861">
                  <c:v>2132</c:v>
                </c:pt>
                <c:pt idx="1862">
                  <c:v>2131</c:v>
                </c:pt>
                <c:pt idx="1863">
                  <c:v>2130</c:v>
                </c:pt>
                <c:pt idx="1864">
                  <c:v>2129</c:v>
                </c:pt>
                <c:pt idx="1865">
                  <c:v>2128</c:v>
                </c:pt>
                <c:pt idx="1866">
                  <c:v>2127</c:v>
                </c:pt>
                <c:pt idx="1867">
                  <c:v>2126</c:v>
                </c:pt>
                <c:pt idx="1868">
                  <c:v>2125</c:v>
                </c:pt>
                <c:pt idx="1869">
                  <c:v>2124</c:v>
                </c:pt>
                <c:pt idx="1870">
                  <c:v>2123</c:v>
                </c:pt>
                <c:pt idx="1871">
                  <c:v>2122</c:v>
                </c:pt>
                <c:pt idx="1872">
                  <c:v>2121</c:v>
                </c:pt>
                <c:pt idx="1873">
                  <c:v>2120</c:v>
                </c:pt>
                <c:pt idx="1874">
                  <c:v>2119</c:v>
                </c:pt>
                <c:pt idx="1875">
                  <c:v>2118</c:v>
                </c:pt>
                <c:pt idx="1876">
                  <c:v>2117</c:v>
                </c:pt>
                <c:pt idx="1877">
                  <c:v>2116</c:v>
                </c:pt>
                <c:pt idx="1878">
                  <c:v>2115</c:v>
                </c:pt>
                <c:pt idx="1879">
                  <c:v>2114</c:v>
                </c:pt>
                <c:pt idx="1880">
                  <c:v>2113</c:v>
                </c:pt>
                <c:pt idx="1881">
                  <c:v>2112</c:v>
                </c:pt>
                <c:pt idx="1882">
                  <c:v>2111</c:v>
                </c:pt>
                <c:pt idx="1883">
                  <c:v>2110</c:v>
                </c:pt>
                <c:pt idx="1884">
                  <c:v>2109</c:v>
                </c:pt>
                <c:pt idx="1885">
                  <c:v>2108</c:v>
                </c:pt>
                <c:pt idx="1886">
                  <c:v>2107</c:v>
                </c:pt>
                <c:pt idx="1887">
                  <c:v>2106</c:v>
                </c:pt>
                <c:pt idx="1888">
                  <c:v>2105</c:v>
                </c:pt>
                <c:pt idx="1889">
                  <c:v>2104</c:v>
                </c:pt>
                <c:pt idx="1890">
                  <c:v>2103</c:v>
                </c:pt>
                <c:pt idx="1891">
                  <c:v>2102</c:v>
                </c:pt>
                <c:pt idx="1892">
                  <c:v>2101</c:v>
                </c:pt>
                <c:pt idx="1893">
                  <c:v>2100</c:v>
                </c:pt>
                <c:pt idx="1894">
                  <c:v>2099</c:v>
                </c:pt>
                <c:pt idx="1895">
                  <c:v>2098</c:v>
                </c:pt>
                <c:pt idx="1896">
                  <c:v>2097</c:v>
                </c:pt>
                <c:pt idx="1897">
                  <c:v>2096</c:v>
                </c:pt>
                <c:pt idx="1898">
                  <c:v>2095</c:v>
                </c:pt>
                <c:pt idx="1899">
                  <c:v>2094</c:v>
                </c:pt>
                <c:pt idx="1900">
                  <c:v>2093</c:v>
                </c:pt>
                <c:pt idx="1901">
                  <c:v>2092</c:v>
                </c:pt>
                <c:pt idx="1902">
                  <c:v>2091</c:v>
                </c:pt>
                <c:pt idx="1903">
                  <c:v>2090</c:v>
                </c:pt>
                <c:pt idx="1904">
                  <c:v>2089</c:v>
                </c:pt>
                <c:pt idx="1905">
                  <c:v>2088</c:v>
                </c:pt>
                <c:pt idx="1906">
                  <c:v>2087</c:v>
                </c:pt>
                <c:pt idx="1907">
                  <c:v>2086</c:v>
                </c:pt>
                <c:pt idx="1908">
                  <c:v>2085</c:v>
                </c:pt>
                <c:pt idx="1909">
                  <c:v>2084</c:v>
                </c:pt>
                <c:pt idx="1910">
                  <c:v>2083</c:v>
                </c:pt>
                <c:pt idx="1911">
                  <c:v>2082</c:v>
                </c:pt>
                <c:pt idx="1912">
                  <c:v>2081</c:v>
                </c:pt>
                <c:pt idx="1913">
                  <c:v>2080</c:v>
                </c:pt>
                <c:pt idx="1914">
                  <c:v>2079</c:v>
                </c:pt>
                <c:pt idx="1915">
                  <c:v>2078</c:v>
                </c:pt>
                <c:pt idx="1916">
                  <c:v>2077</c:v>
                </c:pt>
                <c:pt idx="1917">
                  <c:v>2076</c:v>
                </c:pt>
                <c:pt idx="1918">
                  <c:v>2075</c:v>
                </c:pt>
                <c:pt idx="1919">
                  <c:v>2074</c:v>
                </c:pt>
                <c:pt idx="1920">
                  <c:v>2073</c:v>
                </c:pt>
                <c:pt idx="1921">
                  <c:v>2072</c:v>
                </c:pt>
                <c:pt idx="1922">
                  <c:v>2071</c:v>
                </c:pt>
                <c:pt idx="1923">
                  <c:v>2070</c:v>
                </c:pt>
                <c:pt idx="1924">
                  <c:v>2069</c:v>
                </c:pt>
                <c:pt idx="1925">
                  <c:v>2068</c:v>
                </c:pt>
                <c:pt idx="1926">
                  <c:v>2067</c:v>
                </c:pt>
                <c:pt idx="1927">
                  <c:v>2066</c:v>
                </c:pt>
                <c:pt idx="1928">
                  <c:v>2065</c:v>
                </c:pt>
                <c:pt idx="1929">
                  <c:v>2064</c:v>
                </c:pt>
                <c:pt idx="1930">
                  <c:v>2063</c:v>
                </c:pt>
                <c:pt idx="1931">
                  <c:v>2062</c:v>
                </c:pt>
                <c:pt idx="1932">
                  <c:v>2061</c:v>
                </c:pt>
                <c:pt idx="1933">
                  <c:v>2060</c:v>
                </c:pt>
                <c:pt idx="1934">
                  <c:v>2059</c:v>
                </c:pt>
                <c:pt idx="1935">
                  <c:v>2058</c:v>
                </c:pt>
                <c:pt idx="1936">
                  <c:v>2057</c:v>
                </c:pt>
                <c:pt idx="1937">
                  <c:v>2056</c:v>
                </c:pt>
                <c:pt idx="1938">
                  <c:v>2055</c:v>
                </c:pt>
                <c:pt idx="1939">
                  <c:v>2054</c:v>
                </c:pt>
                <c:pt idx="1940">
                  <c:v>2053</c:v>
                </c:pt>
                <c:pt idx="1941">
                  <c:v>2052</c:v>
                </c:pt>
                <c:pt idx="1942">
                  <c:v>2051</c:v>
                </c:pt>
                <c:pt idx="1943">
                  <c:v>2050</c:v>
                </c:pt>
                <c:pt idx="1944">
                  <c:v>2049</c:v>
                </c:pt>
                <c:pt idx="1945">
                  <c:v>2048</c:v>
                </c:pt>
                <c:pt idx="1946">
                  <c:v>2047</c:v>
                </c:pt>
                <c:pt idx="1947">
                  <c:v>2046</c:v>
                </c:pt>
                <c:pt idx="1948">
                  <c:v>2045</c:v>
                </c:pt>
                <c:pt idx="1949">
                  <c:v>2044</c:v>
                </c:pt>
                <c:pt idx="1950">
                  <c:v>2043</c:v>
                </c:pt>
                <c:pt idx="1951">
                  <c:v>2042</c:v>
                </c:pt>
                <c:pt idx="1952">
                  <c:v>2041</c:v>
                </c:pt>
                <c:pt idx="1953">
                  <c:v>2040</c:v>
                </c:pt>
                <c:pt idx="1954">
                  <c:v>2039</c:v>
                </c:pt>
                <c:pt idx="1955">
                  <c:v>2038</c:v>
                </c:pt>
                <c:pt idx="1956">
                  <c:v>2037</c:v>
                </c:pt>
                <c:pt idx="1957">
                  <c:v>2036</c:v>
                </c:pt>
                <c:pt idx="1958">
                  <c:v>2035</c:v>
                </c:pt>
                <c:pt idx="1959">
                  <c:v>2034</c:v>
                </c:pt>
                <c:pt idx="1960">
                  <c:v>2033</c:v>
                </c:pt>
                <c:pt idx="1961">
                  <c:v>2032</c:v>
                </c:pt>
                <c:pt idx="1962">
                  <c:v>2031</c:v>
                </c:pt>
                <c:pt idx="1963">
                  <c:v>2030</c:v>
                </c:pt>
                <c:pt idx="1964">
                  <c:v>2029</c:v>
                </c:pt>
                <c:pt idx="1965">
                  <c:v>2028</c:v>
                </c:pt>
                <c:pt idx="1966">
                  <c:v>2027</c:v>
                </c:pt>
                <c:pt idx="1967">
                  <c:v>2026</c:v>
                </c:pt>
                <c:pt idx="1968">
                  <c:v>2025</c:v>
                </c:pt>
                <c:pt idx="1969">
                  <c:v>2024</c:v>
                </c:pt>
                <c:pt idx="1970">
                  <c:v>2023</c:v>
                </c:pt>
                <c:pt idx="1971">
                  <c:v>2022</c:v>
                </c:pt>
                <c:pt idx="1972">
                  <c:v>2021</c:v>
                </c:pt>
                <c:pt idx="1973">
                  <c:v>2020</c:v>
                </c:pt>
                <c:pt idx="1974">
                  <c:v>2019</c:v>
                </c:pt>
                <c:pt idx="1975">
                  <c:v>2018</c:v>
                </c:pt>
                <c:pt idx="1976">
                  <c:v>2017</c:v>
                </c:pt>
                <c:pt idx="1977">
                  <c:v>2016</c:v>
                </c:pt>
                <c:pt idx="1978">
                  <c:v>2015</c:v>
                </c:pt>
                <c:pt idx="1979">
                  <c:v>2014</c:v>
                </c:pt>
                <c:pt idx="1980">
                  <c:v>2013</c:v>
                </c:pt>
                <c:pt idx="1981">
                  <c:v>2012</c:v>
                </c:pt>
                <c:pt idx="1982">
                  <c:v>2011</c:v>
                </c:pt>
                <c:pt idx="1983">
                  <c:v>2010</c:v>
                </c:pt>
                <c:pt idx="1984">
                  <c:v>2009</c:v>
                </c:pt>
                <c:pt idx="1985">
                  <c:v>2008</c:v>
                </c:pt>
                <c:pt idx="1986">
                  <c:v>2007</c:v>
                </c:pt>
                <c:pt idx="1987">
                  <c:v>2006</c:v>
                </c:pt>
                <c:pt idx="1988">
                  <c:v>2005</c:v>
                </c:pt>
                <c:pt idx="1989">
                  <c:v>2004</c:v>
                </c:pt>
                <c:pt idx="1990">
                  <c:v>2003</c:v>
                </c:pt>
                <c:pt idx="1991">
                  <c:v>2002</c:v>
                </c:pt>
                <c:pt idx="1992">
                  <c:v>2001</c:v>
                </c:pt>
                <c:pt idx="1993">
                  <c:v>2000</c:v>
                </c:pt>
                <c:pt idx="1994">
                  <c:v>1999</c:v>
                </c:pt>
                <c:pt idx="1995">
                  <c:v>1998</c:v>
                </c:pt>
                <c:pt idx="1996">
                  <c:v>1997</c:v>
                </c:pt>
                <c:pt idx="1997">
                  <c:v>1996</c:v>
                </c:pt>
                <c:pt idx="1998">
                  <c:v>1995</c:v>
                </c:pt>
                <c:pt idx="1999">
                  <c:v>1994</c:v>
                </c:pt>
                <c:pt idx="2000">
                  <c:v>1993</c:v>
                </c:pt>
                <c:pt idx="2001">
                  <c:v>1992</c:v>
                </c:pt>
                <c:pt idx="2002">
                  <c:v>1991</c:v>
                </c:pt>
                <c:pt idx="2003">
                  <c:v>1990</c:v>
                </c:pt>
                <c:pt idx="2004">
                  <c:v>1989</c:v>
                </c:pt>
                <c:pt idx="2005">
                  <c:v>1988</c:v>
                </c:pt>
                <c:pt idx="2006">
                  <c:v>1987</c:v>
                </c:pt>
                <c:pt idx="2007">
                  <c:v>1986</c:v>
                </c:pt>
                <c:pt idx="2008">
                  <c:v>1985</c:v>
                </c:pt>
                <c:pt idx="2009">
                  <c:v>1984</c:v>
                </c:pt>
                <c:pt idx="2010">
                  <c:v>1983</c:v>
                </c:pt>
                <c:pt idx="2011">
                  <c:v>1982</c:v>
                </c:pt>
                <c:pt idx="2012">
                  <c:v>1981</c:v>
                </c:pt>
                <c:pt idx="2013">
                  <c:v>1980</c:v>
                </c:pt>
                <c:pt idx="2014">
                  <c:v>1979</c:v>
                </c:pt>
                <c:pt idx="2015">
                  <c:v>1978</c:v>
                </c:pt>
                <c:pt idx="2016">
                  <c:v>1977</c:v>
                </c:pt>
                <c:pt idx="2017">
                  <c:v>1976</c:v>
                </c:pt>
                <c:pt idx="2018">
                  <c:v>1975</c:v>
                </c:pt>
                <c:pt idx="2019">
                  <c:v>1974</c:v>
                </c:pt>
                <c:pt idx="2020">
                  <c:v>1973</c:v>
                </c:pt>
                <c:pt idx="2021">
                  <c:v>1972</c:v>
                </c:pt>
                <c:pt idx="2022">
                  <c:v>1971</c:v>
                </c:pt>
                <c:pt idx="2023">
                  <c:v>1970</c:v>
                </c:pt>
                <c:pt idx="2024">
                  <c:v>1969</c:v>
                </c:pt>
                <c:pt idx="2025">
                  <c:v>1968</c:v>
                </c:pt>
                <c:pt idx="2026">
                  <c:v>1967</c:v>
                </c:pt>
                <c:pt idx="2027">
                  <c:v>1966</c:v>
                </c:pt>
                <c:pt idx="2028">
                  <c:v>1965</c:v>
                </c:pt>
                <c:pt idx="2029">
                  <c:v>1964</c:v>
                </c:pt>
                <c:pt idx="2030">
                  <c:v>1963</c:v>
                </c:pt>
                <c:pt idx="2031">
                  <c:v>1962</c:v>
                </c:pt>
                <c:pt idx="2032">
                  <c:v>1961</c:v>
                </c:pt>
                <c:pt idx="2033">
                  <c:v>1960</c:v>
                </c:pt>
                <c:pt idx="2034">
                  <c:v>1959</c:v>
                </c:pt>
                <c:pt idx="2035">
                  <c:v>1958</c:v>
                </c:pt>
                <c:pt idx="2036">
                  <c:v>1957</c:v>
                </c:pt>
                <c:pt idx="2037">
                  <c:v>1956</c:v>
                </c:pt>
                <c:pt idx="2038">
                  <c:v>1955</c:v>
                </c:pt>
                <c:pt idx="2039">
                  <c:v>1954</c:v>
                </c:pt>
                <c:pt idx="2040">
                  <c:v>1953</c:v>
                </c:pt>
                <c:pt idx="2041">
                  <c:v>1952</c:v>
                </c:pt>
                <c:pt idx="2042">
                  <c:v>1951</c:v>
                </c:pt>
                <c:pt idx="2043">
                  <c:v>1950</c:v>
                </c:pt>
                <c:pt idx="2044">
                  <c:v>1949</c:v>
                </c:pt>
                <c:pt idx="2045">
                  <c:v>1948</c:v>
                </c:pt>
                <c:pt idx="2046">
                  <c:v>1947</c:v>
                </c:pt>
                <c:pt idx="2047">
                  <c:v>1946</c:v>
                </c:pt>
                <c:pt idx="2048">
                  <c:v>1945</c:v>
                </c:pt>
                <c:pt idx="2049">
                  <c:v>1944</c:v>
                </c:pt>
                <c:pt idx="2050">
                  <c:v>1943</c:v>
                </c:pt>
                <c:pt idx="2051">
                  <c:v>1942</c:v>
                </c:pt>
                <c:pt idx="2052">
                  <c:v>1941</c:v>
                </c:pt>
                <c:pt idx="2053">
                  <c:v>1940</c:v>
                </c:pt>
                <c:pt idx="2054">
                  <c:v>1939</c:v>
                </c:pt>
                <c:pt idx="2055">
                  <c:v>1938</c:v>
                </c:pt>
                <c:pt idx="2056">
                  <c:v>1937</c:v>
                </c:pt>
                <c:pt idx="2057">
                  <c:v>1936</c:v>
                </c:pt>
                <c:pt idx="2058">
                  <c:v>1935</c:v>
                </c:pt>
                <c:pt idx="2059">
                  <c:v>1934</c:v>
                </c:pt>
                <c:pt idx="2060">
                  <c:v>1933</c:v>
                </c:pt>
                <c:pt idx="2061">
                  <c:v>1932</c:v>
                </c:pt>
                <c:pt idx="2062">
                  <c:v>1931</c:v>
                </c:pt>
                <c:pt idx="2063">
                  <c:v>1930</c:v>
                </c:pt>
                <c:pt idx="2064">
                  <c:v>1929</c:v>
                </c:pt>
                <c:pt idx="2065">
                  <c:v>1928</c:v>
                </c:pt>
                <c:pt idx="2066">
                  <c:v>1927</c:v>
                </c:pt>
                <c:pt idx="2067">
                  <c:v>1926</c:v>
                </c:pt>
                <c:pt idx="2068">
                  <c:v>1925</c:v>
                </c:pt>
                <c:pt idx="2069">
                  <c:v>1924</c:v>
                </c:pt>
                <c:pt idx="2070">
                  <c:v>1923</c:v>
                </c:pt>
                <c:pt idx="2071">
                  <c:v>1922</c:v>
                </c:pt>
                <c:pt idx="2072">
                  <c:v>1921</c:v>
                </c:pt>
                <c:pt idx="2073">
                  <c:v>1920</c:v>
                </c:pt>
                <c:pt idx="2074">
                  <c:v>1919</c:v>
                </c:pt>
                <c:pt idx="2075">
                  <c:v>1918</c:v>
                </c:pt>
                <c:pt idx="2076">
                  <c:v>1917</c:v>
                </c:pt>
                <c:pt idx="2077">
                  <c:v>1916</c:v>
                </c:pt>
                <c:pt idx="2078">
                  <c:v>1915</c:v>
                </c:pt>
                <c:pt idx="2079">
                  <c:v>1914</c:v>
                </c:pt>
                <c:pt idx="2080">
                  <c:v>1913</c:v>
                </c:pt>
                <c:pt idx="2081">
                  <c:v>1912</c:v>
                </c:pt>
                <c:pt idx="2082">
                  <c:v>1911</c:v>
                </c:pt>
                <c:pt idx="2083">
                  <c:v>1910</c:v>
                </c:pt>
                <c:pt idx="2084">
                  <c:v>1909</c:v>
                </c:pt>
                <c:pt idx="2085">
                  <c:v>1908</c:v>
                </c:pt>
                <c:pt idx="2086">
                  <c:v>1907</c:v>
                </c:pt>
                <c:pt idx="2087">
                  <c:v>1906</c:v>
                </c:pt>
                <c:pt idx="2088">
                  <c:v>1905</c:v>
                </c:pt>
                <c:pt idx="2089">
                  <c:v>1904</c:v>
                </c:pt>
                <c:pt idx="2090">
                  <c:v>1903</c:v>
                </c:pt>
                <c:pt idx="2091">
                  <c:v>1902</c:v>
                </c:pt>
                <c:pt idx="2092">
                  <c:v>1901</c:v>
                </c:pt>
                <c:pt idx="2093">
                  <c:v>1900</c:v>
                </c:pt>
                <c:pt idx="2094">
                  <c:v>1899</c:v>
                </c:pt>
                <c:pt idx="2095">
                  <c:v>1898</c:v>
                </c:pt>
                <c:pt idx="2096">
                  <c:v>1897</c:v>
                </c:pt>
                <c:pt idx="2097">
                  <c:v>1896</c:v>
                </c:pt>
                <c:pt idx="2098">
                  <c:v>1895</c:v>
                </c:pt>
                <c:pt idx="2099">
                  <c:v>1894</c:v>
                </c:pt>
                <c:pt idx="2100">
                  <c:v>1893</c:v>
                </c:pt>
                <c:pt idx="2101">
                  <c:v>1892</c:v>
                </c:pt>
                <c:pt idx="2102">
                  <c:v>1891</c:v>
                </c:pt>
                <c:pt idx="2103">
                  <c:v>1890</c:v>
                </c:pt>
                <c:pt idx="2104">
                  <c:v>1889</c:v>
                </c:pt>
                <c:pt idx="2105">
                  <c:v>1888</c:v>
                </c:pt>
                <c:pt idx="2106">
                  <c:v>1887</c:v>
                </c:pt>
                <c:pt idx="2107">
                  <c:v>1886</c:v>
                </c:pt>
                <c:pt idx="2108">
                  <c:v>1885</c:v>
                </c:pt>
                <c:pt idx="2109">
                  <c:v>1884</c:v>
                </c:pt>
                <c:pt idx="2110">
                  <c:v>1883</c:v>
                </c:pt>
                <c:pt idx="2111">
                  <c:v>1882</c:v>
                </c:pt>
                <c:pt idx="2112">
                  <c:v>1881</c:v>
                </c:pt>
                <c:pt idx="2113">
                  <c:v>1880</c:v>
                </c:pt>
                <c:pt idx="2114">
                  <c:v>1879</c:v>
                </c:pt>
                <c:pt idx="2115">
                  <c:v>1878</c:v>
                </c:pt>
                <c:pt idx="2116">
                  <c:v>1877</c:v>
                </c:pt>
                <c:pt idx="2117">
                  <c:v>1876</c:v>
                </c:pt>
                <c:pt idx="2118">
                  <c:v>1875</c:v>
                </c:pt>
                <c:pt idx="2119">
                  <c:v>1874</c:v>
                </c:pt>
                <c:pt idx="2120">
                  <c:v>1873</c:v>
                </c:pt>
                <c:pt idx="2121">
                  <c:v>1872</c:v>
                </c:pt>
                <c:pt idx="2122">
                  <c:v>1871</c:v>
                </c:pt>
                <c:pt idx="2123">
                  <c:v>1870</c:v>
                </c:pt>
                <c:pt idx="2124">
                  <c:v>1869</c:v>
                </c:pt>
                <c:pt idx="2125">
                  <c:v>1868</c:v>
                </c:pt>
                <c:pt idx="2126">
                  <c:v>1867</c:v>
                </c:pt>
                <c:pt idx="2127">
                  <c:v>1866</c:v>
                </c:pt>
                <c:pt idx="2128">
                  <c:v>1865</c:v>
                </c:pt>
                <c:pt idx="2129">
                  <c:v>1864</c:v>
                </c:pt>
                <c:pt idx="2130">
                  <c:v>1863</c:v>
                </c:pt>
                <c:pt idx="2131">
                  <c:v>1862</c:v>
                </c:pt>
                <c:pt idx="2132">
                  <c:v>1861</c:v>
                </c:pt>
                <c:pt idx="2133">
                  <c:v>1860</c:v>
                </c:pt>
                <c:pt idx="2134">
                  <c:v>1859</c:v>
                </c:pt>
                <c:pt idx="2135">
                  <c:v>1858</c:v>
                </c:pt>
                <c:pt idx="2136">
                  <c:v>1857</c:v>
                </c:pt>
                <c:pt idx="2137">
                  <c:v>1856</c:v>
                </c:pt>
                <c:pt idx="2138">
                  <c:v>1855</c:v>
                </c:pt>
                <c:pt idx="2139">
                  <c:v>1854</c:v>
                </c:pt>
                <c:pt idx="2140">
                  <c:v>1853</c:v>
                </c:pt>
                <c:pt idx="2141">
                  <c:v>1852</c:v>
                </c:pt>
                <c:pt idx="2142">
                  <c:v>1851</c:v>
                </c:pt>
                <c:pt idx="2143">
                  <c:v>1850</c:v>
                </c:pt>
                <c:pt idx="2144">
                  <c:v>1849</c:v>
                </c:pt>
                <c:pt idx="2145">
                  <c:v>1848</c:v>
                </c:pt>
                <c:pt idx="2146">
                  <c:v>1847</c:v>
                </c:pt>
                <c:pt idx="2147">
                  <c:v>1846</c:v>
                </c:pt>
                <c:pt idx="2148">
                  <c:v>1845</c:v>
                </c:pt>
                <c:pt idx="2149">
                  <c:v>1844</c:v>
                </c:pt>
                <c:pt idx="2150">
                  <c:v>1843</c:v>
                </c:pt>
                <c:pt idx="2151">
                  <c:v>1842</c:v>
                </c:pt>
                <c:pt idx="2152">
                  <c:v>1841</c:v>
                </c:pt>
                <c:pt idx="2153">
                  <c:v>1840</c:v>
                </c:pt>
                <c:pt idx="2154">
                  <c:v>1839</c:v>
                </c:pt>
                <c:pt idx="2155">
                  <c:v>1838</c:v>
                </c:pt>
                <c:pt idx="2156">
                  <c:v>1837</c:v>
                </c:pt>
                <c:pt idx="2157">
                  <c:v>1836</c:v>
                </c:pt>
                <c:pt idx="2158">
                  <c:v>1835</c:v>
                </c:pt>
                <c:pt idx="2159">
                  <c:v>1834</c:v>
                </c:pt>
                <c:pt idx="2160">
                  <c:v>1833</c:v>
                </c:pt>
                <c:pt idx="2161">
                  <c:v>1832</c:v>
                </c:pt>
                <c:pt idx="2162">
                  <c:v>1831</c:v>
                </c:pt>
                <c:pt idx="2163">
                  <c:v>1830</c:v>
                </c:pt>
                <c:pt idx="2164">
                  <c:v>1829</c:v>
                </c:pt>
                <c:pt idx="2165">
                  <c:v>1828</c:v>
                </c:pt>
                <c:pt idx="2166">
                  <c:v>1827</c:v>
                </c:pt>
                <c:pt idx="2167">
                  <c:v>1826</c:v>
                </c:pt>
                <c:pt idx="2168">
                  <c:v>1825</c:v>
                </c:pt>
                <c:pt idx="2169">
                  <c:v>1824</c:v>
                </c:pt>
                <c:pt idx="2170">
                  <c:v>1823</c:v>
                </c:pt>
                <c:pt idx="2171">
                  <c:v>1822</c:v>
                </c:pt>
                <c:pt idx="2172">
                  <c:v>1821</c:v>
                </c:pt>
                <c:pt idx="2173">
                  <c:v>1820</c:v>
                </c:pt>
                <c:pt idx="2174">
                  <c:v>1819</c:v>
                </c:pt>
                <c:pt idx="2175">
                  <c:v>1818</c:v>
                </c:pt>
                <c:pt idx="2176">
                  <c:v>1817</c:v>
                </c:pt>
                <c:pt idx="2177">
                  <c:v>1816</c:v>
                </c:pt>
                <c:pt idx="2178">
                  <c:v>1815</c:v>
                </c:pt>
                <c:pt idx="2179">
                  <c:v>1814</c:v>
                </c:pt>
                <c:pt idx="2180">
                  <c:v>1813</c:v>
                </c:pt>
                <c:pt idx="2181">
                  <c:v>1812</c:v>
                </c:pt>
                <c:pt idx="2182">
                  <c:v>1811</c:v>
                </c:pt>
                <c:pt idx="2183">
                  <c:v>1810</c:v>
                </c:pt>
                <c:pt idx="2184">
                  <c:v>1809</c:v>
                </c:pt>
                <c:pt idx="2185">
                  <c:v>1808</c:v>
                </c:pt>
                <c:pt idx="2186">
                  <c:v>1807</c:v>
                </c:pt>
                <c:pt idx="2187">
                  <c:v>1806</c:v>
                </c:pt>
                <c:pt idx="2188">
                  <c:v>1805</c:v>
                </c:pt>
                <c:pt idx="2189">
                  <c:v>1804</c:v>
                </c:pt>
                <c:pt idx="2190">
                  <c:v>1803</c:v>
                </c:pt>
                <c:pt idx="2191">
                  <c:v>1802</c:v>
                </c:pt>
                <c:pt idx="2192">
                  <c:v>1801</c:v>
                </c:pt>
                <c:pt idx="2193">
                  <c:v>1800</c:v>
                </c:pt>
                <c:pt idx="2194">
                  <c:v>1799</c:v>
                </c:pt>
                <c:pt idx="2195">
                  <c:v>1798</c:v>
                </c:pt>
                <c:pt idx="2196">
                  <c:v>1797</c:v>
                </c:pt>
                <c:pt idx="2197">
                  <c:v>1796</c:v>
                </c:pt>
                <c:pt idx="2198">
                  <c:v>1795</c:v>
                </c:pt>
                <c:pt idx="2199">
                  <c:v>1794</c:v>
                </c:pt>
                <c:pt idx="2200">
                  <c:v>1793</c:v>
                </c:pt>
                <c:pt idx="2201">
                  <c:v>1792</c:v>
                </c:pt>
                <c:pt idx="2202">
                  <c:v>1791</c:v>
                </c:pt>
                <c:pt idx="2203">
                  <c:v>1790</c:v>
                </c:pt>
                <c:pt idx="2204">
                  <c:v>1789</c:v>
                </c:pt>
                <c:pt idx="2205">
                  <c:v>1788</c:v>
                </c:pt>
                <c:pt idx="2206">
                  <c:v>1787</c:v>
                </c:pt>
                <c:pt idx="2207">
                  <c:v>1786</c:v>
                </c:pt>
                <c:pt idx="2208">
                  <c:v>1785</c:v>
                </c:pt>
                <c:pt idx="2209">
                  <c:v>1784</c:v>
                </c:pt>
                <c:pt idx="2210">
                  <c:v>1783</c:v>
                </c:pt>
                <c:pt idx="2211">
                  <c:v>1782</c:v>
                </c:pt>
                <c:pt idx="2212">
                  <c:v>1781</c:v>
                </c:pt>
                <c:pt idx="2213">
                  <c:v>1780</c:v>
                </c:pt>
                <c:pt idx="2214">
                  <c:v>1779</c:v>
                </c:pt>
                <c:pt idx="2215">
                  <c:v>1778</c:v>
                </c:pt>
                <c:pt idx="2216">
                  <c:v>1777</c:v>
                </c:pt>
                <c:pt idx="2217">
                  <c:v>1776</c:v>
                </c:pt>
                <c:pt idx="2218">
                  <c:v>1775</c:v>
                </c:pt>
                <c:pt idx="2219">
                  <c:v>1774</c:v>
                </c:pt>
                <c:pt idx="2220">
                  <c:v>1773</c:v>
                </c:pt>
                <c:pt idx="2221">
                  <c:v>1772</c:v>
                </c:pt>
                <c:pt idx="2222">
                  <c:v>1771</c:v>
                </c:pt>
                <c:pt idx="2223">
                  <c:v>1770</c:v>
                </c:pt>
                <c:pt idx="2224">
                  <c:v>1769</c:v>
                </c:pt>
                <c:pt idx="2225">
                  <c:v>1768</c:v>
                </c:pt>
                <c:pt idx="2226">
                  <c:v>1767</c:v>
                </c:pt>
                <c:pt idx="2227">
                  <c:v>1766</c:v>
                </c:pt>
                <c:pt idx="2228">
                  <c:v>1765</c:v>
                </c:pt>
                <c:pt idx="2229">
                  <c:v>1764</c:v>
                </c:pt>
                <c:pt idx="2230">
                  <c:v>1763</c:v>
                </c:pt>
                <c:pt idx="2231">
                  <c:v>1762</c:v>
                </c:pt>
                <c:pt idx="2232">
                  <c:v>1761</c:v>
                </c:pt>
                <c:pt idx="2233">
                  <c:v>1760</c:v>
                </c:pt>
                <c:pt idx="2234">
                  <c:v>1759</c:v>
                </c:pt>
                <c:pt idx="2235">
                  <c:v>1758</c:v>
                </c:pt>
                <c:pt idx="2236">
                  <c:v>1757</c:v>
                </c:pt>
                <c:pt idx="2237">
                  <c:v>1756</c:v>
                </c:pt>
                <c:pt idx="2238">
                  <c:v>1755</c:v>
                </c:pt>
                <c:pt idx="2239">
                  <c:v>1754</c:v>
                </c:pt>
                <c:pt idx="2240">
                  <c:v>1753</c:v>
                </c:pt>
                <c:pt idx="2241">
                  <c:v>1752</c:v>
                </c:pt>
                <c:pt idx="2242">
                  <c:v>1751</c:v>
                </c:pt>
                <c:pt idx="2243">
                  <c:v>1750</c:v>
                </c:pt>
                <c:pt idx="2244">
                  <c:v>1749</c:v>
                </c:pt>
                <c:pt idx="2245">
                  <c:v>1748</c:v>
                </c:pt>
                <c:pt idx="2246">
                  <c:v>1747</c:v>
                </c:pt>
                <c:pt idx="2247">
                  <c:v>1746</c:v>
                </c:pt>
                <c:pt idx="2248">
                  <c:v>1745</c:v>
                </c:pt>
                <c:pt idx="2249">
                  <c:v>1744</c:v>
                </c:pt>
                <c:pt idx="2250">
                  <c:v>1743</c:v>
                </c:pt>
                <c:pt idx="2251">
                  <c:v>1742</c:v>
                </c:pt>
                <c:pt idx="2252">
                  <c:v>1741</c:v>
                </c:pt>
                <c:pt idx="2253">
                  <c:v>1740</c:v>
                </c:pt>
                <c:pt idx="2254">
                  <c:v>1739</c:v>
                </c:pt>
                <c:pt idx="2255">
                  <c:v>1738</c:v>
                </c:pt>
                <c:pt idx="2256">
                  <c:v>1737</c:v>
                </c:pt>
                <c:pt idx="2257">
                  <c:v>1736</c:v>
                </c:pt>
                <c:pt idx="2258">
                  <c:v>1735</c:v>
                </c:pt>
                <c:pt idx="2259">
                  <c:v>1734</c:v>
                </c:pt>
                <c:pt idx="2260">
                  <c:v>1733</c:v>
                </c:pt>
                <c:pt idx="2261">
                  <c:v>1732</c:v>
                </c:pt>
                <c:pt idx="2262">
                  <c:v>1731</c:v>
                </c:pt>
                <c:pt idx="2263">
                  <c:v>1730</c:v>
                </c:pt>
                <c:pt idx="2264">
                  <c:v>1729</c:v>
                </c:pt>
                <c:pt idx="2265">
                  <c:v>1728</c:v>
                </c:pt>
                <c:pt idx="2266">
                  <c:v>1727</c:v>
                </c:pt>
                <c:pt idx="2267">
                  <c:v>1726</c:v>
                </c:pt>
                <c:pt idx="2268">
                  <c:v>1725</c:v>
                </c:pt>
                <c:pt idx="2269">
                  <c:v>1724</c:v>
                </c:pt>
                <c:pt idx="2270">
                  <c:v>1723</c:v>
                </c:pt>
                <c:pt idx="2271">
                  <c:v>1722</c:v>
                </c:pt>
                <c:pt idx="2272">
                  <c:v>1721</c:v>
                </c:pt>
                <c:pt idx="2273">
                  <c:v>1720</c:v>
                </c:pt>
                <c:pt idx="2274">
                  <c:v>1719</c:v>
                </c:pt>
                <c:pt idx="2275">
                  <c:v>1718</c:v>
                </c:pt>
                <c:pt idx="2276">
                  <c:v>1717</c:v>
                </c:pt>
                <c:pt idx="2277">
                  <c:v>1716</c:v>
                </c:pt>
                <c:pt idx="2278">
                  <c:v>1715</c:v>
                </c:pt>
                <c:pt idx="2279">
                  <c:v>1714</c:v>
                </c:pt>
                <c:pt idx="2280">
                  <c:v>1713</c:v>
                </c:pt>
                <c:pt idx="2281">
                  <c:v>1712</c:v>
                </c:pt>
                <c:pt idx="2282">
                  <c:v>1711</c:v>
                </c:pt>
                <c:pt idx="2283">
                  <c:v>1710</c:v>
                </c:pt>
                <c:pt idx="2284">
                  <c:v>1709</c:v>
                </c:pt>
                <c:pt idx="2285">
                  <c:v>1708</c:v>
                </c:pt>
                <c:pt idx="2286">
                  <c:v>1707</c:v>
                </c:pt>
                <c:pt idx="2287">
                  <c:v>1706</c:v>
                </c:pt>
                <c:pt idx="2288">
                  <c:v>1705</c:v>
                </c:pt>
                <c:pt idx="2289">
                  <c:v>1704</c:v>
                </c:pt>
                <c:pt idx="2290">
                  <c:v>1703</c:v>
                </c:pt>
                <c:pt idx="2291">
                  <c:v>1702</c:v>
                </c:pt>
                <c:pt idx="2292">
                  <c:v>1701</c:v>
                </c:pt>
                <c:pt idx="2293">
                  <c:v>1700</c:v>
                </c:pt>
                <c:pt idx="2294">
                  <c:v>1699</c:v>
                </c:pt>
                <c:pt idx="2295">
                  <c:v>1698</c:v>
                </c:pt>
                <c:pt idx="2296">
                  <c:v>1697</c:v>
                </c:pt>
                <c:pt idx="2297">
                  <c:v>1696</c:v>
                </c:pt>
                <c:pt idx="2298">
                  <c:v>1695</c:v>
                </c:pt>
                <c:pt idx="2299">
                  <c:v>1694</c:v>
                </c:pt>
                <c:pt idx="2300">
                  <c:v>1693</c:v>
                </c:pt>
                <c:pt idx="2301">
                  <c:v>1692</c:v>
                </c:pt>
                <c:pt idx="2302">
                  <c:v>1691</c:v>
                </c:pt>
                <c:pt idx="2303">
                  <c:v>1690</c:v>
                </c:pt>
                <c:pt idx="2304">
                  <c:v>1689</c:v>
                </c:pt>
                <c:pt idx="2305">
                  <c:v>1688</c:v>
                </c:pt>
                <c:pt idx="2306">
                  <c:v>1687</c:v>
                </c:pt>
                <c:pt idx="2307">
                  <c:v>1686</c:v>
                </c:pt>
                <c:pt idx="2308">
                  <c:v>1685</c:v>
                </c:pt>
                <c:pt idx="2309">
                  <c:v>1684</c:v>
                </c:pt>
                <c:pt idx="2310">
                  <c:v>1683</c:v>
                </c:pt>
                <c:pt idx="2311">
                  <c:v>1682</c:v>
                </c:pt>
                <c:pt idx="2312">
                  <c:v>1681</c:v>
                </c:pt>
                <c:pt idx="2313">
                  <c:v>1680</c:v>
                </c:pt>
                <c:pt idx="2314">
                  <c:v>1679</c:v>
                </c:pt>
                <c:pt idx="2315">
                  <c:v>1678</c:v>
                </c:pt>
                <c:pt idx="2316">
                  <c:v>1677</c:v>
                </c:pt>
                <c:pt idx="2317">
                  <c:v>1676</c:v>
                </c:pt>
                <c:pt idx="2318">
                  <c:v>1675</c:v>
                </c:pt>
                <c:pt idx="2319">
                  <c:v>1674</c:v>
                </c:pt>
                <c:pt idx="2320">
                  <c:v>1673</c:v>
                </c:pt>
                <c:pt idx="2321">
                  <c:v>1672</c:v>
                </c:pt>
                <c:pt idx="2322">
                  <c:v>1671</c:v>
                </c:pt>
                <c:pt idx="2323">
                  <c:v>1670</c:v>
                </c:pt>
                <c:pt idx="2324">
                  <c:v>1669</c:v>
                </c:pt>
                <c:pt idx="2325">
                  <c:v>1668</c:v>
                </c:pt>
                <c:pt idx="2326">
                  <c:v>1667</c:v>
                </c:pt>
                <c:pt idx="2327">
                  <c:v>1666</c:v>
                </c:pt>
                <c:pt idx="2328">
                  <c:v>1665</c:v>
                </c:pt>
                <c:pt idx="2329">
                  <c:v>1664</c:v>
                </c:pt>
                <c:pt idx="2330">
                  <c:v>1663</c:v>
                </c:pt>
                <c:pt idx="2331">
                  <c:v>1662</c:v>
                </c:pt>
                <c:pt idx="2332">
                  <c:v>1661</c:v>
                </c:pt>
                <c:pt idx="2333">
                  <c:v>1660</c:v>
                </c:pt>
                <c:pt idx="2334">
                  <c:v>1659</c:v>
                </c:pt>
                <c:pt idx="2335">
                  <c:v>1658</c:v>
                </c:pt>
                <c:pt idx="2336">
                  <c:v>1657</c:v>
                </c:pt>
                <c:pt idx="2337">
                  <c:v>1656</c:v>
                </c:pt>
                <c:pt idx="2338">
                  <c:v>1655</c:v>
                </c:pt>
                <c:pt idx="2339">
                  <c:v>1654</c:v>
                </c:pt>
                <c:pt idx="2340">
                  <c:v>1653</c:v>
                </c:pt>
                <c:pt idx="2341">
                  <c:v>1652</c:v>
                </c:pt>
                <c:pt idx="2342">
                  <c:v>1651</c:v>
                </c:pt>
                <c:pt idx="2343">
                  <c:v>1650</c:v>
                </c:pt>
                <c:pt idx="2344">
                  <c:v>1649</c:v>
                </c:pt>
                <c:pt idx="2345">
                  <c:v>1648</c:v>
                </c:pt>
                <c:pt idx="2346">
                  <c:v>1647</c:v>
                </c:pt>
                <c:pt idx="2347">
                  <c:v>1646</c:v>
                </c:pt>
                <c:pt idx="2348">
                  <c:v>1645</c:v>
                </c:pt>
                <c:pt idx="2349">
                  <c:v>1644</c:v>
                </c:pt>
                <c:pt idx="2350">
                  <c:v>1643</c:v>
                </c:pt>
                <c:pt idx="2351">
                  <c:v>1642</c:v>
                </c:pt>
                <c:pt idx="2352">
                  <c:v>1641</c:v>
                </c:pt>
                <c:pt idx="2353">
                  <c:v>1640</c:v>
                </c:pt>
                <c:pt idx="2354">
                  <c:v>1639</c:v>
                </c:pt>
                <c:pt idx="2355">
                  <c:v>1638</c:v>
                </c:pt>
                <c:pt idx="2356">
                  <c:v>1637</c:v>
                </c:pt>
                <c:pt idx="2357">
                  <c:v>1636</c:v>
                </c:pt>
                <c:pt idx="2358">
                  <c:v>1635</c:v>
                </c:pt>
                <c:pt idx="2359">
                  <c:v>1634</c:v>
                </c:pt>
                <c:pt idx="2360">
                  <c:v>1633</c:v>
                </c:pt>
                <c:pt idx="2361">
                  <c:v>1632</c:v>
                </c:pt>
                <c:pt idx="2362">
                  <c:v>1631</c:v>
                </c:pt>
                <c:pt idx="2363">
                  <c:v>1630</c:v>
                </c:pt>
                <c:pt idx="2364">
                  <c:v>1629</c:v>
                </c:pt>
                <c:pt idx="2365">
                  <c:v>1628</c:v>
                </c:pt>
                <c:pt idx="2366">
                  <c:v>1627</c:v>
                </c:pt>
                <c:pt idx="2367">
                  <c:v>1626</c:v>
                </c:pt>
                <c:pt idx="2368">
                  <c:v>1625</c:v>
                </c:pt>
                <c:pt idx="2369">
                  <c:v>1624</c:v>
                </c:pt>
                <c:pt idx="2370">
                  <c:v>1623</c:v>
                </c:pt>
                <c:pt idx="2371">
                  <c:v>1622</c:v>
                </c:pt>
                <c:pt idx="2372">
                  <c:v>1621</c:v>
                </c:pt>
                <c:pt idx="2373">
                  <c:v>1620</c:v>
                </c:pt>
                <c:pt idx="2374">
                  <c:v>1619</c:v>
                </c:pt>
                <c:pt idx="2375">
                  <c:v>1618</c:v>
                </c:pt>
                <c:pt idx="2376">
                  <c:v>1617</c:v>
                </c:pt>
                <c:pt idx="2377">
                  <c:v>1616</c:v>
                </c:pt>
                <c:pt idx="2378">
                  <c:v>1615</c:v>
                </c:pt>
                <c:pt idx="2379">
                  <c:v>1614</c:v>
                </c:pt>
                <c:pt idx="2380">
                  <c:v>1613</c:v>
                </c:pt>
                <c:pt idx="2381">
                  <c:v>1612</c:v>
                </c:pt>
                <c:pt idx="2382">
                  <c:v>1611</c:v>
                </c:pt>
                <c:pt idx="2383">
                  <c:v>1610</c:v>
                </c:pt>
                <c:pt idx="2384">
                  <c:v>1609</c:v>
                </c:pt>
                <c:pt idx="2385">
                  <c:v>1608</c:v>
                </c:pt>
                <c:pt idx="2386">
                  <c:v>1607</c:v>
                </c:pt>
                <c:pt idx="2387">
                  <c:v>1606</c:v>
                </c:pt>
                <c:pt idx="2388">
                  <c:v>1605</c:v>
                </c:pt>
                <c:pt idx="2389">
                  <c:v>1604</c:v>
                </c:pt>
                <c:pt idx="2390">
                  <c:v>1603</c:v>
                </c:pt>
                <c:pt idx="2391">
                  <c:v>1602</c:v>
                </c:pt>
                <c:pt idx="2392">
                  <c:v>1601</c:v>
                </c:pt>
                <c:pt idx="2393">
                  <c:v>1600</c:v>
                </c:pt>
                <c:pt idx="2394">
                  <c:v>1599</c:v>
                </c:pt>
                <c:pt idx="2395">
                  <c:v>1598</c:v>
                </c:pt>
                <c:pt idx="2396">
                  <c:v>1597</c:v>
                </c:pt>
                <c:pt idx="2397">
                  <c:v>1596</c:v>
                </c:pt>
                <c:pt idx="2398">
                  <c:v>1595</c:v>
                </c:pt>
                <c:pt idx="2399">
                  <c:v>1594</c:v>
                </c:pt>
                <c:pt idx="2400">
                  <c:v>1593</c:v>
                </c:pt>
                <c:pt idx="2401">
                  <c:v>1592</c:v>
                </c:pt>
                <c:pt idx="2402">
                  <c:v>1591</c:v>
                </c:pt>
                <c:pt idx="2403">
                  <c:v>1590</c:v>
                </c:pt>
                <c:pt idx="2404">
                  <c:v>1589</c:v>
                </c:pt>
                <c:pt idx="2405">
                  <c:v>1588</c:v>
                </c:pt>
                <c:pt idx="2406">
                  <c:v>1587</c:v>
                </c:pt>
                <c:pt idx="2407">
                  <c:v>1586</c:v>
                </c:pt>
                <c:pt idx="2408">
                  <c:v>1585</c:v>
                </c:pt>
                <c:pt idx="2409">
                  <c:v>1584</c:v>
                </c:pt>
                <c:pt idx="2410">
                  <c:v>1583</c:v>
                </c:pt>
                <c:pt idx="2411">
                  <c:v>1582</c:v>
                </c:pt>
                <c:pt idx="2412">
                  <c:v>1581</c:v>
                </c:pt>
                <c:pt idx="2413">
                  <c:v>1580</c:v>
                </c:pt>
                <c:pt idx="2414">
                  <c:v>1579</c:v>
                </c:pt>
                <c:pt idx="2415">
                  <c:v>1578</c:v>
                </c:pt>
                <c:pt idx="2416">
                  <c:v>1577</c:v>
                </c:pt>
                <c:pt idx="2417">
                  <c:v>1576</c:v>
                </c:pt>
                <c:pt idx="2418">
                  <c:v>1575</c:v>
                </c:pt>
                <c:pt idx="2419">
                  <c:v>1574</c:v>
                </c:pt>
                <c:pt idx="2420">
                  <c:v>1573</c:v>
                </c:pt>
                <c:pt idx="2421">
                  <c:v>1572</c:v>
                </c:pt>
                <c:pt idx="2422">
                  <c:v>1571</c:v>
                </c:pt>
                <c:pt idx="2423">
                  <c:v>1570</c:v>
                </c:pt>
                <c:pt idx="2424">
                  <c:v>1569</c:v>
                </c:pt>
                <c:pt idx="2425">
                  <c:v>1568</c:v>
                </c:pt>
                <c:pt idx="2426">
                  <c:v>1567</c:v>
                </c:pt>
                <c:pt idx="2427">
                  <c:v>1566</c:v>
                </c:pt>
                <c:pt idx="2428">
                  <c:v>1565</c:v>
                </c:pt>
                <c:pt idx="2429">
                  <c:v>1564</c:v>
                </c:pt>
                <c:pt idx="2430">
                  <c:v>1563</c:v>
                </c:pt>
                <c:pt idx="2431">
                  <c:v>1562</c:v>
                </c:pt>
                <c:pt idx="2432">
                  <c:v>1561</c:v>
                </c:pt>
                <c:pt idx="2433">
                  <c:v>1560</c:v>
                </c:pt>
                <c:pt idx="2434">
                  <c:v>1559</c:v>
                </c:pt>
                <c:pt idx="2435">
                  <c:v>1558</c:v>
                </c:pt>
                <c:pt idx="2436">
                  <c:v>1557</c:v>
                </c:pt>
                <c:pt idx="2437">
                  <c:v>1556</c:v>
                </c:pt>
                <c:pt idx="2438">
                  <c:v>1555</c:v>
                </c:pt>
                <c:pt idx="2439">
                  <c:v>1554</c:v>
                </c:pt>
                <c:pt idx="2440">
                  <c:v>1553</c:v>
                </c:pt>
                <c:pt idx="2441">
                  <c:v>1552</c:v>
                </c:pt>
                <c:pt idx="2442">
                  <c:v>1551</c:v>
                </c:pt>
                <c:pt idx="2443">
                  <c:v>1550</c:v>
                </c:pt>
                <c:pt idx="2444">
                  <c:v>1549</c:v>
                </c:pt>
                <c:pt idx="2445">
                  <c:v>1548</c:v>
                </c:pt>
                <c:pt idx="2446">
                  <c:v>1547</c:v>
                </c:pt>
                <c:pt idx="2447">
                  <c:v>1546</c:v>
                </c:pt>
                <c:pt idx="2448">
                  <c:v>1545</c:v>
                </c:pt>
                <c:pt idx="2449">
                  <c:v>1544</c:v>
                </c:pt>
                <c:pt idx="2450">
                  <c:v>1543</c:v>
                </c:pt>
                <c:pt idx="2451">
                  <c:v>1542</c:v>
                </c:pt>
                <c:pt idx="2452">
                  <c:v>1541</c:v>
                </c:pt>
                <c:pt idx="2453">
                  <c:v>1540</c:v>
                </c:pt>
                <c:pt idx="2454">
                  <c:v>1539</c:v>
                </c:pt>
                <c:pt idx="2455">
                  <c:v>1538</c:v>
                </c:pt>
                <c:pt idx="2456">
                  <c:v>1537</c:v>
                </c:pt>
                <c:pt idx="2457">
                  <c:v>1536</c:v>
                </c:pt>
                <c:pt idx="2458">
                  <c:v>1535</c:v>
                </c:pt>
                <c:pt idx="2459">
                  <c:v>1534</c:v>
                </c:pt>
                <c:pt idx="2460">
                  <c:v>1533</c:v>
                </c:pt>
                <c:pt idx="2461">
                  <c:v>1532</c:v>
                </c:pt>
                <c:pt idx="2462">
                  <c:v>1531</c:v>
                </c:pt>
                <c:pt idx="2463">
                  <c:v>1530</c:v>
                </c:pt>
                <c:pt idx="2464">
                  <c:v>1529</c:v>
                </c:pt>
                <c:pt idx="2465">
                  <c:v>1528</c:v>
                </c:pt>
                <c:pt idx="2466">
                  <c:v>1527</c:v>
                </c:pt>
                <c:pt idx="2467">
                  <c:v>1526</c:v>
                </c:pt>
                <c:pt idx="2468">
                  <c:v>1525</c:v>
                </c:pt>
                <c:pt idx="2469">
                  <c:v>1524</c:v>
                </c:pt>
                <c:pt idx="2470">
                  <c:v>1523</c:v>
                </c:pt>
                <c:pt idx="2471">
                  <c:v>1522</c:v>
                </c:pt>
                <c:pt idx="2472">
                  <c:v>1521</c:v>
                </c:pt>
                <c:pt idx="2473">
                  <c:v>1520</c:v>
                </c:pt>
                <c:pt idx="2474">
                  <c:v>1519</c:v>
                </c:pt>
                <c:pt idx="2475">
                  <c:v>1518</c:v>
                </c:pt>
                <c:pt idx="2476">
                  <c:v>1517</c:v>
                </c:pt>
                <c:pt idx="2477">
                  <c:v>1516</c:v>
                </c:pt>
                <c:pt idx="2478">
                  <c:v>1515</c:v>
                </c:pt>
                <c:pt idx="2479">
                  <c:v>1514</c:v>
                </c:pt>
                <c:pt idx="2480">
                  <c:v>1513</c:v>
                </c:pt>
                <c:pt idx="2481">
                  <c:v>1512</c:v>
                </c:pt>
                <c:pt idx="2482">
                  <c:v>1511</c:v>
                </c:pt>
                <c:pt idx="2483">
                  <c:v>1510</c:v>
                </c:pt>
                <c:pt idx="2484">
                  <c:v>1509</c:v>
                </c:pt>
                <c:pt idx="2485">
                  <c:v>1508</c:v>
                </c:pt>
                <c:pt idx="2486">
                  <c:v>1507</c:v>
                </c:pt>
                <c:pt idx="2487">
                  <c:v>1506</c:v>
                </c:pt>
                <c:pt idx="2488">
                  <c:v>1505</c:v>
                </c:pt>
                <c:pt idx="2489">
                  <c:v>1504</c:v>
                </c:pt>
                <c:pt idx="2490">
                  <c:v>1503</c:v>
                </c:pt>
                <c:pt idx="2491">
                  <c:v>1502</c:v>
                </c:pt>
                <c:pt idx="2492">
                  <c:v>1501</c:v>
                </c:pt>
                <c:pt idx="2493">
                  <c:v>1500</c:v>
                </c:pt>
                <c:pt idx="2494">
                  <c:v>1499</c:v>
                </c:pt>
                <c:pt idx="2495">
                  <c:v>1498</c:v>
                </c:pt>
                <c:pt idx="2496">
                  <c:v>1497</c:v>
                </c:pt>
                <c:pt idx="2497">
                  <c:v>1496</c:v>
                </c:pt>
                <c:pt idx="2498">
                  <c:v>1495</c:v>
                </c:pt>
                <c:pt idx="2499">
                  <c:v>1494</c:v>
                </c:pt>
                <c:pt idx="2500">
                  <c:v>1493</c:v>
                </c:pt>
                <c:pt idx="2501">
                  <c:v>1492</c:v>
                </c:pt>
                <c:pt idx="2502">
                  <c:v>1491</c:v>
                </c:pt>
                <c:pt idx="2503">
                  <c:v>1490</c:v>
                </c:pt>
                <c:pt idx="2504">
                  <c:v>1489</c:v>
                </c:pt>
                <c:pt idx="2505">
                  <c:v>1488</c:v>
                </c:pt>
                <c:pt idx="2506">
                  <c:v>1487</c:v>
                </c:pt>
                <c:pt idx="2507">
                  <c:v>1486</c:v>
                </c:pt>
                <c:pt idx="2508">
                  <c:v>1485</c:v>
                </c:pt>
                <c:pt idx="2509">
                  <c:v>1484</c:v>
                </c:pt>
                <c:pt idx="2510">
                  <c:v>1483</c:v>
                </c:pt>
                <c:pt idx="2511">
                  <c:v>1482</c:v>
                </c:pt>
                <c:pt idx="2512">
                  <c:v>1481</c:v>
                </c:pt>
                <c:pt idx="2513">
                  <c:v>1480</c:v>
                </c:pt>
                <c:pt idx="2514">
                  <c:v>1479</c:v>
                </c:pt>
                <c:pt idx="2515">
                  <c:v>1478</c:v>
                </c:pt>
                <c:pt idx="2516">
                  <c:v>1477</c:v>
                </c:pt>
                <c:pt idx="2517">
                  <c:v>1476</c:v>
                </c:pt>
                <c:pt idx="2518">
                  <c:v>1475</c:v>
                </c:pt>
                <c:pt idx="2519">
                  <c:v>1474</c:v>
                </c:pt>
                <c:pt idx="2520">
                  <c:v>1473</c:v>
                </c:pt>
                <c:pt idx="2521">
                  <c:v>1472</c:v>
                </c:pt>
                <c:pt idx="2522">
                  <c:v>1471</c:v>
                </c:pt>
                <c:pt idx="2523">
                  <c:v>1470</c:v>
                </c:pt>
                <c:pt idx="2524">
                  <c:v>1469</c:v>
                </c:pt>
                <c:pt idx="2525">
                  <c:v>1468</c:v>
                </c:pt>
                <c:pt idx="2526">
                  <c:v>1467</c:v>
                </c:pt>
                <c:pt idx="2527">
                  <c:v>1466</c:v>
                </c:pt>
                <c:pt idx="2528">
                  <c:v>1465</c:v>
                </c:pt>
                <c:pt idx="2529">
                  <c:v>1464</c:v>
                </c:pt>
                <c:pt idx="2530">
                  <c:v>1463</c:v>
                </c:pt>
                <c:pt idx="2531">
                  <c:v>1462</c:v>
                </c:pt>
                <c:pt idx="2532">
                  <c:v>1461</c:v>
                </c:pt>
                <c:pt idx="2533">
                  <c:v>1460</c:v>
                </c:pt>
                <c:pt idx="2534">
                  <c:v>1459</c:v>
                </c:pt>
                <c:pt idx="2535">
                  <c:v>1458</c:v>
                </c:pt>
                <c:pt idx="2536">
                  <c:v>1457</c:v>
                </c:pt>
                <c:pt idx="2537">
                  <c:v>1456</c:v>
                </c:pt>
                <c:pt idx="2538">
                  <c:v>1455</c:v>
                </c:pt>
                <c:pt idx="2539">
                  <c:v>1454</c:v>
                </c:pt>
                <c:pt idx="2540">
                  <c:v>1453</c:v>
                </c:pt>
                <c:pt idx="2541">
                  <c:v>1452</c:v>
                </c:pt>
                <c:pt idx="2542">
                  <c:v>1451</c:v>
                </c:pt>
                <c:pt idx="2543">
                  <c:v>1450</c:v>
                </c:pt>
                <c:pt idx="2544">
                  <c:v>1449</c:v>
                </c:pt>
                <c:pt idx="2545">
                  <c:v>1448</c:v>
                </c:pt>
                <c:pt idx="2546">
                  <c:v>1447</c:v>
                </c:pt>
                <c:pt idx="2547">
                  <c:v>1446</c:v>
                </c:pt>
                <c:pt idx="2548">
                  <c:v>1445</c:v>
                </c:pt>
                <c:pt idx="2549">
                  <c:v>1444</c:v>
                </c:pt>
                <c:pt idx="2550">
                  <c:v>1443</c:v>
                </c:pt>
                <c:pt idx="2551">
                  <c:v>1442</c:v>
                </c:pt>
                <c:pt idx="2552">
                  <c:v>1441</c:v>
                </c:pt>
                <c:pt idx="2553">
                  <c:v>1440</c:v>
                </c:pt>
                <c:pt idx="2554">
                  <c:v>1439</c:v>
                </c:pt>
                <c:pt idx="2555">
                  <c:v>1438</c:v>
                </c:pt>
                <c:pt idx="2556">
                  <c:v>1437</c:v>
                </c:pt>
                <c:pt idx="2557">
                  <c:v>1436</c:v>
                </c:pt>
                <c:pt idx="2558">
                  <c:v>1435</c:v>
                </c:pt>
                <c:pt idx="2559">
                  <c:v>1434</c:v>
                </c:pt>
                <c:pt idx="2560">
                  <c:v>1433</c:v>
                </c:pt>
                <c:pt idx="2561">
                  <c:v>1432</c:v>
                </c:pt>
                <c:pt idx="2562">
                  <c:v>1431</c:v>
                </c:pt>
                <c:pt idx="2563">
                  <c:v>1430</c:v>
                </c:pt>
                <c:pt idx="2564">
                  <c:v>1429</c:v>
                </c:pt>
                <c:pt idx="2565">
                  <c:v>1428</c:v>
                </c:pt>
                <c:pt idx="2566">
                  <c:v>1427</c:v>
                </c:pt>
                <c:pt idx="2567">
                  <c:v>1426</c:v>
                </c:pt>
                <c:pt idx="2568">
                  <c:v>1425</c:v>
                </c:pt>
                <c:pt idx="2569">
                  <c:v>1424</c:v>
                </c:pt>
                <c:pt idx="2570">
                  <c:v>1423</c:v>
                </c:pt>
                <c:pt idx="2571">
                  <c:v>1422</c:v>
                </c:pt>
                <c:pt idx="2572">
                  <c:v>1421</c:v>
                </c:pt>
                <c:pt idx="2573">
                  <c:v>1420</c:v>
                </c:pt>
                <c:pt idx="2574">
                  <c:v>1419</c:v>
                </c:pt>
                <c:pt idx="2575">
                  <c:v>1418</c:v>
                </c:pt>
                <c:pt idx="2576">
                  <c:v>1417</c:v>
                </c:pt>
                <c:pt idx="2577">
                  <c:v>1416</c:v>
                </c:pt>
                <c:pt idx="2578">
                  <c:v>1415</c:v>
                </c:pt>
                <c:pt idx="2579">
                  <c:v>1414</c:v>
                </c:pt>
                <c:pt idx="2580">
                  <c:v>1413</c:v>
                </c:pt>
                <c:pt idx="2581">
                  <c:v>1412</c:v>
                </c:pt>
                <c:pt idx="2582">
                  <c:v>1411</c:v>
                </c:pt>
                <c:pt idx="2583">
                  <c:v>1410</c:v>
                </c:pt>
                <c:pt idx="2584">
                  <c:v>1409</c:v>
                </c:pt>
                <c:pt idx="2585">
                  <c:v>1408</c:v>
                </c:pt>
                <c:pt idx="2586">
                  <c:v>1407</c:v>
                </c:pt>
                <c:pt idx="2587">
                  <c:v>1406</c:v>
                </c:pt>
                <c:pt idx="2588">
                  <c:v>1405</c:v>
                </c:pt>
                <c:pt idx="2589">
                  <c:v>1404</c:v>
                </c:pt>
                <c:pt idx="2590">
                  <c:v>1403</c:v>
                </c:pt>
                <c:pt idx="2591">
                  <c:v>1402</c:v>
                </c:pt>
                <c:pt idx="2592">
                  <c:v>1401</c:v>
                </c:pt>
                <c:pt idx="2593">
                  <c:v>1400</c:v>
                </c:pt>
                <c:pt idx="2594">
                  <c:v>1399</c:v>
                </c:pt>
                <c:pt idx="2595">
                  <c:v>1398</c:v>
                </c:pt>
                <c:pt idx="2596">
                  <c:v>1397</c:v>
                </c:pt>
                <c:pt idx="2597">
                  <c:v>1396</c:v>
                </c:pt>
                <c:pt idx="2598">
                  <c:v>1395</c:v>
                </c:pt>
                <c:pt idx="2599">
                  <c:v>1394</c:v>
                </c:pt>
                <c:pt idx="2600">
                  <c:v>1393</c:v>
                </c:pt>
                <c:pt idx="2601">
                  <c:v>1392</c:v>
                </c:pt>
                <c:pt idx="2602">
                  <c:v>1391</c:v>
                </c:pt>
                <c:pt idx="2603">
                  <c:v>1390</c:v>
                </c:pt>
                <c:pt idx="2604">
                  <c:v>1389</c:v>
                </c:pt>
                <c:pt idx="2605">
                  <c:v>1388</c:v>
                </c:pt>
                <c:pt idx="2606">
                  <c:v>1387</c:v>
                </c:pt>
                <c:pt idx="2607">
                  <c:v>1386</c:v>
                </c:pt>
                <c:pt idx="2608">
                  <c:v>1385</c:v>
                </c:pt>
                <c:pt idx="2609">
                  <c:v>1384</c:v>
                </c:pt>
                <c:pt idx="2610">
                  <c:v>1383</c:v>
                </c:pt>
                <c:pt idx="2611">
                  <c:v>1382</c:v>
                </c:pt>
                <c:pt idx="2612">
                  <c:v>1381</c:v>
                </c:pt>
                <c:pt idx="2613">
                  <c:v>1380</c:v>
                </c:pt>
                <c:pt idx="2614">
                  <c:v>1379</c:v>
                </c:pt>
                <c:pt idx="2615">
                  <c:v>1378</c:v>
                </c:pt>
                <c:pt idx="2616">
                  <c:v>1377</c:v>
                </c:pt>
                <c:pt idx="2617">
                  <c:v>1376</c:v>
                </c:pt>
                <c:pt idx="2618">
                  <c:v>1375</c:v>
                </c:pt>
                <c:pt idx="2619">
                  <c:v>1374</c:v>
                </c:pt>
                <c:pt idx="2620">
                  <c:v>1373</c:v>
                </c:pt>
                <c:pt idx="2621">
                  <c:v>1372</c:v>
                </c:pt>
                <c:pt idx="2622">
                  <c:v>1371</c:v>
                </c:pt>
                <c:pt idx="2623">
                  <c:v>1370</c:v>
                </c:pt>
                <c:pt idx="2624">
                  <c:v>1369</c:v>
                </c:pt>
                <c:pt idx="2625">
                  <c:v>1368</c:v>
                </c:pt>
                <c:pt idx="2626">
                  <c:v>1367</c:v>
                </c:pt>
                <c:pt idx="2627">
                  <c:v>1366</c:v>
                </c:pt>
                <c:pt idx="2628">
                  <c:v>1365</c:v>
                </c:pt>
                <c:pt idx="2629">
                  <c:v>1364</c:v>
                </c:pt>
                <c:pt idx="2630">
                  <c:v>1363</c:v>
                </c:pt>
                <c:pt idx="2631">
                  <c:v>1362</c:v>
                </c:pt>
                <c:pt idx="2632">
                  <c:v>1361</c:v>
                </c:pt>
                <c:pt idx="2633">
                  <c:v>1360</c:v>
                </c:pt>
                <c:pt idx="2634">
                  <c:v>1359</c:v>
                </c:pt>
                <c:pt idx="2635">
                  <c:v>1358</c:v>
                </c:pt>
                <c:pt idx="2636">
                  <c:v>1357</c:v>
                </c:pt>
                <c:pt idx="2637">
                  <c:v>1356</c:v>
                </c:pt>
                <c:pt idx="2638">
                  <c:v>1355</c:v>
                </c:pt>
                <c:pt idx="2639">
                  <c:v>1354</c:v>
                </c:pt>
                <c:pt idx="2640">
                  <c:v>1353</c:v>
                </c:pt>
                <c:pt idx="2641">
                  <c:v>1352</c:v>
                </c:pt>
                <c:pt idx="2642">
                  <c:v>1351</c:v>
                </c:pt>
                <c:pt idx="2643">
                  <c:v>1350</c:v>
                </c:pt>
                <c:pt idx="2644">
                  <c:v>1349</c:v>
                </c:pt>
                <c:pt idx="2645">
                  <c:v>1348</c:v>
                </c:pt>
                <c:pt idx="2646">
                  <c:v>1347</c:v>
                </c:pt>
                <c:pt idx="2647">
                  <c:v>1346</c:v>
                </c:pt>
                <c:pt idx="2648">
                  <c:v>1345</c:v>
                </c:pt>
                <c:pt idx="2649">
                  <c:v>1344</c:v>
                </c:pt>
                <c:pt idx="2650">
                  <c:v>1343</c:v>
                </c:pt>
                <c:pt idx="2651">
                  <c:v>1342</c:v>
                </c:pt>
                <c:pt idx="2652">
                  <c:v>1341</c:v>
                </c:pt>
                <c:pt idx="2653">
                  <c:v>1340</c:v>
                </c:pt>
                <c:pt idx="2654">
                  <c:v>1339</c:v>
                </c:pt>
                <c:pt idx="2655">
                  <c:v>1338</c:v>
                </c:pt>
                <c:pt idx="2656">
                  <c:v>1337</c:v>
                </c:pt>
                <c:pt idx="2657">
                  <c:v>1336</c:v>
                </c:pt>
                <c:pt idx="2658">
                  <c:v>1335</c:v>
                </c:pt>
                <c:pt idx="2659">
                  <c:v>1334</c:v>
                </c:pt>
                <c:pt idx="2660">
                  <c:v>1333</c:v>
                </c:pt>
                <c:pt idx="2661">
                  <c:v>1332</c:v>
                </c:pt>
                <c:pt idx="2662">
                  <c:v>1331</c:v>
                </c:pt>
                <c:pt idx="2663">
                  <c:v>1330</c:v>
                </c:pt>
                <c:pt idx="2664">
                  <c:v>1329</c:v>
                </c:pt>
                <c:pt idx="2665">
                  <c:v>1328</c:v>
                </c:pt>
                <c:pt idx="2666">
                  <c:v>1327</c:v>
                </c:pt>
                <c:pt idx="2667">
                  <c:v>1326</c:v>
                </c:pt>
                <c:pt idx="2668">
                  <c:v>1325</c:v>
                </c:pt>
                <c:pt idx="2669">
                  <c:v>1324</c:v>
                </c:pt>
                <c:pt idx="2670">
                  <c:v>1323</c:v>
                </c:pt>
                <c:pt idx="2671">
                  <c:v>1322</c:v>
                </c:pt>
                <c:pt idx="2672">
                  <c:v>1321</c:v>
                </c:pt>
                <c:pt idx="2673">
                  <c:v>1320</c:v>
                </c:pt>
                <c:pt idx="2674">
                  <c:v>1319</c:v>
                </c:pt>
                <c:pt idx="2675">
                  <c:v>1318</c:v>
                </c:pt>
                <c:pt idx="2676">
                  <c:v>1317</c:v>
                </c:pt>
                <c:pt idx="2677">
                  <c:v>1316</c:v>
                </c:pt>
                <c:pt idx="2678">
                  <c:v>1315</c:v>
                </c:pt>
                <c:pt idx="2679">
                  <c:v>1314</c:v>
                </c:pt>
                <c:pt idx="2680">
                  <c:v>1313</c:v>
                </c:pt>
                <c:pt idx="2681">
                  <c:v>1312</c:v>
                </c:pt>
                <c:pt idx="2682">
                  <c:v>1311</c:v>
                </c:pt>
                <c:pt idx="2683">
                  <c:v>1310</c:v>
                </c:pt>
                <c:pt idx="2684">
                  <c:v>1309</c:v>
                </c:pt>
                <c:pt idx="2685">
                  <c:v>1308</c:v>
                </c:pt>
                <c:pt idx="2686">
                  <c:v>1307</c:v>
                </c:pt>
                <c:pt idx="2687">
                  <c:v>1306</c:v>
                </c:pt>
                <c:pt idx="2688">
                  <c:v>1305</c:v>
                </c:pt>
                <c:pt idx="2689">
                  <c:v>1304</c:v>
                </c:pt>
                <c:pt idx="2690">
                  <c:v>1303</c:v>
                </c:pt>
                <c:pt idx="2691">
                  <c:v>1302</c:v>
                </c:pt>
                <c:pt idx="2692">
                  <c:v>1301</c:v>
                </c:pt>
                <c:pt idx="2693">
                  <c:v>1300</c:v>
                </c:pt>
                <c:pt idx="2694">
                  <c:v>1299</c:v>
                </c:pt>
                <c:pt idx="2695">
                  <c:v>1298</c:v>
                </c:pt>
                <c:pt idx="2696">
                  <c:v>1297</c:v>
                </c:pt>
                <c:pt idx="2697">
                  <c:v>1296</c:v>
                </c:pt>
                <c:pt idx="2698">
                  <c:v>1295</c:v>
                </c:pt>
                <c:pt idx="2699">
                  <c:v>1294</c:v>
                </c:pt>
                <c:pt idx="2700">
                  <c:v>1293</c:v>
                </c:pt>
                <c:pt idx="2701">
                  <c:v>1292</c:v>
                </c:pt>
                <c:pt idx="2702">
                  <c:v>1291</c:v>
                </c:pt>
                <c:pt idx="2703">
                  <c:v>1290</c:v>
                </c:pt>
                <c:pt idx="2704">
                  <c:v>1289</c:v>
                </c:pt>
                <c:pt idx="2705">
                  <c:v>1288</c:v>
                </c:pt>
                <c:pt idx="2706">
                  <c:v>1287</c:v>
                </c:pt>
                <c:pt idx="2707">
                  <c:v>1286</c:v>
                </c:pt>
                <c:pt idx="2708">
                  <c:v>1285</c:v>
                </c:pt>
                <c:pt idx="2709">
                  <c:v>1284</c:v>
                </c:pt>
                <c:pt idx="2710">
                  <c:v>1283</c:v>
                </c:pt>
                <c:pt idx="2711">
                  <c:v>1282</c:v>
                </c:pt>
                <c:pt idx="2712">
                  <c:v>1281</c:v>
                </c:pt>
                <c:pt idx="2713">
                  <c:v>1280</c:v>
                </c:pt>
                <c:pt idx="2714">
                  <c:v>1279</c:v>
                </c:pt>
                <c:pt idx="2715">
                  <c:v>1278</c:v>
                </c:pt>
                <c:pt idx="2716">
                  <c:v>1277</c:v>
                </c:pt>
                <c:pt idx="2717">
                  <c:v>1276</c:v>
                </c:pt>
                <c:pt idx="2718">
                  <c:v>1275</c:v>
                </c:pt>
                <c:pt idx="2719">
                  <c:v>1274</c:v>
                </c:pt>
                <c:pt idx="2720">
                  <c:v>1273</c:v>
                </c:pt>
                <c:pt idx="2721">
                  <c:v>1272</c:v>
                </c:pt>
                <c:pt idx="2722">
                  <c:v>1271</c:v>
                </c:pt>
                <c:pt idx="2723">
                  <c:v>1270</c:v>
                </c:pt>
                <c:pt idx="2724">
                  <c:v>1269</c:v>
                </c:pt>
                <c:pt idx="2725">
                  <c:v>1268</c:v>
                </c:pt>
                <c:pt idx="2726">
                  <c:v>1267</c:v>
                </c:pt>
                <c:pt idx="2727">
                  <c:v>1266</c:v>
                </c:pt>
                <c:pt idx="2728">
                  <c:v>1265</c:v>
                </c:pt>
                <c:pt idx="2729">
                  <c:v>1264</c:v>
                </c:pt>
                <c:pt idx="2730">
                  <c:v>1263</c:v>
                </c:pt>
                <c:pt idx="2731">
                  <c:v>1262</c:v>
                </c:pt>
                <c:pt idx="2732">
                  <c:v>1261</c:v>
                </c:pt>
                <c:pt idx="2733">
                  <c:v>1260</c:v>
                </c:pt>
                <c:pt idx="2734">
                  <c:v>1259</c:v>
                </c:pt>
                <c:pt idx="2735">
                  <c:v>1258</c:v>
                </c:pt>
                <c:pt idx="2736">
                  <c:v>1257</c:v>
                </c:pt>
                <c:pt idx="2737">
                  <c:v>1256</c:v>
                </c:pt>
                <c:pt idx="2738">
                  <c:v>1255</c:v>
                </c:pt>
                <c:pt idx="2739">
                  <c:v>1254</c:v>
                </c:pt>
                <c:pt idx="2740">
                  <c:v>1253</c:v>
                </c:pt>
                <c:pt idx="2741">
                  <c:v>1252</c:v>
                </c:pt>
                <c:pt idx="2742">
                  <c:v>1251</c:v>
                </c:pt>
                <c:pt idx="2743">
                  <c:v>1250</c:v>
                </c:pt>
                <c:pt idx="2744">
                  <c:v>1249</c:v>
                </c:pt>
                <c:pt idx="2745">
                  <c:v>1248</c:v>
                </c:pt>
                <c:pt idx="2746">
                  <c:v>1247</c:v>
                </c:pt>
                <c:pt idx="2747">
                  <c:v>1246</c:v>
                </c:pt>
                <c:pt idx="2748">
                  <c:v>1245</c:v>
                </c:pt>
                <c:pt idx="2749">
                  <c:v>1244</c:v>
                </c:pt>
                <c:pt idx="2750">
                  <c:v>1243</c:v>
                </c:pt>
                <c:pt idx="2751">
                  <c:v>1242</c:v>
                </c:pt>
                <c:pt idx="2752">
                  <c:v>1241</c:v>
                </c:pt>
                <c:pt idx="2753">
                  <c:v>1240</c:v>
                </c:pt>
                <c:pt idx="2754">
                  <c:v>1239</c:v>
                </c:pt>
                <c:pt idx="2755">
                  <c:v>1238</c:v>
                </c:pt>
                <c:pt idx="2756">
                  <c:v>1237</c:v>
                </c:pt>
                <c:pt idx="2757">
                  <c:v>1236</c:v>
                </c:pt>
                <c:pt idx="2758">
                  <c:v>1235</c:v>
                </c:pt>
                <c:pt idx="2759">
                  <c:v>1234</c:v>
                </c:pt>
                <c:pt idx="2760">
                  <c:v>1233</c:v>
                </c:pt>
                <c:pt idx="2761">
                  <c:v>1232</c:v>
                </c:pt>
                <c:pt idx="2762">
                  <c:v>1231</c:v>
                </c:pt>
                <c:pt idx="2763">
                  <c:v>1230</c:v>
                </c:pt>
                <c:pt idx="2764">
                  <c:v>1229</c:v>
                </c:pt>
                <c:pt idx="2765">
                  <c:v>1228</c:v>
                </c:pt>
                <c:pt idx="2766">
                  <c:v>1227</c:v>
                </c:pt>
                <c:pt idx="2767">
                  <c:v>1226</c:v>
                </c:pt>
                <c:pt idx="2768">
                  <c:v>1225</c:v>
                </c:pt>
                <c:pt idx="2769">
                  <c:v>1224</c:v>
                </c:pt>
                <c:pt idx="2770">
                  <c:v>1223</c:v>
                </c:pt>
                <c:pt idx="2771">
                  <c:v>1222</c:v>
                </c:pt>
                <c:pt idx="2772">
                  <c:v>1221</c:v>
                </c:pt>
                <c:pt idx="2773">
                  <c:v>1220</c:v>
                </c:pt>
                <c:pt idx="2774">
                  <c:v>1219</c:v>
                </c:pt>
                <c:pt idx="2775">
                  <c:v>1218</c:v>
                </c:pt>
                <c:pt idx="2776">
                  <c:v>1217</c:v>
                </c:pt>
                <c:pt idx="2777">
                  <c:v>1216</c:v>
                </c:pt>
                <c:pt idx="2778">
                  <c:v>1215</c:v>
                </c:pt>
                <c:pt idx="2779">
                  <c:v>1214</c:v>
                </c:pt>
                <c:pt idx="2780">
                  <c:v>1213</c:v>
                </c:pt>
                <c:pt idx="2781">
                  <c:v>1212</c:v>
                </c:pt>
                <c:pt idx="2782">
                  <c:v>1211</c:v>
                </c:pt>
                <c:pt idx="2783">
                  <c:v>1210</c:v>
                </c:pt>
                <c:pt idx="2784">
                  <c:v>1209</c:v>
                </c:pt>
                <c:pt idx="2785">
                  <c:v>1208</c:v>
                </c:pt>
                <c:pt idx="2786">
                  <c:v>1207</c:v>
                </c:pt>
                <c:pt idx="2787">
                  <c:v>1206</c:v>
                </c:pt>
                <c:pt idx="2788">
                  <c:v>1205</c:v>
                </c:pt>
                <c:pt idx="2789">
                  <c:v>1204</c:v>
                </c:pt>
                <c:pt idx="2790">
                  <c:v>1203</c:v>
                </c:pt>
                <c:pt idx="2791">
                  <c:v>1202</c:v>
                </c:pt>
                <c:pt idx="2792">
                  <c:v>1201</c:v>
                </c:pt>
                <c:pt idx="2793">
                  <c:v>1200</c:v>
                </c:pt>
                <c:pt idx="2794">
                  <c:v>1199</c:v>
                </c:pt>
                <c:pt idx="2795">
                  <c:v>1198</c:v>
                </c:pt>
                <c:pt idx="2796">
                  <c:v>1197</c:v>
                </c:pt>
                <c:pt idx="2797">
                  <c:v>1196</c:v>
                </c:pt>
                <c:pt idx="2798">
                  <c:v>1195</c:v>
                </c:pt>
                <c:pt idx="2799">
                  <c:v>1194</c:v>
                </c:pt>
                <c:pt idx="2800">
                  <c:v>1193</c:v>
                </c:pt>
                <c:pt idx="2801">
                  <c:v>1192</c:v>
                </c:pt>
                <c:pt idx="2802">
                  <c:v>1191</c:v>
                </c:pt>
                <c:pt idx="2803">
                  <c:v>1190</c:v>
                </c:pt>
                <c:pt idx="2804">
                  <c:v>1189</c:v>
                </c:pt>
                <c:pt idx="2805">
                  <c:v>1188</c:v>
                </c:pt>
                <c:pt idx="2806">
                  <c:v>1187</c:v>
                </c:pt>
                <c:pt idx="2807">
                  <c:v>1186</c:v>
                </c:pt>
                <c:pt idx="2808">
                  <c:v>1185</c:v>
                </c:pt>
                <c:pt idx="2809">
                  <c:v>1184</c:v>
                </c:pt>
                <c:pt idx="2810">
                  <c:v>1183</c:v>
                </c:pt>
                <c:pt idx="2811">
                  <c:v>1182</c:v>
                </c:pt>
                <c:pt idx="2812">
                  <c:v>1181</c:v>
                </c:pt>
                <c:pt idx="2813">
                  <c:v>1180</c:v>
                </c:pt>
                <c:pt idx="2814">
                  <c:v>1179</c:v>
                </c:pt>
                <c:pt idx="2815">
                  <c:v>1178</c:v>
                </c:pt>
                <c:pt idx="2816">
                  <c:v>1177</c:v>
                </c:pt>
                <c:pt idx="2817">
                  <c:v>1176</c:v>
                </c:pt>
                <c:pt idx="2818">
                  <c:v>1175</c:v>
                </c:pt>
                <c:pt idx="2819">
                  <c:v>1174</c:v>
                </c:pt>
                <c:pt idx="2820">
                  <c:v>1173</c:v>
                </c:pt>
                <c:pt idx="2821">
                  <c:v>1172</c:v>
                </c:pt>
                <c:pt idx="2822">
                  <c:v>1171</c:v>
                </c:pt>
                <c:pt idx="2823">
                  <c:v>1170</c:v>
                </c:pt>
                <c:pt idx="2824">
                  <c:v>1169</c:v>
                </c:pt>
                <c:pt idx="2825">
                  <c:v>1168</c:v>
                </c:pt>
                <c:pt idx="2826">
                  <c:v>1167</c:v>
                </c:pt>
                <c:pt idx="2827">
                  <c:v>1166</c:v>
                </c:pt>
                <c:pt idx="2828">
                  <c:v>1165</c:v>
                </c:pt>
                <c:pt idx="2829">
                  <c:v>1164</c:v>
                </c:pt>
                <c:pt idx="2830">
                  <c:v>1163</c:v>
                </c:pt>
                <c:pt idx="2831">
                  <c:v>1162</c:v>
                </c:pt>
                <c:pt idx="2832">
                  <c:v>1161</c:v>
                </c:pt>
                <c:pt idx="2833">
                  <c:v>1160</c:v>
                </c:pt>
                <c:pt idx="2834">
                  <c:v>1159</c:v>
                </c:pt>
                <c:pt idx="2835">
                  <c:v>1158</c:v>
                </c:pt>
                <c:pt idx="2836">
                  <c:v>1157</c:v>
                </c:pt>
                <c:pt idx="2837">
                  <c:v>1156</c:v>
                </c:pt>
                <c:pt idx="2838">
                  <c:v>1155</c:v>
                </c:pt>
                <c:pt idx="2839">
                  <c:v>1154</c:v>
                </c:pt>
                <c:pt idx="2840">
                  <c:v>1153</c:v>
                </c:pt>
                <c:pt idx="2841">
                  <c:v>1152</c:v>
                </c:pt>
                <c:pt idx="2842">
                  <c:v>1151</c:v>
                </c:pt>
                <c:pt idx="2843">
                  <c:v>1150</c:v>
                </c:pt>
                <c:pt idx="2844">
                  <c:v>1149</c:v>
                </c:pt>
                <c:pt idx="2845">
                  <c:v>1148</c:v>
                </c:pt>
                <c:pt idx="2846">
                  <c:v>1147</c:v>
                </c:pt>
                <c:pt idx="2847">
                  <c:v>1146</c:v>
                </c:pt>
                <c:pt idx="2848">
                  <c:v>1145</c:v>
                </c:pt>
                <c:pt idx="2849">
                  <c:v>1144</c:v>
                </c:pt>
                <c:pt idx="2850">
                  <c:v>1143</c:v>
                </c:pt>
                <c:pt idx="2851">
                  <c:v>1142</c:v>
                </c:pt>
                <c:pt idx="2852">
                  <c:v>1141</c:v>
                </c:pt>
                <c:pt idx="2853">
                  <c:v>1140</c:v>
                </c:pt>
                <c:pt idx="2854">
                  <c:v>1139</c:v>
                </c:pt>
                <c:pt idx="2855">
                  <c:v>1138</c:v>
                </c:pt>
                <c:pt idx="2856">
                  <c:v>1137</c:v>
                </c:pt>
                <c:pt idx="2857">
                  <c:v>1136</c:v>
                </c:pt>
                <c:pt idx="2858">
                  <c:v>1135</c:v>
                </c:pt>
                <c:pt idx="2859">
                  <c:v>1134</c:v>
                </c:pt>
                <c:pt idx="2860">
                  <c:v>1133</c:v>
                </c:pt>
                <c:pt idx="2861">
                  <c:v>1132</c:v>
                </c:pt>
                <c:pt idx="2862">
                  <c:v>1131</c:v>
                </c:pt>
                <c:pt idx="2863">
                  <c:v>1130</c:v>
                </c:pt>
                <c:pt idx="2864">
                  <c:v>1129</c:v>
                </c:pt>
                <c:pt idx="2865">
                  <c:v>1128</c:v>
                </c:pt>
                <c:pt idx="2866">
                  <c:v>1127</c:v>
                </c:pt>
                <c:pt idx="2867">
                  <c:v>1126</c:v>
                </c:pt>
                <c:pt idx="2868">
                  <c:v>1125</c:v>
                </c:pt>
                <c:pt idx="2869">
                  <c:v>1124</c:v>
                </c:pt>
                <c:pt idx="2870">
                  <c:v>1123</c:v>
                </c:pt>
                <c:pt idx="2871">
                  <c:v>1122</c:v>
                </c:pt>
                <c:pt idx="2872">
                  <c:v>1121</c:v>
                </c:pt>
                <c:pt idx="2873">
                  <c:v>1120</c:v>
                </c:pt>
                <c:pt idx="2874">
                  <c:v>1119</c:v>
                </c:pt>
                <c:pt idx="2875">
                  <c:v>1118</c:v>
                </c:pt>
                <c:pt idx="2876">
                  <c:v>1117</c:v>
                </c:pt>
                <c:pt idx="2877">
                  <c:v>1116</c:v>
                </c:pt>
                <c:pt idx="2878">
                  <c:v>1115</c:v>
                </c:pt>
                <c:pt idx="2879">
                  <c:v>1114</c:v>
                </c:pt>
                <c:pt idx="2880">
                  <c:v>1113</c:v>
                </c:pt>
                <c:pt idx="2881">
                  <c:v>1112</c:v>
                </c:pt>
                <c:pt idx="2882">
                  <c:v>1111</c:v>
                </c:pt>
                <c:pt idx="2883">
                  <c:v>1110</c:v>
                </c:pt>
                <c:pt idx="2884">
                  <c:v>1109</c:v>
                </c:pt>
                <c:pt idx="2885">
                  <c:v>1108</c:v>
                </c:pt>
                <c:pt idx="2886">
                  <c:v>1107</c:v>
                </c:pt>
                <c:pt idx="2887">
                  <c:v>1106</c:v>
                </c:pt>
                <c:pt idx="2888">
                  <c:v>1105</c:v>
                </c:pt>
                <c:pt idx="2889">
                  <c:v>1104</c:v>
                </c:pt>
                <c:pt idx="2890">
                  <c:v>1103</c:v>
                </c:pt>
                <c:pt idx="2891">
                  <c:v>1102</c:v>
                </c:pt>
                <c:pt idx="2892">
                  <c:v>1101</c:v>
                </c:pt>
                <c:pt idx="2893">
                  <c:v>1100</c:v>
                </c:pt>
                <c:pt idx="2894">
                  <c:v>1099</c:v>
                </c:pt>
                <c:pt idx="2895">
                  <c:v>1098</c:v>
                </c:pt>
                <c:pt idx="2896">
                  <c:v>1097</c:v>
                </c:pt>
                <c:pt idx="2897">
                  <c:v>1096</c:v>
                </c:pt>
                <c:pt idx="2898">
                  <c:v>1095</c:v>
                </c:pt>
                <c:pt idx="2899">
                  <c:v>1094</c:v>
                </c:pt>
                <c:pt idx="2900">
                  <c:v>1093</c:v>
                </c:pt>
                <c:pt idx="2901">
                  <c:v>1092</c:v>
                </c:pt>
                <c:pt idx="2902">
                  <c:v>1091</c:v>
                </c:pt>
                <c:pt idx="2903">
                  <c:v>1090</c:v>
                </c:pt>
                <c:pt idx="2904">
                  <c:v>1089</c:v>
                </c:pt>
                <c:pt idx="2905">
                  <c:v>1088</c:v>
                </c:pt>
                <c:pt idx="2906">
                  <c:v>1087</c:v>
                </c:pt>
                <c:pt idx="2907">
                  <c:v>1086</c:v>
                </c:pt>
                <c:pt idx="2908">
                  <c:v>1085</c:v>
                </c:pt>
                <c:pt idx="2909">
                  <c:v>1084</c:v>
                </c:pt>
                <c:pt idx="2910">
                  <c:v>1083</c:v>
                </c:pt>
                <c:pt idx="2911">
                  <c:v>1082</c:v>
                </c:pt>
                <c:pt idx="2912">
                  <c:v>1081</c:v>
                </c:pt>
                <c:pt idx="2913">
                  <c:v>1080</c:v>
                </c:pt>
                <c:pt idx="2914">
                  <c:v>1079</c:v>
                </c:pt>
                <c:pt idx="2915">
                  <c:v>1078</c:v>
                </c:pt>
                <c:pt idx="2916">
                  <c:v>1077</c:v>
                </c:pt>
                <c:pt idx="2917">
                  <c:v>1076</c:v>
                </c:pt>
                <c:pt idx="2918">
                  <c:v>1075</c:v>
                </c:pt>
                <c:pt idx="2919">
                  <c:v>1074</c:v>
                </c:pt>
                <c:pt idx="2920">
                  <c:v>1073</c:v>
                </c:pt>
                <c:pt idx="2921">
                  <c:v>1072</c:v>
                </c:pt>
                <c:pt idx="2922">
                  <c:v>1071</c:v>
                </c:pt>
                <c:pt idx="2923">
                  <c:v>1070</c:v>
                </c:pt>
                <c:pt idx="2924">
                  <c:v>1069</c:v>
                </c:pt>
                <c:pt idx="2925">
                  <c:v>1068</c:v>
                </c:pt>
                <c:pt idx="2926">
                  <c:v>1067</c:v>
                </c:pt>
                <c:pt idx="2927">
                  <c:v>1066</c:v>
                </c:pt>
                <c:pt idx="2928">
                  <c:v>1065</c:v>
                </c:pt>
                <c:pt idx="2929">
                  <c:v>1064</c:v>
                </c:pt>
                <c:pt idx="2930">
                  <c:v>1063</c:v>
                </c:pt>
                <c:pt idx="2931">
                  <c:v>1062</c:v>
                </c:pt>
                <c:pt idx="2932">
                  <c:v>1061</c:v>
                </c:pt>
                <c:pt idx="2933">
                  <c:v>1060</c:v>
                </c:pt>
                <c:pt idx="2934">
                  <c:v>1059</c:v>
                </c:pt>
                <c:pt idx="2935">
                  <c:v>1058</c:v>
                </c:pt>
                <c:pt idx="2936">
                  <c:v>1057</c:v>
                </c:pt>
                <c:pt idx="2937">
                  <c:v>1056</c:v>
                </c:pt>
                <c:pt idx="2938">
                  <c:v>1055</c:v>
                </c:pt>
                <c:pt idx="2939">
                  <c:v>1054</c:v>
                </c:pt>
                <c:pt idx="2940">
                  <c:v>1053</c:v>
                </c:pt>
                <c:pt idx="2941">
                  <c:v>1052</c:v>
                </c:pt>
                <c:pt idx="2942">
                  <c:v>1051</c:v>
                </c:pt>
                <c:pt idx="2943">
                  <c:v>1050</c:v>
                </c:pt>
                <c:pt idx="2944">
                  <c:v>1049</c:v>
                </c:pt>
                <c:pt idx="2945">
                  <c:v>1048</c:v>
                </c:pt>
                <c:pt idx="2946">
                  <c:v>1047</c:v>
                </c:pt>
                <c:pt idx="2947">
                  <c:v>1046</c:v>
                </c:pt>
                <c:pt idx="2948">
                  <c:v>1045</c:v>
                </c:pt>
                <c:pt idx="2949">
                  <c:v>1044</c:v>
                </c:pt>
                <c:pt idx="2950">
                  <c:v>1043</c:v>
                </c:pt>
                <c:pt idx="2951">
                  <c:v>1042</c:v>
                </c:pt>
                <c:pt idx="2952">
                  <c:v>1041</c:v>
                </c:pt>
                <c:pt idx="2953">
                  <c:v>1040</c:v>
                </c:pt>
                <c:pt idx="2954">
                  <c:v>1039</c:v>
                </c:pt>
                <c:pt idx="2955">
                  <c:v>1038</c:v>
                </c:pt>
                <c:pt idx="2956">
                  <c:v>1037</c:v>
                </c:pt>
                <c:pt idx="2957">
                  <c:v>1036</c:v>
                </c:pt>
                <c:pt idx="2958">
                  <c:v>1035</c:v>
                </c:pt>
                <c:pt idx="2959">
                  <c:v>1034</c:v>
                </c:pt>
                <c:pt idx="2960">
                  <c:v>1033</c:v>
                </c:pt>
                <c:pt idx="2961">
                  <c:v>1032</c:v>
                </c:pt>
                <c:pt idx="2962">
                  <c:v>1031</c:v>
                </c:pt>
                <c:pt idx="2963">
                  <c:v>1030</c:v>
                </c:pt>
                <c:pt idx="2964">
                  <c:v>1029</c:v>
                </c:pt>
                <c:pt idx="2965">
                  <c:v>1028</c:v>
                </c:pt>
                <c:pt idx="2966">
                  <c:v>1027</c:v>
                </c:pt>
                <c:pt idx="2967">
                  <c:v>1026</c:v>
                </c:pt>
                <c:pt idx="2968">
                  <c:v>1025</c:v>
                </c:pt>
                <c:pt idx="2969">
                  <c:v>1024</c:v>
                </c:pt>
                <c:pt idx="2970">
                  <c:v>1023</c:v>
                </c:pt>
                <c:pt idx="2971">
                  <c:v>1022</c:v>
                </c:pt>
                <c:pt idx="2972">
                  <c:v>1021</c:v>
                </c:pt>
                <c:pt idx="2973">
                  <c:v>1020</c:v>
                </c:pt>
                <c:pt idx="2974">
                  <c:v>1019</c:v>
                </c:pt>
                <c:pt idx="2975">
                  <c:v>1018</c:v>
                </c:pt>
                <c:pt idx="2976">
                  <c:v>1017</c:v>
                </c:pt>
                <c:pt idx="2977">
                  <c:v>1016</c:v>
                </c:pt>
                <c:pt idx="2978">
                  <c:v>1015</c:v>
                </c:pt>
                <c:pt idx="2979">
                  <c:v>1014</c:v>
                </c:pt>
                <c:pt idx="2980">
                  <c:v>1013</c:v>
                </c:pt>
                <c:pt idx="2981">
                  <c:v>1012</c:v>
                </c:pt>
                <c:pt idx="2982">
                  <c:v>1011</c:v>
                </c:pt>
                <c:pt idx="2983">
                  <c:v>1010</c:v>
                </c:pt>
                <c:pt idx="2984">
                  <c:v>1009</c:v>
                </c:pt>
                <c:pt idx="2985">
                  <c:v>1008</c:v>
                </c:pt>
                <c:pt idx="2986">
                  <c:v>1007</c:v>
                </c:pt>
                <c:pt idx="2987">
                  <c:v>1006</c:v>
                </c:pt>
                <c:pt idx="2988">
                  <c:v>1005</c:v>
                </c:pt>
                <c:pt idx="2989">
                  <c:v>1004</c:v>
                </c:pt>
                <c:pt idx="2990">
                  <c:v>1003</c:v>
                </c:pt>
                <c:pt idx="2991">
                  <c:v>1002</c:v>
                </c:pt>
                <c:pt idx="2992">
                  <c:v>1001</c:v>
                </c:pt>
                <c:pt idx="2993">
                  <c:v>1000</c:v>
                </c:pt>
                <c:pt idx="2994">
                  <c:v>999</c:v>
                </c:pt>
                <c:pt idx="2995">
                  <c:v>998</c:v>
                </c:pt>
                <c:pt idx="2996">
                  <c:v>997</c:v>
                </c:pt>
                <c:pt idx="2997">
                  <c:v>996</c:v>
                </c:pt>
                <c:pt idx="2998">
                  <c:v>995</c:v>
                </c:pt>
                <c:pt idx="2999">
                  <c:v>994</c:v>
                </c:pt>
                <c:pt idx="3000">
                  <c:v>993</c:v>
                </c:pt>
                <c:pt idx="3001">
                  <c:v>992</c:v>
                </c:pt>
                <c:pt idx="3002">
                  <c:v>991</c:v>
                </c:pt>
                <c:pt idx="3003">
                  <c:v>990</c:v>
                </c:pt>
                <c:pt idx="3004">
                  <c:v>989</c:v>
                </c:pt>
                <c:pt idx="3005">
                  <c:v>988</c:v>
                </c:pt>
                <c:pt idx="3006">
                  <c:v>987</c:v>
                </c:pt>
                <c:pt idx="3007">
                  <c:v>986</c:v>
                </c:pt>
                <c:pt idx="3008">
                  <c:v>985</c:v>
                </c:pt>
                <c:pt idx="3009">
                  <c:v>984</c:v>
                </c:pt>
                <c:pt idx="3010">
                  <c:v>983</c:v>
                </c:pt>
                <c:pt idx="3011">
                  <c:v>982</c:v>
                </c:pt>
                <c:pt idx="3012">
                  <c:v>981</c:v>
                </c:pt>
                <c:pt idx="3013">
                  <c:v>980</c:v>
                </c:pt>
                <c:pt idx="3014">
                  <c:v>979</c:v>
                </c:pt>
                <c:pt idx="3015">
                  <c:v>978</c:v>
                </c:pt>
                <c:pt idx="3016">
                  <c:v>977</c:v>
                </c:pt>
                <c:pt idx="3017">
                  <c:v>976</c:v>
                </c:pt>
                <c:pt idx="3018">
                  <c:v>975</c:v>
                </c:pt>
                <c:pt idx="3019">
                  <c:v>974</c:v>
                </c:pt>
                <c:pt idx="3020">
                  <c:v>973</c:v>
                </c:pt>
                <c:pt idx="3021">
                  <c:v>972</c:v>
                </c:pt>
                <c:pt idx="3022">
                  <c:v>971</c:v>
                </c:pt>
                <c:pt idx="3023">
                  <c:v>970</c:v>
                </c:pt>
                <c:pt idx="3024">
                  <c:v>969</c:v>
                </c:pt>
                <c:pt idx="3025">
                  <c:v>968</c:v>
                </c:pt>
                <c:pt idx="3026">
                  <c:v>967</c:v>
                </c:pt>
                <c:pt idx="3027">
                  <c:v>966</c:v>
                </c:pt>
                <c:pt idx="3028">
                  <c:v>965</c:v>
                </c:pt>
                <c:pt idx="3029">
                  <c:v>964</c:v>
                </c:pt>
                <c:pt idx="3030">
                  <c:v>963</c:v>
                </c:pt>
                <c:pt idx="3031">
                  <c:v>962</c:v>
                </c:pt>
                <c:pt idx="3032">
                  <c:v>961</c:v>
                </c:pt>
                <c:pt idx="3033">
                  <c:v>960</c:v>
                </c:pt>
                <c:pt idx="3034">
                  <c:v>959</c:v>
                </c:pt>
                <c:pt idx="3035">
                  <c:v>958</c:v>
                </c:pt>
                <c:pt idx="3036">
                  <c:v>957</c:v>
                </c:pt>
                <c:pt idx="3037">
                  <c:v>956</c:v>
                </c:pt>
                <c:pt idx="3038">
                  <c:v>955</c:v>
                </c:pt>
                <c:pt idx="3039">
                  <c:v>954</c:v>
                </c:pt>
                <c:pt idx="3040">
                  <c:v>953</c:v>
                </c:pt>
                <c:pt idx="3041">
                  <c:v>952</c:v>
                </c:pt>
                <c:pt idx="3042">
                  <c:v>951</c:v>
                </c:pt>
                <c:pt idx="3043">
                  <c:v>950</c:v>
                </c:pt>
                <c:pt idx="3044">
                  <c:v>949</c:v>
                </c:pt>
                <c:pt idx="3045">
                  <c:v>948</c:v>
                </c:pt>
                <c:pt idx="3046">
                  <c:v>947</c:v>
                </c:pt>
                <c:pt idx="3047">
                  <c:v>946</c:v>
                </c:pt>
                <c:pt idx="3048">
                  <c:v>945</c:v>
                </c:pt>
                <c:pt idx="3049">
                  <c:v>944</c:v>
                </c:pt>
                <c:pt idx="3050">
                  <c:v>943</c:v>
                </c:pt>
                <c:pt idx="3051">
                  <c:v>942</c:v>
                </c:pt>
                <c:pt idx="3052">
                  <c:v>941</c:v>
                </c:pt>
                <c:pt idx="3053">
                  <c:v>940</c:v>
                </c:pt>
                <c:pt idx="3054">
                  <c:v>939</c:v>
                </c:pt>
                <c:pt idx="3055">
                  <c:v>938</c:v>
                </c:pt>
                <c:pt idx="3056">
                  <c:v>937</c:v>
                </c:pt>
                <c:pt idx="3057">
                  <c:v>936</c:v>
                </c:pt>
                <c:pt idx="3058">
                  <c:v>935</c:v>
                </c:pt>
                <c:pt idx="3059">
                  <c:v>934</c:v>
                </c:pt>
                <c:pt idx="3060">
                  <c:v>933</c:v>
                </c:pt>
                <c:pt idx="3061">
                  <c:v>932</c:v>
                </c:pt>
                <c:pt idx="3062">
                  <c:v>931</c:v>
                </c:pt>
                <c:pt idx="3063">
                  <c:v>930</c:v>
                </c:pt>
                <c:pt idx="3064">
                  <c:v>929</c:v>
                </c:pt>
                <c:pt idx="3065">
                  <c:v>928</c:v>
                </c:pt>
                <c:pt idx="3066">
                  <c:v>927</c:v>
                </c:pt>
                <c:pt idx="3067">
                  <c:v>926</c:v>
                </c:pt>
                <c:pt idx="3068">
                  <c:v>925</c:v>
                </c:pt>
                <c:pt idx="3069">
                  <c:v>924</c:v>
                </c:pt>
                <c:pt idx="3070">
                  <c:v>923</c:v>
                </c:pt>
                <c:pt idx="3071">
                  <c:v>922</c:v>
                </c:pt>
                <c:pt idx="3072">
                  <c:v>921</c:v>
                </c:pt>
                <c:pt idx="3073">
                  <c:v>920</c:v>
                </c:pt>
                <c:pt idx="3074">
                  <c:v>919</c:v>
                </c:pt>
                <c:pt idx="3075">
                  <c:v>918</c:v>
                </c:pt>
                <c:pt idx="3076">
                  <c:v>917</c:v>
                </c:pt>
                <c:pt idx="3077">
                  <c:v>916</c:v>
                </c:pt>
                <c:pt idx="3078">
                  <c:v>915</c:v>
                </c:pt>
                <c:pt idx="3079">
                  <c:v>914</c:v>
                </c:pt>
                <c:pt idx="3080">
                  <c:v>913</c:v>
                </c:pt>
                <c:pt idx="3081">
                  <c:v>912</c:v>
                </c:pt>
                <c:pt idx="3082">
                  <c:v>911</c:v>
                </c:pt>
                <c:pt idx="3083">
                  <c:v>910</c:v>
                </c:pt>
                <c:pt idx="3084">
                  <c:v>909</c:v>
                </c:pt>
                <c:pt idx="3085">
                  <c:v>908</c:v>
                </c:pt>
                <c:pt idx="3086">
                  <c:v>907</c:v>
                </c:pt>
                <c:pt idx="3087">
                  <c:v>906</c:v>
                </c:pt>
                <c:pt idx="3088">
                  <c:v>905</c:v>
                </c:pt>
                <c:pt idx="3089">
                  <c:v>904</c:v>
                </c:pt>
                <c:pt idx="3090">
                  <c:v>903</c:v>
                </c:pt>
                <c:pt idx="3091">
                  <c:v>902</c:v>
                </c:pt>
                <c:pt idx="3092">
                  <c:v>901</c:v>
                </c:pt>
                <c:pt idx="3093">
                  <c:v>900</c:v>
                </c:pt>
                <c:pt idx="3094">
                  <c:v>899</c:v>
                </c:pt>
                <c:pt idx="3095">
                  <c:v>898</c:v>
                </c:pt>
                <c:pt idx="3096">
                  <c:v>897</c:v>
                </c:pt>
                <c:pt idx="3097">
                  <c:v>896</c:v>
                </c:pt>
                <c:pt idx="3098">
                  <c:v>895</c:v>
                </c:pt>
                <c:pt idx="3099">
                  <c:v>894</c:v>
                </c:pt>
                <c:pt idx="3100">
                  <c:v>893</c:v>
                </c:pt>
                <c:pt idx="3101">
                  <c:v>892</c:v>
                </c:pt>
                <c:pt idx="3102">
                  <c:v>891</c:v>
                </c:pt>
                <c:pt idx="3103">
                  <c:v>890</c:v>
                </c:pt>
                <c:pt idx="3104">
                  <c:v>889</c:v>
                </c:pt>
                <c:pt idx="3105">
                  <c:v>888</c:v>
                </c:pt>
                <c:pt idx="3106">
                  <c:v>887</c:v>
                </c:pt>
                <c:pt idx="3107">
                  <c:v>886</c:v>
                </c:pt>
                <c:pt idx="3108">
                  <c:v>885</c:v>
                </c:pt>
                <c:pt idx="3109">
                  <c:v>884</c:v>
                </c:pt>
                <c:pt idx="3110">
                  <c:v>883</c:v>
                </c:pt>
                <c:pt idx="3111">
                  <c:v>882</c:v>
                </c:pt>
                <c:pt idx="3112">
                  <c:v>881</c:v>
                </c:pt>
                <c:pt idx="3113">
                  <c:v>880</c:v>
                </c:pt>
                <c:pt idx="3114">
                  <c:v>879</c:v>
                </c:pt>
                <c:pt idx="3115">
                  <c:v>878</c:v>
                </c:pt>
                <c:pt idx="3116">
                  <c:v>877</c:v>
                </c:pt>
                <c:pt idx="3117">
                  <c:v>876</c:v>
                </c:pt>
                <c:pt idx="3118">
                  <c:v>875</c:v>
                </c:pt>
                <c:pt idx="3119">
                  <c:v>874</c:v>
                </c:pt>
                <c:pt idx="3120">
                  <c:v>873</c:v>
                </c:pt>
                <c:pt idx="3121">
                  <c:v>872</c:v>
                </c:pt>
                <c:pt idx="3122">
                  <c:v>871</c:v>
                </c:pt>
                <c:pt idx="3123">
                  <c:v>870</c:v>
                </c:pt>
                <c:pt idx="3124">
                  <c:v>869</c:v>
                </c:pt>
                <c:pt idx="3125">
                  <c:v>868</c:v>
                </c:pt>
                <c:pt idx="3126">
                  <c:v>867</c:v>
                </c:pt>
                <c:pt idx="3127">
                  <c:v>866</c:v>
                </c:pt>
                <c:pt idx="3128">
                  <c:v>865</c:v>
                </c:pt>
                <c:pt idx="3129">
                  <c:v>864</c:v>
                </c:pt>
                <c:pt idx="3130">
                  <c:v>863</c:v>
                </c:pt>
                <c:pt idx="3131">
                  <c:v>862</c:v>
                </c:pt>
                <c:pt idx="3132">
                  <c:v>861</c:v>
                </c:pt>
                <c:pt idx="3133">
                  <c:v>860</c:v>
                </c:pt>
                <c:pt idx="3134">
                  <c:v>859</c:v>
                </c:pt>
                <c:pt idx="3135">
                  <c:v>858</c:v>
                </c:pt>
                <c:pt idx="3136">
                  <c:v>857</c:v>
                </c:pt>
                <c:pt idx="3137">
                  <c:v>856</c:v>
                </c:pt>
                <c:pt idx="3138">
                  <c:v>855</c:v>
                </c:pt>
                <c:pt idx="3139">
                  <c:v>854</c:v>
                </c:pt>
                <c:pt idx="3140">
                  <c:v>853</c:v>
                </c:pt>
                <c:pt idx="3141">
                  <c:v>852</c:v>
                </c:pt>
                <c:pt idx="3142">
                  <c:v>851</c:v>
                </c:pt>
                <c:pt idx="3143">
                  <c:v>850</c:v>
                </c:pt>
                <c:pt idx="3144">
                  <c:v>849</c:v>
                </c:pt>
                <c:pt idx="3145">
                  <c:v>848</c:v>
                </c:pt>
                <c:pt idx="3146">
                  <c:v>847</c:v>
                </c:pt>
                <c:pt idx="3147">
                  <c:v>846</c:v>
                </c:pt>
                <c:pt idx="3148">
                  <c:v>845</c:v>
                </c:pt>
                <c:pt idx="3149">
                  <c:v>844</c:v>
                </c:pt>
                <c:pt idx="3150">
                  <c:v>843</c:v>
                </c:pt>
                <c:pt idx="3151">
                  <c:v>842</c:v>
                </c:pt>
                <c:pt idx="3152">
                  <c:v>841</c:v>
                </c:pt>
                <c:pt idx="3153">
                  <c:v>840</c:v>
                </c:pt>
                <c:pt idx="3154">
                  <c:v>839</c:v>
                </c:pt>
                <c:pt idx="3155">
                  <c:v>838</c:v>
                </c:pt>
                <c:pt idx="3156">
                  <c:v>837</c:v>
                </c:pt>
                <c:pt idx="3157">
                  <c:v>836</c:v>
                </c:pt>
                <c:pt idx="3158">
                  <c:v>835</c:v>
                </c:pt>
                <c:pt idx="3159">
                  <c:v>834</c:v>
                </c:pt>
                <c:pt idx="3160">
                  <c:v>833</c:v>
                </c:pt>
                <c:pt idx="3161">
                  <c:v>832</c:v>
                </c:pt>
                <c:pt idx="3162">
                  <c:v>831</c:v>
                </c:pt>
                <c:pt idx="3163">
                  <c:v>830</c:v>
                </c:pt>
                <c:pt idx="3164">
                  <c:v>829</c:v>
                </c:pt>
                <c:pt idx="3165">
                  <c:v>828</c:v>
                </c:pt>
                <c:pt idx="3166">
                  <c:v>827</c:v>
                </c:pt>
                <c:pt idx="3167">
                  <c:v>826</c:v>
                </c:pt>
                <c:pt idx="3168">
                  <c:v>825</c:v>
                </c:pt>
                <c:pt idx="3169">
                  <c:v>824</c:v>
                </c:pt>
                <c:pt idx="3170">
                  <c:v>823</c:v>
                </c:pt>
                <c:pt idx="3171">
                  <c:v>822</c:v>
                </c:pt>
                <c:pt idx="3172">
                  <c:v>821</c:v>
                </c:pt>
                <c:pt idx="3173">
                  <c:v>820</c:v>
                </c:pt>
                <c:pt idx="3174">
                  <c:v>819</c:v>
                </c:pt>
                <c:pt idx="3175">
                  <c:v>818</c:v>
                </c:pt>
                <c:pt idx="3176">
                  <c:v>817</c:v>
                </c:pt>
                <c:pt idx="3177">
                  <c:v>816</c:v>
                </c:pt>
                <c:pt idx="3178">
                  <c:v>815</c:v>
                </c:pt>
                <c:pt idx="3179">
                  <c:v>814</c:v>
                </c:pt>
                <c:pt idx="3180">
                  <c:v>813</c:v>
                </c:pt>
                <c:pt idx="3181">
                  <c:v>812</c:v>
                </c:pt>
                <c:pt idx="3182">
                  <c:v>811</c:v>
                </c:pt>
                <c:pt idx="3183">
                  <c:v>810</c:v>
                </c:pt>
                <c:pt idx="3184">
                  <c:v>809</c:v>
                </c:pt>
                <c:pt idx="3185">
                  <c:v>808</c:v>
                </c:pt>
                <c:pt idx="3186">
                  <c:v>807</c:v>
                </c:pt>
                <c:pt idx="3187">
                  <c:v>806</c:v>
                </c:pt>
                <c:pt idx="3188">
                  <c:v>805</c:v>
                </c:pt>
                <c:pt idx="3189">
                  <c:v>804</c:v>
                </c:pt>
                <c:pt idx="3190">
                  <c:v>803</c:v>
                </c:pt>
                <c:pt idx="3191">
                  <c:v>802</c:v>
                </c:pt>
                <c:pt idx="3192">
                  <c:v>801</c:v>
                </c:pt>
                <c:pt idx="3193">
                  <c:v>800</c:v>
                </c:pt>
                <c:pt idx="3194">
                  <c:v>799</c:v>
                </c:pt>
                <c:pt idx="3195">
                  <c:v>798</c:v>
                </c:pt>
                <c:pt idx="3196">
                  <c:v>797</c:v>
                </c:pt>
                <c:pt idx="3197">
                  <c:v>796</c:v>
                </c:pt>
                <c:pt idx="3198">
                  <c:v>795</c:v>
                </c:pt>
                <c:pt idx="3199">
                  <c:v>794</c:v>
                </c:pt>
                <c:pt idx="3200">
                  <c:v>793</c:v>
                </c:pt>
                <c:pt idx="3201">
                  <c:v>792</c:v>
                </c:pt>
                <c:pt idx="3202">
                  <c:v>791</c:v>
                </c:pt>
                <c:pt idx="3203">
                  <c:v>790</c:v>
                </c:pt>
                <c:pt idx="3204">
                  <c:v>789</c:v>
                </c:pt>
                <c:pt idx="3205">
                  <c:v>788</c:v>
                </c:pt>
                <c:pt idx="3206">
                  <c:v>787</c:v>
                </c:pt>
                <c:pt idx="3207">
                  <c:v>786</c:v>
                </c:pt>
                <c:pt idx="3208">
                  <c:v>785</c:v>
                </c:pt>
                <c:pt idx="3209">
                  <c:v>784</c:v>
                </c:pt>
                <c:pt idx="3210">
                  <c:v>783</c:v>
                </c:pt>
                <c:pt idx="3211">
                  <c:v>782</c:v>
                </c:pt>
                <c:pt idx="3212">
                  <c:v>781</c:v>
                </c:pt>
                <c:pt idx="3213">
                  <c:v>780</c:v>
                </c:pt>
                <c:pt idx="3214">
                  <c:v>779</c:v>
                </c:pt>
                <c:pt idx="3215">
                  <c:v>778</c:v>
                </c:pt>
                <c:pt idx="3216">
                  <c:v>777</c:v>
                </c:pt>
                <c:pt idx="3217">
                  <c:v>776</c:v>
                </c:pt>
                <c:pt idx="3218">
                  <c:v>775</c:v>
                </c:pt>
                <c:pt idx="3219">
                  <c:v>774</c:v>
                </c:pt>
                <c:pt idx="3220">
                  <c:v>773</c:v>
                </c:pt>
                <c:pt idx="3221">
                  <c:v>772</c:v>
                </c:pt>
                <c:pt idx="3222">
                  <c:v>771</c:v>
                </c:pt>
                <c:pt idx="3223">
                  <c:v>770</c:v>
                </c:pt>
                <c:pt idx="3224">
                  <c:v>769</c:v>
                </c:pt>
                <c:pt idx="3225">
                  <c:v>768</c:v>
                </c:pt>
                <c:pt idx="3226">
                  <c:v>767</c:v>
                </c:pt>
                <c:pt idx="3227">
                  <c:v>766</c:v>
                </c:pt>
                <c:pt idx="3228">
                  <c:v>765</c:v>
                </c:pt>
                <c:pt idx="3229">
                  <c:v>764</c:v>
                </c:pt>
                <c:pt idx="3230">
                  <c:v>763</c:v>
                </c:pt>
                <c:pt idx="3231">
                  <c:v>762</c:v>
                </c:pt>
                <c:pt idx="3232">
                  <c:v>761</c:v>
                </c:pt>
                <c:pt idx="3233">
                  <c:v>760</c:v>
                </c:pt>
                <c:pt idx="3234">
                  <c:v>759</c:v>
                </c:pt>
                <c:pt idx="3235">
                  <c:v>758</c:v>
                </c:pt>
                <c:pt idx="3236">
                  <c:v>757</c:v>
                </c:pt>
                <c:pt idx="3237">
                  <c:v>756</c:v>
                </c:pt>
                <c:pt idx="3238">
                  <c:v>755</c:v>
                </c:pt>
                <c:pt idx="3239">
                  <c:v>754</c:v>
                </c:pt>
                <c:pt idx="3240">
                  <c:v>753</c:v>
                </c:pt>
                <c:pt idx="3241">
                  <c:v>752</c:v>
                </c:pt>
                <c:pt idx="3242">
                  <c:v>751</c:v>
                </c:pt>
                <c:pt idx="3243">
                  <c:v>750</c:v>
                </c:pt>
                <c:pt idx="3244">
                  <c:v>749</c:v>
                </c:pt>
                <c:pt idx="3245">
                  <c:v>748</c:v>
                </c:pt>
                <c:pt idx="3246">
                  <c:v>747</c:v>
                </c:pt>
                <c:pt idx="3247">
                  <c:v>746</c:v>
                </c:pt>
                <c:pt idx="3248">
                  <c:v>745</c:v>
                </c:pt>
                <c:pt idx="3249">
                  <c:v>744</c:v>
                </c:pt>
                <c:pt idx="3250">
                  <c:v>743</c:v>
                </c:pt>
              </c:numCache>
            </c:numRef>
          </c:xVal>
          <c:yVal>
            <c:numRef>
              <c:f>Data!$K$10:$K$3260</c:f>
              <c:numCache>
                <c:formatCode>General</c:formatCode>
                <c:ptCount val="3251"/>
                <c:pt idx="0">
                  <c:v>4.6242774566474E-2</c:v>
                </c:pt>
                <c:pt idx="1">
                  <c:v>4.6242774566474E-2</c:v>
                </c:pt>
                <c:pt idx="2">
                  <c:v>4.6242774566474E-2</c:v>
                </c:pt>
                <c:pt idx="3">
                  <c:v>4.6242774566474E-2</c:v>
                </c:pt>
                <c:pt idx="4">
                  <c:v>4.6242774566474E-2</c:v>
                </c:pt>
                <c:pt idx="5">
                  <c:v>4.6242774566474E-2</c:v>
                </c:pt>
                <c:pt idx="6">
                  <c:v>4.6242774566474E-2</c:v>
                </c:pt>
                <c:pt idx="7">
                  <c:v>4.6242774566474E-2</c:v>
                </c:pt>
                <c:pt idx="8">
                  <c:v>4.6242774566474E-2</c:v>
                </c:pt>
                <c:pt idx="9">
                  <c:v>4.6242774566474E-2</c:v>
                </c:pt>
                <c:pt idx="10">
                  <c:v>4.6242774566474E-2</c:v>
                </c:pt>
                <c:pt idx="11">
                  <c:v>4.6242774566474E-2</c:v>
                </c:pt>
                <c:pt idx="12">
                  <c:v>4.6242774566474E-2</c:v>
                </c:pt>
                <c:pt idx="13">
                  <c:v>4.6242774566474E-2</c:v>
                </c:pt>
                <c:pt idx="14">
                  <c:v>4.6242774566474E-2</c:v>
                </c:pt>
                <c:pt idx="15">
                  <c:v>4.6242774566474E-2</c:v>
                </c:pt>
                <c:pt idx="16">
                  <c:v>4.6242774566474E-2</c:v>
                </c:pt>
                <c:pt idx="17">
                  <c:v>4.6242774566474E-2</c:v>
                </c:pt>
                <c:pt idx="18">
                  <c:v>4.6242774566474E-2</c:v>
                </c:pt>
                <c:pt idx="19">
                  <c:v>4.6242774566474E-2</c:v>
                </c:pt>
                <c:pt idx="20">
                  <c:v>4.6242774566474E-2</c:v>
                </c:pt>
                <c:pt idx="21">
                  <c:v>4.6242774566474E-2</c:v>
                </c:pt>
                <c:pt idx="22">
                  <c:v>4.6242774566474E-2</c:v>
                </c:pt>
                <c:pt idx="23">
                  <c:v>4.6242774566474E-2</c:v>
                </c:pt>
                <c:pt idx="24">
                  <c:v>4.6242774566474E-2</c:v>
                </c:pt>
                <c:pt idx="25">
                  <c:v>4.6242774566474E-2</c:v>
                </c:pt>
                <c:pt idx="26">
                  <c:v>4.6242774566474E-2</c:v>
                </c:pt>
                <c:pt idx="27">
                  <c:v>4.6242774566474E-2</c:v>
                </c:pt>
                <c:pt idx="28">
                  <c:v>4.6242774566474E-2</c:v>
                </c:pt>
                <c:pt idx="29">
                  <c:v>4.6242774566474E-2</c:v>
                </c:pt>
                <c:pt idx="30">
                  <c:v>4.6242774566474E-2</c:v>
                </c:pt>
                <c:pt idx="31">
                  <c:v>4.6242774566474E-2</c:v>
                </c:pt>
                <c:pt idx="32">
                  <c:v>4.6242774566474E-2</c:v>
                </c:pt>
                <c:pt idx="33">
                  <c:v>4.6242774566474E-2</c:v>
                </c:pt>
                <c:pt idx="34">
                  <c:v>4.6242774566474E-2</c:v>
                </c:pt>
                <c:pt idx="35">
                  <c:v>4.6242774566474E-2</c:v>
                </c:pt>
                <c:pt idx="36">
                  <c:v>4.6242774566474E-2</c:v>
                </c:pt>
                <c:pt idx="37">
                  <c:v>4.6242774566474E-2</c:v>
                </c:pt>
                <c:pt idx="38">
                  <c:v>4.6242774566474E-2</c:v>
                </c:pt>
                <c:pt idx="39">
                  <c:v>4.6242774566474E-2</c:v>
                </c:pt>
                <c:pt idx="40">
                  <c:v>4.6242774566474E-2</c:v>
                </c:pt>
                <c:pt idx="41">
                  <c:v>4.6242774566474E-2</c:v>
                </c:pt>
                <c:pt idx="42">
                  <c:v>4.5664739884393103E-2</c:v>
                </c:pt>
                <c:pt idx="43">
                  <c:v>4.5664739884393103E-2</c:v>
                </c:pt>
                <c:pt idx="44">
                  <c:v>4.6242774566474E-2</c:v>
                </c:pt>
                <c:pt idx="45">
                  <c:v>4.6242774566474E-2</c:v>
                </c:pt>
                <c:pt idx="46">
                  <c:v>4.6242774566474E-2</c:v>
                </c:pt>
                <c:pt idx="47">
                  <c:v>4.6242774566474E-2</c:v>
                </c:pt>
                <c:pt idx="48">
                  <c:v>4.6242774566474E-2</c:v>
                </c:pt>
                <c:pt idx="49">
                  <c:v>4.6242774566474E-2</c:v>
                </c:pt>
                <c:pt idx="50">
                  <c:v>4.6242774566474E-2</c:v>
                </c:pt>
                <c:pt idx="51">
                  <c:v>4.6242774566474E-2</c:v>
                </c:pt>
                <c:pt idx="52">
                  <c:v>4.6242774566474E-2</c:v>
                </c:pt>
                <c:pt idx="53">
                  <c:v>4.6242774566474E-2</c:v>
                </c:pt>
                <c:pt idx="54">
                  <c:v>4.6242774566474E-2</c:v>
                </c:pt>
                <c:pt idx="55">
                  <c:v>4.6242774566474E-2</c:v>
                </c:pt>
                <c:pt idx="56">
                  <c:v>4.6242774566474E-2</c:v>
                </c:pt>
                <c:pt idx="57">
                  <c:v>4.6242774566474E-2</c:v>
                </c:pt>
                <c:pt idx="58">
                  <c:v>4.6242774566474E-2</c:v>
                </c:pt>
                <c:pt idx="59">
                  <c:v>4.6242774566474E-2</c:v>
                </c:pt>
                <c:pt idx="60">
                  <c:v>4.6242774566474E-2</c:v>
                </c:pt>
                <c:pt idx="61">
                  <c:v>4.6242774566474E-2</c:v>
                </c:pt>
                <c:pt idx="62">
                  <c:v>4.6242774566474E-2</c:v>
                </c:pt>
                <c:pt idx="63">
                  <c:v>4.6242774566474E-2</c:v>
                </c:pt>
                <c:pt idx="64">
                  <c:v>4.6242774566474E-2</c:v>
                </c:pt>
                <c:pt idx="65">
                  <c:v>4.6242774566474E-2</c:v>
                </c:pt>
                <c:pt idx="66">
                  <c:v>4.6242774566474E-2</c:v>
                </c:pt>
                <c:pt idx="67">
                  <c:v>4.6242774566474E-2</c:v>
                </c:pt>
                <c:pt idx="68">
                  <c:v>4.6242774566474E-2</c:v>
                </c:pt>
                <c:pt idx="69">
                  <c:v>4.6242774566474E-2</c:v>
                </c:pt>
                <c:pt idx="70">
                  <c:v>4.6242774566474E-2</c:v>
                </c:pt>
                <c:pt idx="71">
                  <c:v>4.6242774566474E-2</c:v>
                </c:pt>
                <c:pt idx="72">
                  <c:v>4.6242774566474E-2</c:v>
                </c:pt>
                <c:pt idx="73">
                  <c:v>4.6242774566474E-2</c:v>
                </c:pt>
                <c:pt idx="74">
                  <c:v>4.6242774566474E-2</c:v>
                </c:pt>
                <c:pt idx="75">
                  <c:v>4.6242774566474E-2</c:v>
                </c:pt>
                <c:pt idx="76">
                  <c:v>4.6242774566474E-2</c:v>
                </c:pt>
                <c:pt idx="77">
                  <c:v>4.5664739884393103E-2</c:v>
                </c:pt>
                <c:pt idx="78">
                  <c:v>4.5664739884393103E-2</c:v>
                </c:pt>
                <c:pt idx="79">
                  <c:v>4.5664739884393103E-2</c:v>
                </c:pt>
                <c:pt idx="80">
                  <c:v>4.5664739884393103E-2</c:v>
                </c:pt>
                <c:pt idx="81">
                  <c:v>4.5664739884393103E-2</c:v>
                </c:pt>
                <c:pt idx="82">
                  <c:v>4.5664739884393103E-2</c:v>
                </c:pt>
                <c:pt idx="83">
                  <c:v>4.5664739884393103E-2</c:v>
                </c:pt>
                <c:pt idx="84">
                  <c:v>4.5664739884393103E-2</c:v>
                </c:pt>
                <c:pt idx="85">
                  <c:v>4.5664739884393103E-2</c:v>
                </c:pt>
                <c:pt idx="86">
                  <c:v>4.5664739884393103E-2</c:v>
                </c:pt>
                <c:pt idx="87">
                  <c:v>4.5664739884393103E-2</c:v>
                </c:pt>
                <c:pt idx="88">
                  <c:v>4.5664739884393103E-2</c:v>
                </c:pt>
                <c:pt idx="89">
                  <c:v>4.5664739884393103E-2</c:v>
                </c:pt>
                <c:pt idx="90">
                  <c:v>4.5664739884393103E-2</c:v>
                </c:pt>
                <c:pt idx="91">
                  <c:v>4.5664739884393103E-2</c:v>
                </c:pt>
                <c:pt idx="92">
                  <c:v>4.5664739884393103E-2</c:v>
                </c:pt>
                <c:pt idx="93">
                  <c:v>4.5664739884393103E-2</c:v>
                </c:pt>
                <c:pt idx="94">
                  <c:v>4.5664739884393103E-2</c:v>
                </c:pt>
                <c:pt idx="95">
                  <c:v>4.5664739884393103E-2</c:v>
                </c:pt>
                <c:pt idx="96">
                  <c:v>4.5664739884393103E-2</c:v>
                </c:pt>
                <c:pt idx="97">
                  <c:v>4.5664739884393103E-2</c:v>
                </c:pt>
                <c:pt idx="98">
                  <c:v>4.5664739884393103E-2</c:v>
                </c:pt>
                <c:pt idx="99">
                  <c:v>4.5664739884393103E-2</c:v>
                </c:pt>
                <c:pt idx="100">
                  <c:v>4.5664739884393103E-2</c:v>
                </c:pt>
                <c:pt idx="101">
                  <c:v>4.5664739884393103E-2</c:v>
                </c:pt>
                <c:pt idx="102">
                  <c:v>4.5086705202312102E-2</c:v>
                </c:pt>
                <c:pt idx="103">
                  <c:v>4.5664739884393103E-2</c:v>
                </c:pt>
                <c:pt idx="104">
                  <c:v>4.5664739884393103E-2</c:v>
                </c:pt>
                <c:pt idx="105">
                  <c:v>4.5664739884393103E-2</c:v>
                </c:pt>
                <c:pt idx="106">
                  <c:v>4.5664739884393103E-2</c:v>
                </c:pt>
                <c:pt idx="107">
                  <c:v>4.5664739884393103E-2</c:v>
                </c:pt>
                <c:pt idx="108">
                  <c:v>4.5664739884393103E-2</c:v>
                </c:pt>
                <c:pt idx="109">
                  <c:v>4.5664739884393103E-2</c:v>
                </c:pt>
                <c:pt idx="110">
                  <c:v>4.5664739884393103E-2</c:v>
                </c:pt>
                <c:pt idx="111">
                  <c:v>4.5664739884393103E-2</c:v>
                </c:pt>
                <c:pt idx="112">
                  <c:v>4.5086705202312102E-2</c:v>
                </c:pt>
                <c:pt idx="113">
                  <c:v>4.5086705202312102E-2</c:v>
                </c:pt>
                <c:pt idx="114">
                  <c:v>4.5086705202312102E-2</c:v>
                </c:pt>
                <c:pt idx="115">
                  <c:v>4.5086705202312102E-2</c:v>
                </c:pt>
                <c:pt idx="116">
                  <c:v>4.5086705202312102E-2</c:v>
                </c:pt>
                <c:pt idx="117">
                  <c:v>4.5086705202312102E-2</c:v>
                </c:pt>
                <c:pt idx="118">
                  <c:v>4.5086705202312102E-2</c:v>
                </c:pt>
                <c:pt idx="119">
                  <c:v>4.5664739884393103E-2</c:v>
                </c:pt>
                <c:pt idx="120">
                  <c:v>4.5664739884393103E-2</c:v>
                </c:pt>
                <c:pt idx="121">
                  <c:v>4.5664739884393103E-2</c:v>
                </c:pt>
                <c:pt idx="122">
                  <c:v>4.5664739884393103E-2</c:v>
                </c:pt>
                <c:pt idx="123">
                  <c:v>4.5664739884393103E-2</c:v>
                </c:pt>
                <c:pt idx="124">
                  <c:v>4.5664739884393103E-2</c:v>
                </c:pt>
                <c:pt idx="125">
                  <c:v>4.5086705202312102E-2</c:v>
                </c:pt>
                <c:pt idx="126">
                  <c:v>4.5086705202312102E-2</c:v>
                </c:pt>
                <c:pt idx="127">
                  <c:v>4.5086705202312102E-2</c:v>
                </c:pt>
                <c:pt idx="128">
                  <c:v>4.5086705202312102E-2</c:v>
                </c:pt>
                <c:pt idx="129">
                  <c:v>4.5086705202312102E-2</c:v>
                </c:pt>
                <c:pt idx="130">
                  <c:v>4.5086705202312102E-2</c:v>
                </c:pt>
                <c:pt idx="131">
                  <c:v>4.5086705202312102E-2</c:v>
                </c:pt>
                <c:pt idx="132">
                  <c:v>4.5086705202312102E-2</c:v>
                </c:pt>
                <c:pt idx="133">
                  <c:v>4.5086705202312102E-2</c:v>
                </c:pt>
                <c:pt idx="134">
                  <c:v>4.5086705202312102E-2</c:v>
                </c:pt>
                <c:pt idx="135">
                  <c:v>4.5086705202312102E-2</c:v>
                </c:pt>
                <c:pt idx="136">
                  <c:v>4.5086705202312102E-2</c:v>
                </c:pt>
                <c:pt idx="137">
                  <c:v>4.5086705202312102E-2</c:v>
                </c:pt>
                <c:pt idx="138">
                  <c:v>4.5086705202312102E-2</c:v>
                </c:pt>
                <c:pt idx="139">
                  <c:v>4.5086705202312102E-2</c:v>
                </c:pt>
                <c:pt idx="140">
                  <c:v>4.5086705202312102E-2</c:v>
                </c:pt>
                <c:pt idx="141">
                  <c:v>4.5664739884393103E-2</c:v>
                </c:pt>
                <c:pt idx="142">
                  <c:v>4.5664739884393103E-2</c:v>
                </c:pt>
                <c:pt idx="143">
                  <c:v>4.5664739884393103E-2</c:v>
                </c:pt>
                <c:pt idx="144">
                  <c:v>4.5086705202312102E-2</c:v>
                </c:pt>
                <c:pt idx="145">
                  <c:v>4.5086705202312102E-2</c:v>
                </c:pt>
                <c:pt idx="146">
                  <c:v>4.5086705202312102E-2</c:v>
                </c:pt>
                <c:pt idx="147">
                  <c:v>4.5086705202312102E-2</c:v>
                </c:pt>
                <c:pt idx="148">
                  <c:v>4.5086705202312102E-2</c:v>
                </c:pt>
                <c:pt idx="149">
                  <c:v>4.5086705202312102E-2</c:v>
                </c:pt>
                <c:pt idx="150">
                  <c:v>4.5086705202312102E-2</c:v>
                </c:pt>
                <c:pt idx="151">
                  <c:v>4.5086705202312102E-2</c:v>
                </c:pt>
                <c:pt idx="152">
                  <c:v>4.5086705202312102E-2</c:v>
                </c:pt>
                <c:pt idx="153">
                  <c:v>4.5086705202312102E-2</c:v>
                </c:pt>
                <c:pt idx="154">
                  <c:v>4.5086705202312102E-2</c:v>
                </c:pt>
                <c:pt idx="155">
                  <c:v>4.5086705202312102E-2</c:v>
                </c:pt>
                <c:pt idx="156">
                  <c:v>4.5086705202312102E-2</c:v>
                </c:pt>
                <c:pt idx="157">
                  <c:v>4.5086705202312102E-2</c:v>
                </c:pt>
                <c:pt idx="158">
                  <c:v>4.5086705202312102E-2</c:v>
                </c:pt>
                <c:pt idx="159">
                  <c:v>4.5086705202312102E-2</c:v>
                </c:pt>
                <c:pt idx="160">
                  <c:v>4.5086705202312102E-2</c:v>
                </c:pt>
                <c:pt idx="161">
                  <c:v>4.5086705202312102E-2</c:v>
                </c:pt>
                <c:pt idx="162">
                  <c:v>4.5086705202312102E-2</c:v>
                </c:pt>
                <c:pt idx="163">
                  <c:v>4.5086705202312102E-2</c:v>
                </c:pt>
                <c:pt idx="164">
                  <c:v>4.5086705202312102E-2</c:v>
                </c:pt>
                <c:pt idx="165">
                  <c:v>4.5086705202312102E-2</c:v>
                </c:pt>
                <c:pt idx="166">
                  <c:v>4.5086705202312102E-2</c:v>
                </c:pt>
                <c:pt idx="167">
                  <c:v>4.5086705202312102E-2</c:v>
                </c:pt>
                <c:pt idx="168">
                  <c:v>4.5086705202312102E-2</c:v>
                </c:pt>
                <c:pt idx="169">
                  <c:v>4.5086705202312102E-2</c:v>
                </c:pt>
                <c:pt idx="170">
                  <c:v>4.5086705202312102E-2</c:v>
                </c:pt>
                <c:pt idx="171">
                  <c:v>4.5086705202312102E-2</c:v>
                </c:pt>
                <c:pt idx="172">
                  <c:v>4.5086705202312102E-2</c:v>
                </c:pt>
                <c:pt idx="173">
                  <c:v>4.5086705202312102E-2</c:v>
                </c:pt>
                <c:pt idx="174">
                  <c:v>4.5086705202312102E-2</c:v>
                </c:pt>
                <c:pt idx="175">
                  <c:v>4.5086705202312102E-2</c:v>
                </c:pt>
                <c:pt idx="176">
                  <c:v>4.5086705202312102E-2</c:v>
                </c:pt>
                <c:pt idx="177">
                  <c:v>4.5086705202312102E-2</c:v>
                </c:pt>
                <c:pt idx="178">
                  <c:v>4.5086705202312102E-2</c:v>
                </c:pt>
                <c:pt idx="179">
                  <c:v>4.4508670520231199E-2</c:v>
                </c:pt>
                <c:pt idx="180">
                  <c:v>4.4508670520231199E-2</c:v>
                </c:pt>
                <c:pt idx="181">
                  <c:v>4.4508670520231199E-2</c:v>
                </c:pt>
                <c:pt idx="182">
                  <c:v>4.4508670520231199E-2</c:v>
                </c:pt>
                <c:pt idx="183">
                  <c:v>4.4508670520231199E-2</c:v>
                </c:pt>
                <c:pt idx="184">
                  <c:v>4.4508670520231199E-2</c:v>
                </c:pt>
                <c:pt idx="185">
                  <c:v>4.4508670520231199E-2</c:v>
                </c:pt>
                <c:pt idx="186">
                  <c:v>4.4508670520231199E-2</c:v>
                </c:pt>
                <c:pt idx="187">
                  <c:v>4.4508670520231199E-2</c:v>
                </c:pt>
                <c:pt idx="188">
                  <c:v>4.5086705202312102E-2</c:v>
                </c:pt>
                <c:pt idx="189">
                  <c:v>4.5086705202312102E-2</c:v>
                </c:pt>
                <c:pt idx="190">
                  <c:v>4.5086705202312102E-2</c:v>
                </c:pt>
                <c:pt idx="191">
                  <c:v>4.5086705202312102E-2</c:v>
                </c:pt>
                <c:pt idx="192">
                  <c:v>4.5086705202312102E-2</c:v>
                </c:pt>
                <c:pt idx="193">
                  <c:v>4.5086705202312102E-2</c:v>
                </c:pt>
                <c:pt idx="194">
                  <c:v>4.4508670520231199E-2</c:v>
                </c:pt>
                <c:pt idx="195">
                  <c:v>4.4508670520231199E-2</c:v>
                </c:pt>
                <c:pt idx="196">
                  <c:v>4.4508670520231199E-2</c:v>
                </c:pt>
                <c:pt idx="197">
                  <c:v>4.4508670520231199E-2</c:v>
                </c:pt>
                <c:pt idx="198">
                  <c:v>4.4508670520231199E-2</c:v>
                </c:pt>
                <c:pt idx="199">
                  <c:v>4.4508670520231199E-2</c:v>
                </c:pt>
                <c:pt idx="200">
                  <c:v>4.4508670520231199E-2</c:v>
                </c:pt>
                <c:pt idx="201">
                  <c:v>4.4508670520231199E-2</c:v>
                </c:pt>
                <c:pt idx="202">
                  <c:v>4.4508670520231199E-2</c:v>
                </c:pt>
                <c:pt idx="203">
                  <c:v>4.4508670520231199E-2</c:v>
                </c:pt>
                <c:pt idx="204">
                  <c:v>4.4508670520231199E-2</c:v>
                </c:pt>
                <c:pt idx="205">
                  <c:v>4.4508670520231199E-2</c:v>
                </c:pt>
                <c:pt idx="206">
                  <c:v>4.4508670520231199E-2</c:v>
                </c:pt>
                <c:pt idx="207">
                  <c:v>4.4508670520231199E-2</c:v>
                </c:pt>
                <c:pt idx="208">
                  <c:v>4.4508670520231199E-2</c:v>
                </c:pt>
                <c:pt idx="209">
                  <c:v>4.4508670520231199E-2</c:v>
                </c:pt>
                <c:pt idx="210">
                  <c:v>4.4508670520231199E-2</c:v>
                </c:pt>
                <c:pt idx="211">
                  <c:v>4.4508670520231199E-2</c:v>
                </c:pt>
                <c:pt idx="212">
                  <c:v>4.4508670520231199E-2</c:v>
                </c:pt>
                <c:pt idx="213">
                  <c:v>4.4508670520231199E-2</c:v>
                </c:pt>
                <c:pt idx="214">
                  <c:v>4.4508670520231199E-2</c:v>
                </c:pt>
                <c:pt idx="215">
                  <c:v>4.4508670520231199E-2</c:v>
                </c:pt>
                <c:pt idx="216">
                  <c:v>4.4508670520231199E-2</c:v>
                </c:pt>
                <c:pt idx="217">
                  <c:v>4.4508670520231199E-2</c:v>
                </c:pt>
                <c:pt idx="218">
                  <c:v>4.4508670520231199E-2</c:v>
                </c:pt>
                <c:pt idx="219">
                  <c:v>4.4508670520231199E-2</c:v>
                </c:pt>
                <c:pt idx="220">
                  <c:v>4.4508670520231199E-2</c:v>
                </c:pt>
                <c:pt idx="221">
                  <c:v>4.4508670520231199E-2</c:v>
                </c:pt>
                <c:pt idx="222">
                  <c:v>4.4508670520231199E-2</c:v>
                </c:pt>
                <c:pt idx="223">
                  <c:v>4.4508670520231199E-2</c:v>
                </c:pt>
                <c:pt idx="224">
                  <c:v>4.4508670520231199E-2</c:v>
                </c:pt>
                <c:pt idx="225">
                  <c:v>4.4508670520231199E-2</c:v>
                </c:pt>
                <c:pt idx="226">
                  <c:v>4.4508670520231199E-2</c:v>
                </c:pt>
                <c:pt idx="227">
                  <c:v>4.4508670520231199E-2</c:v>
                </c:pt>
                <c:pt idx="228">
                  <c:v>4.4508670520231199E-2</c:v>
                </c:pt>
                <c:pt idx="229">
                  <c:v>4.4508670520231199E-2</c:v>
                </c:pt>
                <c:pt idx="230">
                  <c:v>4.4508670520231199E-2</c:v>
                </c:pt>
                <c:pt idx="231">
                  <c:v>4.4508670520231199E-2</c:v>
                </c:pt>
                <c:pt idx="232">
                  <c:v>4.3930635838150302E-2</c:v>
                </c:pt>
                <c:pt idx="233">
                  <c:v>4.3930635838150302E-2</c:v>
                </c:pt>
                <c:pt idx="234">
                  <c:v>4.3930635838150302E-2</c:v>
                </c:pt>
                <c:pt idx="235">
                  <c:v>4.3930635838150302E-2</c:v>
                </c:pt>
                <c:pt idx="236">
                  <c:v>4.3930635838150302E-2</c:v>
                </c:pt>
                <c:pt idx="237">
                  <c:v>4.3930635838150302E-2</c:v>
                </c:pt>
                <c:pt idx="238">
                  <c:v>4.3930635838150302E-2</c:v>
                </c:pt>
                <c:pt idx="239">
                  <c:v>4.3930635838150302E-2</c:v>
                </c:pt>
                <c:pt idx="240">
                  <c:v>4.3930635838150302E-2</c:v>
                </c:pt>
                <c:pt idx="241">
                  <c:v>4.3930635838150302E-2</c:v>
                </c:pt>
                <c:pt idx="242">
                  <c:v>4.4508670520231199E-2</c:v>
                </c:pt>
                <c:pt idx="243">
                  <c:v>4.4508670520231199E-2</c:v>
                </c:pt>
                <c:pt idx="244">
                  <c:v>4.4508670520231199E-2</c:v>
                </c:pt>
                <c:pt idx="245">
                  <c:v>4.4508670520231199E-2</c:v>
                </c:pt>
                <c:pt idx="246">
                  <c:v>4.4508670520231199E-2</c:v>
                </c:pt>
                <c:pt idx="247">
                  <c:v>4.4508670520231199E-2</c:v>
                </c:pt>
                <c:pt idx="248">
                  <c:v>4.4508670520231199E-2</c:v>
                </c:pt>
                <c:pt idx="249">
                  <c:v>4.3930635838150302E-2</c:v>
                </c:pt>
                <c:pt idx="250">
                  <c:v>4.3930635838150302E-2</c:v>
                </c:pt>
                <c:pt idx="251">
                  <c:v>4.3930635838150302E-2</c:v>
                </c:pt>
                <c:pt idx="252">
                  <c:v>4.3930635838150302E-2</c:v>
                </c:pt>
                <c:pt idx="253">
                  <c:v>4.3930635838150302E-2</c:v>
                </c:pt>
                <c:pt idx="254">
                  <c:v>4.3930635838150302E-2</c:v>
                </c:pt>
                <c:pt idx="255">
                  <c:v>4.3930635838150302E-2</c:v>
                </c:pt>
                <c:pt idx="256">
                  <c:v>4.3930635838150302E-2</c:v>
                </c:pt>
                <c:pt idx="257">
                  <c:v>4.3930635838150302E-2</c:v>
                </c:pt>
                <c:pt idx="258">
                  <c:v>4.3930635838150302E-2</c:v>
                </c:pt>
                <c:pt idx="259">
                  <c:v>4.3352601156069398E-2</c:v>
                </c:pt>
                <c:pt idx="260">
                  <c:v>4.3352601156069398E-2</c:v>
                </c:pt>
                <c:pt idx="261">
                  <c:v>4.3352601156069398E-2</c:v>
                </c:pt>
                <c:pt idx="262">
                  <c:v>4.3352601156069398E-2</c:v>
                </c:pt>
                <c:pt idx="263">
                  <c:v>4.3352601156069398E-2</c:v>
                </c:pt>
                <c:pt idx="264">
                  <c:v>4.3352601156069398E-2</c:v>
                </c:pt>
                <c:pt idx="265">
                  <c:v>4.3352601156069398E-2</c:v>
                </c:pt>
                <c:pt idx="266">
                  <c:v>4.3352601156069398E-2</c:v>
                </c:pt>
                <c:pt idx="267">
                  <c:v>4.3352601156069398E-2</c:v>
                </c:pt>
                <c:pt idx="268">
                  <c:v>4.2774566473988397E-2</c:v>
                </c:pt>
                <c:pt idx="269">
                  <c:v>4.2774566473988397E-2</c:v>
                </c:pt>
                <c:pt idx="270">
                  <c:v>4.2774566473988397E-2</c:v>
                </c:pt>
                <c:pt idx="271">
                  <c:v>4.2774566473988397E-2</c:v>
                </c:pt>
                <c:pt idx="272">
                  <c:v>4.2774566473988397E-2</c:v>
                </c:pt>
                <c:pt idx="273">
                  <c:v>4.2774566473988397E-2</c:v>
                </c:pt>
                <c:pt idx="274">
                  <c:v>4.2774566473988397E-2</c:v>
                </c:pt>
                <c:pt idx="275">
                  <c:v>4.2774566473988397E-2</c:v>
                </c:pt>
                <c:pt idx="276">
                  <c:v>4.2774566473988397E-2</c:v>
                </c:pt>
                <c:pt idx="277">
                  <c:v>4.2774566473988397E-2</c:v>
                </c:pt>
                <c:pt idx="278">
                  <c:v>4.21965317919075E-2</c:v>
                </c:pt>
                <c:pt idx="279">
                  <c:v>4.21965317919075E-2</c:v>
                </c:pt>
                <c:pt idx="280">
                  <c:v>4.21965317919075E-2</c:v>
                </c:pt>
                <c:pt idx="281">
                  <c:v>4.21965317919075E-2</c:v>
                </c:pt>
                <c:pt idx="282">
                  <c:v>4.1618497109826597E-2</c:v>
                </c:pt>
                <c:pt idx="283">
                  <c:v>4.1618497109826597E-2</c:v>
                </c:pt>
                <c:pt idx="284">
                  <c:v>4.1618497109826597E-2</c:v>
                </c:pt>
                <c:pt idx="285">
                  <c:v>4.10404624277457E-2</c:v>
                </c:pt>
                <c:pt idx="286">
                  <c:v>4.10404624277457E-2</c:v>
                </c:pt>
                <c:pt idx="287">
                  <c:v>4.10404624277457E-2</c:v>
                </c:pt>
                <c:pt idx="288">
                  <c:v>4.10404624277457E-2</c:v>
                </c:pt>
                <c:pt idx="289">
                  <c:v>4.0462427745664699E-2</c:v>
                </c:pt>
                <c:pt idx="290">
                  <c:v>4.0462427745664699E-2</c:v>
                </c:pt>
                <c:pt idx="291">
                  <c:v>3.9884393063583802E-2</c:v>
                </c:pt>
                <c:pt idx="292">
                  <c:v>3.9884393063583802E-2</c:v>
                </c:pt>
                <c:pt idx="293">
                  <c:v>3.9306358381502898E-2</c:v>
                </c:pt>
                <c:pt idx="294">
                  <c:v>3.8728323699422001E-2</c:v>
                </c:pt>
                <c:pt idx="295">
                  <c:v>3.8728323699422001E-2</c:v>
                </c:pt>
                <c:pt idx="296">
                  <c:v>3.8150289017341001E-2</c:v>
                </c:pt>
                <c:pt idx="297">
                  <c:v>3.8150289017341001E-2</c:v>
                </c:pt>
                <c:pt idx="298">
                  <c:v>3.8150289017341001E-2</c:v>
                </c:pt>
                <c:pt idx="299">
                  <c:v>3.7572254335260097E-2</c:v>
                </c:pt>
                <c:pt idx="300">
                  <c:v>3.7572254335260097E-2</c:v>
                </c:pt>
                <c:pt idx="301">
                  <c:v>3.7572254335260097E-2</c:v>
                </c:pt>
                <c:pt idx="302">
                  <c:v>3.7572254335260097E-2</c:v>
                </c:pt>
                <c:pt idx="303">
                  <c:v>3.69942196531792E-2</c:v>
                </c:pt>
                <c:pt idx="304">
                  <c:v>3.69942196531792E-2</c:v>
                </c:pt>
                <c:pt idx="305">
                  <c:v>3.69942196531792E-2</c:v>
                </c:pt>
                <c:pt idx="306">
                  <c:v>3.69942196531792E-2</c:v>
                </c:pt>
                <c:pt idx="307">
                  <c:v>3.69942196531792E-2</c:v>
                </c:pt>
                <c:pt idx="308">
                  <c:v>3.69942196531792E-2</c:v>
                </c:pt>
                <c:pt idx="309">
                  <c:v>3.69942196531792E-2</c:v>
                </c:pt>
                <c:pt idx="310">
                  <c:v>3.69942196531792E-2</c:v>
                </c:pt>
                <c:pt idx="311">
                  <c:v>3.69942196531792E-2</c:v>
                </c:pt>
                <c:pt idx="312">
                  <c:v>3.69942196531792E-2</c:v>
                </c:pt>
                <c:pt idx="313">
                  <c:v>3.69942196531792E-2</c:v>
                </c:pt>
                <c:pt idx="314">
                  <c:v>3.6416184971098303E-2</c:v>
                </c:pt>
                <c:pt idx="315">
                  <c:v>3.5838150289017302E-2</c:v>
                </c:pt>
                <c:pt idx="316">
                  <c:v>3.5838150289017302E-2</c:v>
                </c:pt>
                <c:pt idx="317">
                  <c:v>3.5260115606936399E-2</c:v>
                </c:pt>
                <c:pt idx="318">
                  <c:v>3.5838150289017302E-2</c:v>
                </c:pt>
                <c:pt idx="319">
                  <c:v>3.5838150289017302E-2</c:v>
                </c:pt>
                <c:pt idx="320">
                  <c:v>3.6416184971098303E-2</c:v>
                </c:pt>
                <c:pt idx="321">
                  <c:v>3.6416184971098303E-2</c:v>
                </c:pt>
                <c:pt idx="322">
                  <c:v>3.69942196531792E-2</c:v>
                </c:pt>
                <c:pt idx="323">
                  <c:v>3.69942196531792E-2</c:v>
                </c:pt>
                <c:pt idx="324">
                  <c:v>3.69942196531792E-2</c:v>
                </c:pt>
                <c:pt idx="325">
                  <c:v>3.6416184971098303E-2</c:v>
                </c:pt>
                <c:pt idx="326">
                  <c:v>3.69942196531792E-2</c:v>
                </c:pt>
                <c:pt idx="327">
                  <c:v>3.69942196531792E-2</c:v>
                </c:pt>
                <c:pt idx="328">
                  <c:v>3.69942196531792E-2</c:v>
                </c:pt>
                <c:pt idx="329">
                  <c:v>3.69942196531792E-2</c:v>
                </c:pt>
                <c:pt idx="330">
                  <c:v>3.69942196531792E-2</c:v>
                </c:pt>
                <c:pt idx="331">
                  <c:v>3.69942196531792E-2</c:v>
                </c:pt>
                <c:pt idx="332">
                  <c:v>3.69942196531792E-2</c:v>
                </c:pt>
                <c:pt idx="333">
                  <c:v>3.69942196531792E-2</c:v>
                </c:pt>
                <c:pt idx="334">
                  <c:v>3.69942196531792E-2</c:v>
                </c:pt>
                <c:pt idx="335">
                  <c:v>3.7572254335260097E-2</c:v>
                </c:pt>
                <c:pt idx="336">
                  <c:v>3.8150289017341001E-2</c:v>
                </c:pt>
                <c:pt idx="337">
                  <c:v>3.8150289017341001E-2</c:v>
                </c:pt>
                <c:pt idx="338">
                  <c:v>3.8728323699422001E-2</c:v>
                </c:pt>
                <c:pt idx="339">
                  <c:v>3.8728323699422001E-2</c:v>
                </c:pt>
                <c:pt idx="340">
                  <c:v>3.9306358381502898E-2</c:v>
                </c:pt>
                <c:pt idx="341">
                  <c:v>3.9306358381502898E-2</c:v>
                </c:pt>
                <c:pt idx="342">
                  <c:v>3.9884393063583802E-2</c:v>
                </c:pt>
                <c:pt idx="343">
                  <c:v>3.9884393063583802E-2</c:v>
                </c:pt>
                <c:pt idx="344">
                  <c:v>4.0462427745664699E-2</c:v>
                </c:pt>
                <c:pt idx="345">
                  <c:v>4.10404624277457E-2</c:v>
                </c:pt>
                <c:pt idx="346">
                  <c:v>4.10404624277457E-2</c:v>
                </c:pt>
                <c:pt idx="347">
                  <c:v>4.10404624277457E-2</c:v>
                </c:pt>
                <c:pt idx="348">
                  <c:v>4.1618497109826597E-2</c:v>
                </c:pt>
                <c:pt idx="349">
                  <c:v>4.1618497109826597E-2</c:v>
                </c:pt>
                <c:pt idx="350">
                  <c:v>4.21965317919075E-2</c:v>
                </c:pt>
                <c:pt idx="351">
                  <c:v>4.21965317919075E-2</c:v>
                </c:pt>
                <c:pt idx="352">
                  <c:v>4.2774566473988397E-2</c:v>
                </c:pt>
                <c:pt idx="353">
                  <c:v>4.2774566473988397E-2</c:v>
                </c:pt>
                <c:pt idx="354">
                  <c:v>4.3352601156069398E-2</c:v>
                </c:pt>
                <c:pt idx="355">
                  <c:v>4.3352601156069398E-2</c:v>
                </c:pt>
                <c:pt idx="356">
                  <c:v>4.3930635838150302E-2</c:v>
                </c:pt>
                <c:pt idx="357">
                  <c:v>4.3930635838150302E-2</c:v>
                </c:pt>
                <c:pt idx="358">
                  <c:v>4.4508670520231199E-2</c:v>
                </c:pt>
                <c:pt idx="359">
                  <c:v>4.4508670520231199E-2</c:v>
                </c:pt>
                <c:pt idx="360">
                  <c:v>4.5086705202312102E-2</c:v>
                </c:pt>
                <c:pt idx="361">
                  <c:v>4.5086705202312102E-2</c:v>
                </c:pt>
                <c:pt idx="362">
                  <c:v>4.5664739884393103E-2</c:v>
                </c:pt>
                <c:pt idx="363">
                  <c:v>4.5664739884393103E-2</c:v>
                </c:pt>
                <c:pt idx="364">
                  <c:v>4.6242774566474E-2</c:v>
                </c:pt>
                <c:pt idx="365">
                  <c:v>4.6242774566474E-2</c:v>
                </c:pt>
                <c:pt idx="366">
                  <c:v>4.6242774566474E-2</c:v>
                </c:pt>
                <c:pt idx="367">
                  <c:v>4.6820809248554897E-2</c:v>
                </c:pt>
                <c:pt idx="368">
                  <c:v>4.6820809248554897E-2</c:v>
                </c:pt>
                <c:pt idx="369">
                  <c:v>4.7398843930635801E-2</c:v>
                </c:pt>
                <c:pt idx="370">
                  <c:v>4.7398843930635801E-2</c:v>
                </c:pt>
                <c:pt idx="371">
                  <c:v>4.7398843930635801E-2</c:v>
                </c:pt>
                <c:pt idx="372">
                  <c:v>4.7976878612716801E-2</c:v>
                </c:pt>
                <c:pt idx="373">
                  <c:v>4.7976878612716801E-2</c:v>
                </c:pt>
                <c:pt idx="374">
                  <c:v>4.7976878612716801E-2</c:v>
                </c:pt>
                <c:pt idx="375">
                  <c:v>4.8554913294797698E-2</c:v>
                </c:pt>
                <c:pt idx="376">
                  <c:v>4.8554913294797698E-2</c:v>
                </c:pt>
                <c:pt idx="377">
                  <c:v>4.9132947976878602E-2</c:v>
                </c:pt>
                <c:pt idx="378">
                  <c:v>4.9132947976878602E-2</c:v>
                </c:pt>
                <c:pt idx="379">
                  <c:v>4.9710982658959499E-2</c:v>
                </c:pt>
                <c:pt idx="380">
                  <c:v>4.9710982658959499E-2</c:v>
                </c:pt>
                <c:pt idx="381">
                  <c:v>5.02890173410405E-2</c:v>
                </c:pt>
                <c:pt idx="382">
                  <c:v>5.02890173410405E-2</c:v>
                </c:pt>
                <c:pt idx="383">
                  <c:v>5.02890173410405E-2</c:v>
                </c:pt>
                <c:pt idx="384">
                  <c:v>5.0867052023121397E-2</c:v>
                </c:pt>
                <c:pt idx="385">
                  <c:v>5.0867052023121397E-2</c:v>
                </c:pt>
                <c:pt idx="386">
                  <c:v>5.0867052023121397E-2</c:v>
                </c:pt>
                <c:pt idx="387">
                  <c:v>5.14450867052023E-2</c:v>
                </c:pt>
                <c:pt idx="388">
                  <c:v>5.14450867052023E-2</c:v>
                </c:pt>
                <c:pt idx="389">
                  <c:v>5.14450867052023E-2</c:v>
                </c:pt>
                <c:pt idx="390">
                  <c:v>5.2023121387283197E-2</c:v>
                </c:pt>
                <c:pt idx="391">
                  <c:v>5.2023121387283197E-2</c:v>
                </c:pt>
                <c:pt idx="392">
                  <c:v>5.2601156069364198E-2</c:v>
                </c:pt>
                <c:pt idx="393">
                  <c:v>5.2601156069364198E-2</c:v>
                </c:pt>
                <c:pt idx="394">
                  <c:v>5.3179190751445102E-2</c:v>
                </c:pt>
                <c:pt idx="395">
                  <c:v>5.3179190751445102E-2</c:v>
                </c:pt>
                <c:pt idx="396">
                  <c:v>5.3179190751445102E-2</c:v>
                </c:pt>
                <c:pt idx="397">
                  <c:v>5.3757225433525999E-2</c:v>
                </c:pt>
                <c:pt idx="398">
                  <c:v>5.3757225433525999E-2</c:v>
                </c:pt>
                <c:pt idx="399">
                  <c:v>5.4335260115606902E-2</c:v>
                </c:pt>
                <c:pt idx="400">
                  <c:v>5.4335260115606902E-2</c:v>
                </c:pt>
                <c:pt idx="401">
                  <c:v>5.4335260115606902E-2</c:v>
                </c:pt>
                <c:pt idx="402">
                  <c:v>5.4913294797687903E-2</c:v>
                </c:pt>
                <c:pt idx="403">
                  <c:v>5.4913294797687903E-2</c:v>
                </c:pt>
                <c:pt idx="404">
                  <c:v>5.4913294797687903E-2</c:v>
                </c:pt>
                <c:pt idx="405">
                  <c:v>5.54913294797688E-2</c:v>
                </c:pt>
                <c:pt idx="406">
                  <c:v>5.54913294797688E-2</c:v>
                </c:pt>
                <c:pt idx="407">
                  <c:v>5.6069364161849697E-2</c:v>
                </c:pt>
                <c:pt idx="408">
                  <c:v>5.6069364161849697E-2</c:v>
                </c:pt>
                <c:pt idx="409">
                  <c:v>5.6647398843930601E-2</c:v>
                </c:pt>
                <c:pt idx="410">
                  <c:v>5.6647398843930601E-2</c:v>
                </c:pt>
                <c:pt idx="411">
                  <c:v>5.6647398843930601E-2</c:v>
                </c:pt>
                <c:pt idx="412">
                  <c:v>5.7225433526011601E-2</c:v>
                </c:pt>
                <c:pt idx="413">
                  <c:v>5.7803468208092498E-2</c:v>
                </c:pt>
                <c:pt idx="414">
                  <c:v>5.7803468208092498E-2</c:v>
                </c:pt>
                <c:pt idx="415">
                  <c:v>5.8381502890173402E-2</c:v>
                </c:pt>
                <c:pt idx="416">
                  <c:v>5.8381502890173402E-2</c:v>
                </c:pt>
                <c:pt idx="417">
                  <c:v>5.8959537572254299E-2</c:v>
                </c:pt>
                <c:pt idx="418">
                  <c:v>5.8959537572254299E-2</c:v>
                </c:pt>
                <c:pt idx="419">
                  <c:v>5.95375722543353E-2</c:v>
                </c:pt>
                <c:pt idx="420">
                  <c:v>5.95375722543353E-2</c:v>
                </c:pt>
                <c:pt idx="421">
                  <c:v>6.0115606936416197E-2</c:v>
                </c:pt>
                <c:pt idx="422">
                  <c:v>6.0115606936416197E-2</c:v>
                </c:pt>
                <c:pt idx="423">
                  <c:v>6.06936416184971E-2</c:v>
                </c:pt>
                <c:pt idx="424">
                  <c:v>6.06936416184971E-2</c:v>
                </c:pt>
                <c:pt idx="425">
                  <c:v>6.1271676300577997E-2</c:v>
                </c:pt>
                <c:pt idx="426">
                  <c:v>6.1271676300577997E-2</c:v>
                </c:pt>
                <c:pt idx="427">
                  <c:v>6.1849710982658998E-2</c:v>
                </c:pt>
                <c:pt idx="428">
                  <c:v>6.1849710982658998E-2</c:v>
                </c:pt>
                <c:pt idx="429">
                  <c:v>6.2427745664739902E-2</c:v>
                </c:pt>
                <c:pt idx="430">
                  <c:v>6.2427745664739902E-2</c:v>
                </c:pt>
                <c:pt idx="431">
                  <c:v>6.3005780346820806E-2</c:v>
                </c:pt>
                <c:pt idx="432">
                  <c:v>6.3583815028901702E-2</c:v>
                </c:pt>
                <c:pt idx="433">
                  <c:v>6.3583815028901702E-2</c:v>
                </c:pt>
                <c:pt idx="434">
                  <c:v>6.4161849710982696E-2</c:v>
                </c:pt>
                <c:pt idx="435">
                  <c:v>6.4161849710982696E-2</c:v>
                </c:pt>
                <c:pt idx="436">
                  <c:v>6.4739884393063593E-2</c:v>
                </c:pt>
                <c:pt idx="437">
                  <c:v>6.4739884393063593E-2</c:v>
                </c:pt>
                <c:pt idx="438">
                  <c:v>6.5317919075144504E-2</c:v>
                </c:pt>
                <c:pt idx="439">
                  <c:v>6.5317919075144504E-2</c:v>
                </c:pt>
                <c:pt idx="440">
                  <c:v>6.5895953757225401E-2</c:v>
                </c:pt>
                <c:pt idx="441">
                  <c:v>6.6473988439306395E-2</c:v>
                </c:pt>
                <c:pt idx="442">
                  <c:v>6.6473988439306395E-2</c:v>
                </c:pt>
                <c:pt idx="443">
                  <c:v>6.7052023121387305E-2</c:v>
                </c:pt>
                <c:pt idx="444">
                  <c:v>6.7052023121387305E-2</c:v>
                </c:pt>
                <c:pt idx="445">
                  <c:v>6.7630057803468202E-2</c:v>
                </c:pt>
                <c:pt idx="446">
                  <c:v>6.7630057803468202E-2</c:v>
                </c:pt>
                <c:pt idx="447">
                  <c:v>6.8208092485549099E-2</c:v>
                </c:pt>
                <c:pt idx="448">
                  <c:v>6.8786127167630107E-2</c:v>
                </c:pt>
                <c:pt idx="449">
                  <c:v>6.8786127167630107E-2</c:v>
                </c:pt>
                <c:pt idx="450">
                  <c:v>6.9364161849711004E-2</c:v>
                </c:pt>
                <c:pt idx="451">
                  <c:v>6.9364161849711004E-2</c:v>
                </c:pt>
                <c:pt idx="452">
                  <c:v>6.99421965317919E-2</c:v>
                </c:pt>
                <c:pt idx="453">
                  <c:v>6.99421965317919E-2</c:v>
                </c:pt>
                <c:pt idx="454">
                  <c:v>7.0520231213872797E-2</c:v>
                </c:pt>
                <c:pt idx="455">
                  <c:v>7.1098265895953805E-2</c:v>
                </c:pt>
                <c:pt idx="456">
                  <c:v>7.1098265895953805E-2</c:v>
                </c:pt>
                <c:pt idx="457">
                  <c:v>7.1676300578034702E-2</c:v>
                </c:pt>
                <c:pt idx="458">
                  <c:v>7.2254335260115599E-2</c:v>
                </c:pt>
                <c:pt idx="459">
                  <c:v>7.2254335260115599E-2</c:v>
                </c:pt>
                <c:pt idx="460">
                  <c:v>7.2832369942196495E-2</c:v>
                </c:pt>
                <c:pt idx="461">
                  <c:v>7.2832369942196495E-2</c:v>
                </c:pt>
                <c:pt idx="462">
                  <c:v>7.3410404624277503E-2</c:v>
                </c:pt>
                <c:pt idx="463">
                  <c:v>7.39884393063584E-2</c:v>
                </c:pt>
                <c:pt idx="464">
                  <c:v>7.39884393063584E-2</c:v>
                </c:pt>
                <c:pt idx="465">
                  <c:v>7.4566473988439297E-2</c:v>
                </c:pt>
                <c:pt idx="466">
                  <c:v>7.4566473988439297E-2</c:v>
                </c:pt>
                <c:pt idx="467">
                  <c:v>7.5144508670520194E-2</c:v>
                </c:pt>
                <c:pt idx="468">
                  <c:v>7.5722543352601202E-2</c:v>
                </c:pt>
                <c:pt idx="469">
                  <c:v>7.5722543352601202E-2</c:v>
                </c:pt>
                <c:pt idx="470">
                  <c:v>7.6300578034682098E-2</c:v>
                </c:pt>
                <c:pt idx="471">
                  <c:v>7.6878612716762995E-2</c:v>
                </c:pt>
                <c:pt idx="472">
                  <c:v>7.6878612716762995E-2</c:v>
                </c:pt>
                <c:pt idx="473">
                  <c:v>7.7456647398843906E-2</c:v>
                </c:pt>
                <c:pt idx="474">
                  <c:v>7.8034682080924803E-2</c:v>
                </c:pt>
                <c:pt idx="475">
                  <c:v>7.8034682080924803E-2</c:v>
                </c:pt>
                <c:pt idx="476">
                  <c:v>7.8612716763005797E-2</c:v>
                </c:pt>
                <c:pt idx="477">
                  <c:v>7.8612716763005797E-2</c:v>
                </c:pt>
                <c:pt idx="478">
                  <c:v>7.9190751445086693E-2</c:v>
                </c:pt>
                <c:pt idx="479">
                  <c:v>7.9768786127167604E-2</c:v>
                </c:pt>
                <c:pt idx="480">
                  <c:v>7.9768786127167604E-2</c:v>
                </c:pt>
                <c:pt idx="481">
                  <c:v>8.0346820809248501E-2</c:v>
                </c:pt>
                <c:pt idx="482">
                  <c:v>8.0924855491329495E-2</c:v>
                </c:pt>
                <c:pt idx="483">
                  <c:v>8.0924855491329495E-2</c:v>
                </c:pt>
                <c:pt idx="484">
                  <c:v>8.1502890173410406E-2</c:v>
                </c:pt>
                <c:pt idx="485">
                  <c:v>8.1502890173410406E-2</c:v>
                </c:pt>
                <c:pt idx="486">
                  <c:v>8.2080924855491302E-2</c:v>
                </c:pt>
                <c:pt idx="487">
                  <c:v>8.2658959537572296E-2</c:v>
                </c:pt>
                <c:pt idx="488">
                  <c:v>8.2658959537572296E-2</c:v>
                </c:pt>
                <c:pt idx="489">
                  <c:v>8.3236994219653193E-2</c:v>
                </c:pt>
                <c:pt idx="490">
                  <c:v>8.3815028901734104E-2</c:v>
                </c:pt>
                <c:pt idx="491">
                  <c:v>8.3815028901734104E-2</c:v>
                </c:pt>
                <c:pt idx="492">
                  <c:v>8.4393063583815001E-2</c:v>
                </c:pt>
                <c:pt idx="493">
                  <c:v>8.4393063583815001E-2</c:v>
                </c:pt>
                <c:pt idx="494">
                  <c:v>8.4971098265895897E-2</c:v>
                </c:pt>
                <c:pt idx="495">
                  <c:v>8.5549132947976905E-2</c:v>
                </c:pt>
                <c:pt idx="496">
                  <c:v>8.6127167630057802E-2</c:v>
                </c:pt>
                <c:pt idx="497">
                  <c:v>8.6127167630057802E-2</c:v>
                </c:pt>
                <c:pt idx="498">
                  <c:v>8.6705202312138699E-2</c:v>
                </c:pt>
                <c:pt idx="499">
                  <c:v>8.7283236994219596E-2</c:v>
                </c:pt>
                <c:pt idx="500">
                  <c:v>8.7283236994219596E-2</c:v>
                </c:pt>
                <c:pt idx="501">
                  <c:v>8.7861271676300604E-2</c:v>
                </c:pt>
                <c:pt idx="502">
                  <c:v>8.7861271676300604E-2</c:v>
                </c:pt>
                <c:pt idx="503">
                  <c:v>8.84393063583815E-2</c:v>
                </c:pt>
                <c:pt idx="504">
                  <c:v>8.84393063583815E-2</c:v>
                </c:pt>
                <c:pt idx="505">
                  <c:v>8.9017341040462397E-2</c:v>
                </c:pt>
                <c:pt idx="506">
                  <c:v>8.9595375722543294E-2</c:v>
                </c:pt>
                <c:pt idx="507">
                  <c:v>9.0173410404624205E-2</c:v>
                </c:pt>
                <c:pt idx="508">
                  <c:v>9.0173410404624205E-2</c:v>
                </c:pt>
                <c:pt idx="509">
                  <c:v>9.0751445086705199E-2</c:v>
                </c:pt>
                <c:pt idx="510">
                  <c:v>9.1329479768786095E-2</c:v>
                </c:pt>
                <c:pt idx="511">
                  <c:v>9.1329479768786095E-2</c:v>
                </c:pt>
                <c:pt idx="512">
                  <c:v>9.1907514450867006E-2</c:v>
                </c:pt>
                <c:pt idx="513">
                  <c:v>9.2485549132948E-2</c:v>
                </c:pt>
                <c:pt idx="514">
                  <c:v>9.2485549132948E-2</c:v>
                </c:pt>
                <c:pt idx="515">
                  <c:v>9.3063583815028897E-2</c:v>
                </c:pt>
                <c:pt idx="516">
                  <c:v>9.3641618497109794E-2</c:v>
                </c:pt>
                <c:pt idx="517">
                  <c:v>9.3641618497109794E-2</c:v>
                </c:pt>
                <c:pt idx="518">
                  <c:v>9.4219653179190704E-2</c:v>
                </c:pt>
                <c:pt idx="519">
                  <c:v>9.4797687861271698E-2</c:v>
                </c:pt>
                <c:pt idx="520">
                  <c:v>9.4797687861271698E-2</c:v>
                </c:pt>
                <c:pt idx="521">
                  <c:v>9.5375722543352595E-2</c:v>
                </c:pt>
                <c:pt idx="522">
                  <c:v>9.5375722543352595E-2</c:v>
                </c:pt>
                <c:pt idx="523">
                  <c:v>9.5953757225433506E-2</c:v>
                </c:pt>
                <c:pt idx="524">
                  <c:v>9.6531791907514403E-2</c:v>
                </c:pt>
                <c:pt idx="525">
                  <c:v>9.7109826589595397E-2</c:v>
                </c:pt>
                <c:pt idx="526">
                  <c:v>9.7109826589595397E-2</c:v>
                </c:pt>
                <c:pt idx="527">
                  <c:v>9.7687861271676293E-2</c:v>
                </c:pt>
                <c:pt idx="528">
                  <c:v>9.7687861271676293E-2</c:v>
                </c:pt>
                <c:pt idx="529">
                  <c:v>9.8265895953757204E-2</c:v>
                </c:pt>
                <c:pt idx="530">
                  <c:v>9.8843930635838101E-2</c:v>
                </c:pt>
                <c:pt idx="531">
                  <c:v>9.9421965317919095E-2</c:v>
                </c:pt>
                <c:pt idx="532">
                  <c:v>9.9421965317919095E-2</c:v>
                </c:pt>
                <c:pt idx="533">
                  <c:v>0.1</c:v>
                </c:pt>
                <c:pt idx="534">
                  <c:v>0.100578034682081</c:v>
                </c:pt>
                <c:pt idx="535">
                  <c:v>0.100578034682081</c:v>
                </c:pt>
                <c:pt idx="536">
                  <c:v>0.10115606936416199</c:v>
                </c:pt>
                <c:pt idx="537">
                  <c:v>0.101734104046243</c:v>
                </c:pt>
                <c:pt idx="538">
                  <c:v>0.101734104046243</c:v>
                </c:pt>
                <c:pt idx="539">
                  <c:v>0.102312138728324</c:v>
                </c:pt>
                <c:pt idx="540">
                  <c:v>0.102890173410405</c:v>
                </c:pt>
                <c:pt idx="541">
                  <c:v>0.102890173410405</c:v>
                </c:pt>
                <c:pt idx="542">
                  <c:v>0.103468208092486</c:v>
                </c:pt>
                <c:pt idx="543">
                  <c:v>0.10404624277456601</c:v>
                </c:pt>
                <c:pt idx="544">
                  <c:v>0.10404624277456601</c:v>
                </c:pt>
                <c:pt idx="545">
                  <c:v>0.104624277456647</c:v>
                </c:pt>
                <c:pt idx="546">
                  <c:v>0.10520231213872799</c:v>
                </c:pt>
                <c:pt idx="547">
                  <c:v>0.10520231213872799</c:v>
                </c:pt>
                <c:pt idx="548">
                  <c:v>0.105780346820809</c:v>
                </c:pt>
                <c:pt idx="549">
                  <c:v>0.10635838150289</c:v>
                </c:pt>
                <c:pt idx="550">
                  <c:v>0.106936416184971</c:v>
                </c:pt>
                <c:pt idx="551">
                  <c:v>0.106936416184971</c:v>
                </c:pt>
                <c:pt idx="552">
                  <c:v>0.107514450867052</c:v>
                </c:pt>
                <c:pt idx="553">
                  <c:v>0.108092485549133</c:v>
                </c:pt>
                <c:pt idx="554">
                  <c:v>0.108670520231214</c:v>
                </c:pt>
                <c:pt idx="555">
                  <c:v>0.108670520231214</c:v>
                </c:pt>
                <c:pt idx="556">
                  <c:v>0.10924855491329501</c:v>
                </c:pt>
                <c:pt idx="557">
                  <c:v>0.109826589595376</c:v>
                </c:pt>
                <c:pt idx="558">
                  <c:v>0.109826589595376</c:v>
                </c:pt>
                <c:pt idx="559">
                  <c:v>0.11040462427745699</c:v>
                </c:pt>
                <c:pt idx="560">
                  <c:v>0.110982658959538</c:v>
                </c:pt>
                <c:pt idx="561">
                  <c:v>0.110982658959538</c:v>
                </c:pt>
                <c:pt idx="562">
                  <c:v>0.111560693641619</c:v>
                </c:pt>
                <c:pt idx="563">
                  <c:v>0.11213872832369901</c:v>
                </c:pt>
                <c:pt idx="564">
                  <c:v>0.11213872832369901</c:v>
                </c:pt>
                <c:pt idx="565">
                  <c:v>0.11271676300578</c:v>
                </c:pt>
                <c:pt idx="566">
                  <c:v>0.11271676300578</c:v>
                </c:pt>
                <c:pt idx="567">
                  <c:v>0.11329479768786101</c:v>
                </c:pt>
                <c:pt idx="568">
                  <c:v>0.113872832369942</c:v>
                </c:pt>
                <c:pt idx="569">
                  <c:v>0.11445086705202299</c:v>
                </c:pt>
                <c:pt idx="570">
                  <c:v>0.11445086705202299</c:v>
                </c:pt>
                <c:pt idx="571">
                  <c:v>0.115028901734104</c:v>
                </c:pt>
                <c:pt idx="572">
                  <c:v>0.115606936416185</c:v>
                </c:pt>
                <c:pt idx="573">
                  <c:v>0.115606936416185</c:v>
                </c:pt>
                <c:pt idx="574">
                  <c:v>0.116184971098266</c:v>
                </c:pt>
                <c:pt idx="575">
                  <c:v>0.116763005780347</c:v>
                </c:pt>
                <c:pt idx="576">
                  <c:v>0.116763005780347</c:v>
                </c:pt>
                <c:pt idx="577">
                  <c:v>0.11734104046242801</c:v>
                </c:pt>
                <c:pt idx="578">
                  <c:v>0.117919075144509</c:v>
                </c:pt>
                <c:pt idx="579">
                  <c:v>0.117919075144509</c:v>
                </c:pt>
                <c:pt idx="580">
                  <c:v>0.11849710982658999</c:v>
                </c:pt>
                <c:pt idx="581">
                  <c:v>0.119075144508671</c:v>
                </c:pt>
                <c:pt idx="582">
                  <c:v>0.119075144508671</c:v>
                </c:pt>
                <c:pt idx="583">
                  <c:v>0.119653179190751</c:v>
                </c:pt>
                <c:pt idx="584">
                  <c:v>0.120231213872832</c:v>
                </c:pt>
                <c:pt idx="585">
                  <c:v>0.120809248554913</c:v>
                </c:pt>
                <c:pt idx="586">
                  <c:v>0.120809248554913</c:v>
                </c:pt>
                <c:pt idx="587">
                  <c:v>0.12138728323699401</c:v>
                </c:pt>
                <c:pt idx="588">
                  <c:v>0.12138728323699401</c:v>
                </c:pt>
                <c:pt idx="589">
                  <c:v>0.121965317919075</c:v>
                </c:pt>
                <c:pt idx="590">
                  <c:v>0.121965317919075</c:v>
                </c:pt>
                <c:pt idx="591">
                  <c:v>0.12254335260115599</c:v>
                </c:pt>
                <c:pt idx="592">
                  <c:v>0.123121387283237</c:v>
                </c:pt>
                <c:pt idx="593">
                  <c:v>0.123121387283237</c:v>
                </c:pt>
                <c:pt idx="594">
                  <c:v>0.123699421965318</c:v>
                </c:pt>
                <c:pt idx="595">
                  <c:v>0.124277456647399</c:v>
                </c:pt>
                <c:pt idx="596">
                  <c:v>0.124277456647399</c:v>
                </c:pt>
                <c:pt idx="597">
                  <c:v>0.12485549132948</c:v>
                </c:pt>
                <c:pt idx="598">
                  <c:v>0.12543352601156099</c:v>
                </c:pt>
                <c:pt idx="599">
                  <c:v>0.126011560693642</c:v>
                </c:pt>
                <c:pt idx="600">
                  <c:v>0.126011560693642</c:v>
                </c:pt>
                <c:pt idx="601">
                  <c:v>0.12658959537572301</c:v>
                </c:pt>
                <c:pt idx="602">
                  <c:v>0.12716763005780299</c:v>
                </c:pt>
                <c:pt idx="603">
                  <c:v>0.12716763005780299</c:v>
                </c:pt>
                <c:pt idx="604">
                  <c:v>0.127745664739884</c:v>
                </c:pt>
                <c:pt idx="605">
                  <c:v>0.127745664739884</c:v>
                </c:pt>
                <c:pt idx="606">
                  <c:v>0.128323699421965</c:v>
                </c:pt>
                <c:pt idx="607">
                  <c:v>0.12890173410404601</c:v>
                </c:pt>
                <c:pt idx="608">
                  <c:v>0.12947976878612699</c:v>
                </c:pt>
                <c:pt idx="609">
                  <c:v>0.12947976878612699</c:v>
                </c:pt>
                <c:pt idx="610">
                  <c:v>0.130057803468208</c:v>
                </c:pt>
                <c:pt idx="611">
                  <c:v>0.13063583815028901</c:v>
                </c:pt>
                <c:pt idx="612">
                  <c:v>0.13063583815028901</c:v>
                </c:pt>
                <c:pt idx="613">
                  <c:v>0.13121387283236999</c:v>
                </c:pt>
                <c:pt idx="614">
                  <c:v>0.131791907514451</c:v>
                </c:pt>
                <c:pt idx="615">
                  <c:v>0.131791907514451</c:v>
                </c:pt>
                <c:pt idx="616">
                  <c:v>0.132369942196532</c:v>
                </c:pt>
                <c:pt idx="617">
                  <c:v>0.13294797687861301</c:v>
                </c:pt>
                <c:pt idx="618">
                  <c:v>0.13294797687861301</c:v>
                </c:pt>
                <c:pt idx="619">
                  <c:v>0.13352601156069399</c:v>
                </c:pt>
                <c:pt idx="620">
                  <c:v>0.134104046242775</c:v>
                </c:pt>
                <c:pt idx="621">
                  <c:v>0.134104046242775</c:v>
                </c:pt>
                <c:pt idx="622">
                  <c:v>0.13468208092485501</c:v>
                </c:pt>
                <c:pt idx="623">
                  <c:v>0.13526011560693599</c:v>
                </c:pt>
                <c:pt idx="624">
                  <c:v>0.13526011560693599</c:v>
                </c:pt>
                <c:pt idx="625">
                  <c:v>0.135838150289017</c:v>
                </c:pt>
                <c:pt idx="626">
                  <c:v>0.136416184971098</c:v>
                </c:pt>
                <c:pt idx="627">
                  <c:v>0.13699421965317901</c:v>
                </c:pt>
                <c:pt idx="628">
                  <c:v>0.13699421965317901</c:v>
                </c:pt>
                <c:pt idx="629">
                  <c:v>0.13757225433525999</c:v>
                </c:pt>
                <c:pt idx="630">
                  <c:v>0.138150289017341</c:v>
                </c:pt>
                <c:pt idx="631">
                  <c:v>0.13872832369942201</c:v>
                </c:pt>
                <c:pt idx="632">
                  <c:v>0.13872832369942201</c:v>
                </c:pt>
                <c:pt idx="633">
                  <c:v>0.13930635838150299</c:v>
                </c:pt>
                <c:pt idx="634">
                  <c:v>0.13988439306358399</c:v>
                </c:pt>
                <c:pt idx="635">
                  <c:v>0.140462427745665</c:v>
                </c:pt>
                <c:pt idx="636">
                  <c:v>0.14104046242774601</c:v>
                </c:pt>
                <c:pt idx="637">
                  <c:v>0.14104046242774601</c:v>
                </c:pt>
                <c:pt idx="638">
                  <c:v>0.14161849710982699</c:v>
                </c:pt>
                <c:pt idx="639">
                  <c:v>0.14161849710982699</c:v>
                </c:pt>
                <c:pt idx="640">
                  <c:v>0.142196531791908</c:v>
                </c:pt>
                <c:pt idx="641">
                  <c:v>0.14277456647398801</c:v>
                </c:pt>
                <c:pt idx="642">
                  <c:v>0.14277456647398801</c:v>
                </c:pt>
                <c:pt idx="643">
                  <c:v>0.14335260115606899</c:v>
                </c:pt>
                <c:pt idx="644">
                  <c:v>0.14393063583815</c:v>
                </c:pt>
                <c:pt idx="645">
                  <c:v>0.144508670520231</c:v>
                </c:pt>
                <c:pt idx="646">
                  <c:v>0.14508670520231201</c:v>
                </c:pt>
                <c:pt idx="647">
                  <c:v>0.14508670520231201</c:v>
                </c:pt>
                <c:pt idx="648">
                  <c:v>0.14566473988439299</c:v>
                </c:pt>
                <c:pt idx="649">
                  <c:v>0.146242774566474</c:v>
                </c:pt>
                <c:pt idx="650">
                  <c:v>0.146242774566474</c:v>
                </c:pt>
                <c:pt idx="651">
                  <c:v>0.14682080924855501</c:v>
                </c:pt>
                <c:pt idx="652">
                  <c:v>0.14739884393063599</c:v>
                </c:pt>
                <c:pt idx="653">
                  <c:v>0.14739884393063599</c:v>
                </c:pt>
                <c:pt idx="654">
                  <c:v>0.14797687861271699</c:v>
                </c:pt>
                <c:pt idx="655">
                  <c:v>0.148554913294798</c:v>
                </c:pt>
                <c:pt idx="656">
                  <c:v>0.148554913294798</c:v>
                </c:pt>
                <c:pt idx="657">
                  <c:v>0.14913294797687901</c:v>
                </c:pt>
                <c:pt idx="658">
                  <c:v>0.14971098265895999</c:v>
                </c:pt>
                <c:pt idx="659">
                  <c:v>0.15028901734104</c:v>
                </c:pt>
                <c:pt idx="660">
                  <c:v>0.15028901734104</c:v>
                </c:pt>
                <c:pt idx="661">
                  <c:v>0.15086705202312101</c:v>
                </c:pt>
                <c:pt idx="662">
                  <c:v>0.15144508670520199</c:v>
                </c:pt>
                <c:pt idx="663">
                  <c:v>0.15144508670520199</c:v>
                </c:pt>
                <c:pt idx="664">
                  <c:v>0.15202312138728299</c:v>
                </c:pt>
                <c:pt idx="665">
                  <c:v>0.152601156069364</c:v>
                </c:pt>
                <c:pt idx="666">
                  <c:v>0.152601156069364</c:v>
                </c:pt>
                <c:pt idx="667">
                  <c:v>0.15317919075144501</c:v>
                </c:pt>
                <c:pt idx="668">
                  <c:v>0.15375722543352599</c:v>
                </c:pt>
                <c:pt idx="669">
                  <c:v>0.154335260115607</c:v>
                </c:pt>
                <c:pt idx="670">
                  <c:v>0.15491329479768801</c:v>
                </c:pt>
                <c:pt idx="671">
                  <c:v>0.15491329479768801</c:v>
                </c:pt>
                <c:pt idx="672">
                  <c:v>0.15549132947976901</c:v>
                </c:pt>
                <c:pt idx="673">
                  <c:v>0.15606936416184999</c:v>
                </c:pt>
                <c:pt idx="674">
                  <c:v>0.156647398843931</c:v>
                </c:pt>
                <c:pt idx="675">
                  <c:v>0.156647398843931</c:v>
                </c:pt>
                <c:pt idx="676">
                  <c:v>0.15722543352601201</c:v>
                </c:pt>
                <c:pt idx="677">
                  <c:v>0.15780346820809299</c:v>
                </c:pt>
                <c:pt idx="678">
                  <c:v>0.158381502890173</c:v>
                </c:pt>
                <c:pt idx="679">
                  <c:v>0.158381502890173</c:v>
                </c:pt>
                <c:pt idx="680">
                  <c:v>0.15895953757225401</c:v>
                </c:pt>
                <c:pt idx="681">
                  <c:v>0.15895953757225401</c:v>
                </c:pt>
                <c:pt idx="682">
                  <c:v>0.15953757225433501</c:v>
                </c:pt>
                <c:pt idx="683">
                  <c:v>0.15953757225433501</c:v>
                </c:pt>
                <c:pt idx="684">
                  <c:v>0.15953757225433501</c:v>
                </c:pt>
                <c:pt idx="685">
                  <c:v>0.15953757225433501</c:v>
                </c:pt>
                <c:pt idx="686">
                  <c:v>0.16011560693641599</c:v>
                </c:pt>
                <c:pt idx="687">
                  <c:v>0.16011560693641599</c:v>
                </c:pt>
                <c:pt idx="688">
                  <c:v>0.160693641618497</c:v>
                </c:pt>
                <c:pt idx="689">
                  <c:v>0.16127167630057801</c:v>
                </c:pt>
                <c:pt idx="690">
                  <c:v>0.16242774566474</c:v>
                </c:pt>
                <c:pt idx="691">
                  <c:v>0.16300578034682101</c:v>
                </c:pt>
                <c:pt idx="692">
                  <c:v>0.16300578034682101</c:v>
                </c:pt>
                <c:pt idx="693">
                  <c:v>0.16358381502890201</c:v>
                </c:pt>
                <c:pt idx="694">
                  <c:v>0.16358381502890201</c:v>
                </c:pt>
                <c:pt idx="695">
                  <c:v>0.16358381502890201</c:v>
                </c:pt>
                <c:pt idx="696">
                  <c:v>0.16416184971098299</c:v>
                </c:pt>
                <c:pt idx="697">
                  <c:v>0.16416184971098299</c:v>
                </c:pt>
                <c:pt idx="698">
                  <c:v>0.164739884393064</c:v>
                </c:pt>
                <c:pt idx="699">
                  <c:v>0.164739884393064</c:v>
                </c:pt>
                <c:pt idx="700">
                  <c:v>0.164739884393064</c:v>
                </c:pt>
                <c:pt idx="701">
                  <c:v>0.16531791907514501</c:v>
                </c:pt>
                <c:pt idx="702">
                  <c:v>0.16589595375722499</c:v>
                </c:pt>
                <c:pt idx="703">
                  <c:v>0.166473988439306</c:v>
                </c:pt>
                <c:pt idx="704">
                  <c:v>0.16705202312138701</c:v>
                </c:pt>
                <c:pt idx="705">
                  <c:v>0.16705202312138701</c:v>
                </c:pt>
                <c:pt idx="706">
                  <c:v>0.16763005780346801</c:v>
                </c:pt>
                <c:pt idx="707">
                  <c:v>0.16763005780346801</c:v>
                </c:pt>
                <c:pt idx="708">
                  <c:v>0.16763005780346801</c:v>
                </c:pt>
                <c:pt idx="709">
                  <c:v>0.16820809248554899</c:v>
                </c:pt>
                <c:pt idx="710">
                  <c:v>0.16820809248554899</c:v>
                </c:pt>
                <c:pt idx="711">
                  <c:v>0.16820809248554899</c:v>
                </c:pt>
                <c:pt idx="712">
                  <c:v>0.16820809248554899</c:v>
                </c:pt>
                <c:pt idx="713">
                  <c:v>0.16878612716763</c:v>
                </c:pt>
                <c:pt idx="714">
                  <c:v>0.16878612716763</c:v>
                </c:pt>
                <c:pt idx="715">
                  <c:v>0.16878612716763</c:v>
                </c:pt>
                <c:pt idx="716">
                  <c:v>0.16878612716763</c:v>
                </c:pt>
                <c:pt idx="717">
                  <c:v>0.16878612716763</c:v>
                </c:pt>
                <c:pt idx="718">
                  <c:v>0.16820809248554899</c:v>
                </c:pt>
                <c:pt idx="719">
                  <c:v>0.16820809248554899</c:v>
                </c:pt>
                <c:pt idx="720">
                  <c:v>0.16820809248554899</c:v>
                </c:pt>
                <c:pt idx="721">
                  <c:v>0.16820809248554899</c:v>
                </c:pt>
                <c:pt idx="722">
                  <c:v>0.16763005780346801</c:v>
                </c:pt>
                <c:pt idx="723">
                  <c:v>0.16820809248554899</c:v>
                </c:pt>
                <c:pt idx="724">
                  <c:v>0.16820809248554899</c:v>
                </c:pt>
                <c:pt idx="725">
                  <c:v>0.16820809248554899</c:v>
                </c:pt>
                <c:pt idx="726">
                  <c:v>0.16820809248554899</c:v>
                </c:pt>
                <c:pt idx="727">
                  <c:v>0.16820809248554899</c:v>
                </c:pt>
                <c:pt idx="728">
                  <c:v>0.16820809248554899</c:v>
                </c:pt>
                <c:pt idx="729">
                  <c:v>0.16820809248554899</c:v>
                </c:pt>
                <c:pt idx="730">
                  <c:v>0.16820809248554899</c:v>
                </c:pt>
                <c:pt idx="731">
                  <c:v>0.16820809248554899</c:v>
                </c:pt>
                <c:pt idx="732">
                  <c:v>0.16820809248554899</c:v>
                </c:pt>
                <c:pt idx="733">
                  <c:v>0.16763005780346801</c:v>
                </c:pt>
                <c:pt idx="734">
                  <c:v>0.16705202312138701</c:v>
                </c:pt>
                <c:pt idx="735">
                  <c:v>0.16705202312138701</c:v>
                </c:pt>
                <c:pt idx="736">
                  <c:v>0.166473988439306</c:v>
                </c:pt>
                <c:pt idx="737">
                  <c:v>0.166473988439306</c:v>
                </c:pt>
                <c:pt idx="738">
                  <c:v>0.166473988439306</c:v>
                </c:pt>
                <c:pt idx="739">
                  <c:v>0.166473988439306</c:v>
                </c:pt>
                <c:pt idx="740">
                  <c:v>0.166473988439306</c:v>
                </c:pt>
                <c:pt idx="741">
                  <c:v>0.16589595375722499</c:v>
                </c:pt>
                <c:pt idx="742">
                  <c:v>0.16589595375722499</c:v>
                </c:pt>
                <c:pt idx="743">
                  <c:v>0.16531791907514501</c:v>
                </c:pt>
                <c:pt idx="744">
                  <c:v>0.164739884393064</c:v>
                </c:pt>
                <c:pt idx="745">
                  <c:v>0.16416184971098299</c:v>
                </c:pt>
                <c:pt idx="746">
                  <c:v>0.16416184971098299</c:v>
                </c:pt>
                <c:pt idx="747">
                  <c:v>0.16358381502890201</c:v>
                </c:pt>
                <c:pt idx="748">
                  <c:v>0.16358381502890201</c:v>
                </c:pt>
                <c:pt idx="749">
                  <c:v>0.16358381502890201</c:v>
                </c:pt>
                <c:pt idx="750">
                  <c:v>0.16358381502890201</c:v>
                </c:pt>
                <c:pt idx="751">
                  <c:v>0.16300578034682101</c:v>
                </c:pt>
                <c:pt idx="752">
                  <c:v>0.16300578034682101</c:v>
                </c:pt>
                <c:pt idx="753">
                  <c:v>0.16300578034682101</c:v>
                </c:pt>
                <c:pt idx="754">
                  <c:v>0.16242774566474</c:v>
                </c:pt>
                <c:pt idx="755">
                  <c:v>0.16242774566474</c:v>
                </c:pt>
                <c:pt idx="756">
                  <c:v>0.16184971098265899</c:v>
                </c:pt>
                <c:pt idx="757">
                  <c:v>0.16127167630057801</c:v>
                </c:pt>
                <c:pt idx="758">
                  <c:v>0.160693641618497</c:v>
                </c:pt>
                <c:pt idx="759">
                  <c:v>0.160693641618497</c:v>
                </c:pt>
                <c:pt idx="760">
                  <c:v>0.160693641618497</c:v>
                </c:pt>
                <c:pt idx="761">
                  <c:v>0.160693641618497</c:v>
                </c:pt>
                <c:pt idx="762">
                  <c:v>0.160693641618497</c:v>
                </c:pt>
                <c:pt idx="763">
                  <c:v>0.160693641618497</c:v>
                </c:pt>
                <c:pt idx="764">
                  <c:v>0.16011560693641599</c:v>
                </c:pt>
                <c:pt idx="765">
                  <c:v>0.16011560693641599</c:v>
                </c:pt>
                <c:pt idx="766">
                  <c:v>0.16011560693641599</c:v>
                </c:pt>
                <c:pt idx="767">
                  <c:v>0.15953757225433501</c:v>
                </c:pt>
                <c:pt idx="768">
                  <c:v>0.15953757225433501</c:v>
                </c:pt>
                <c:pt idx="769">
                  <c:v>0.15953757225433501</c:v>
                </c:pt>
                <c:pt idx="770">
                  <c:v>0.15895953757225401</c:v>
                </c:pt>
                <c:pt idx="771">
                  <c:v>0.15895953757225401</c:v>
                </c:pt>
                <c:pt idx="772">
                  <c:v>0.15895953757225401</c:v>
                </c:pt>
                <c:pt idx="773">
                  <c:v>0.158381502890173</c:v>
                </c:pt>
                <c:pt idx="774">
                  <c:v>0.158381502890173</c:v>
                </c:pt>
                <c:pt idx="775">
                  <c:v>0.158381502890173</c:v>
                </c:pt>
                <c:pt idx="776">
                  <c:v>0.15780346820809299</c:v>
                </c:pt>
                <c:pt idx="777">
                  <c:v>0.15780346820809299</c:v>
                </c:pt>
                <c:pt idx="778">
                  <c:v>0.15780346820809299</c:v>
                </c:pt>
                <c:pt idx="779">
                  <c:v>0.15722543352601201</c:v>
                </c:pt>
                <c:pt idx="780">
                  <c:v>0.15722543352601201</c:v>
                </c:pt>
                <c:pt idx="781">
                  <c:v>0.15722543352601201</c:v>
                </c:pt>
                <c:pt idx="782">
                  <c:v>0.15722543352601201</c:v>
                </c:pt>
                <c:pt idx="783">
                  <c:v>0.15722543352601201</c:v>
                </c:pt>
                <c:pt idx="784">
                  <c:v>0.156647398843931</c:v>
                </c:pt>
                <c:pt idx="785">
                  <c:v>0.156647398843931</c:v>
                </c:pt>
                <c:pt idx="786">
                  <c:v>0.156647398843931</c:v>
                </c:pt>
                <c:pt idx="787">
                  <c:v>0.15606936416184999</c:v>
                </c:pt>
                <c:pt idx="788">
                  <c:v>0.15606936416184999</c:v>
                </c:pt>
                <c:pt idx="789">
                  <c:v>0.15606936416184999</c:v>
                </c:pt>
                <c:pt idx="790">
                  <c:v>0.15549132947976901</c:v>
                </c:pt>
                <c:pt idx="791">
                  <c:v>0.15549132947976901</c:v>
                </c:pt>
                <c:pt idx="792">
                  <c:v>0.15549132947976901</c:v>
                </c:pt>
                <c:pt idx="793">
                  <c:v>0.15549132947976901</c:v>
                </c:pt>
                <c:pt idx="794">
                  <c:v>0.15491329479768801</c:v>
                </c:pt>
                <c:pt idx="795">
                  <c:v>0.15491329479768801</c:v>
                </c:pt>
                <c:pt idx="796">
                  <c:v>0.15491329479768801</c:v>
                </c:pt>
                <c:pt idx="797">
                  <c:v>0.154335260115607</c:v>
                </c:pt>
                <c:pt idx="798">
                  <c:v>0.154335260115607</c:v>
                </c:pt>
                <c:pt idx="799">
                  <c:v>0.15375722543352599</c:v>
                </c:pt>
                <c:pt idx="800">
                  <c:v>0.15375722543352599</c:v>
                </c:pt>
                <c:pt idx="801">
                  <c:v>0.15375722543352599</c:v>
                </c:pt>
                <c:pt idx="802">
                  <c:v>0.15317919075144501</c:v>
                </c:pt>
                <c:pt idx="803">
                  <c:v>0.15317919075144501</c:v>
                </c:pt>
                <c:pt idx="804">
                  <c:v>0.152601156069364</c:v>
                </c:pt>
                <c:pt idx="805">
                  <c:v>0.152601156069364</c:v>
                </c:pt>
                <c:pt idx="806">
                  <c:v>0.152601156069364</c:v>
                </c:pt>
                <c:pt idx="807">
                  <c:v>0.15202312138728299</c:v>
                </c:pt>
                <c:pt idx="808">
                  <c:v>0.15202312138728299</c:v>
                </c:pt>
                <c:pt idx="809">
                  <c:v>0.15202312138728299</c:v>
                </c:pt>
                <c:pt idx="810">
                  <c:v>0.15144508670520199</c:v>
                </c:pt>
                <c:pt idx="811">
                  <c:v>0.15144508670520199</c:v>
                </c:pt>
                <c:pt idx="812">
                  <c:v>0.15086705202312101</c:v>
                </c:pt>
                <c:pt idx="813">
                  <c:v>0.15086705202312101</c:v>
                </c:pt>
                <c:pt idx="814">
                  <c:v>0.15028901734104</c:v>
                </c:pt>
                <c:pt idx="815">
                  <c:v>0.14971098265895999</c:v>
                </c:pt>
                <c:pt idx="816">
                  <c:v>0.14971098265895999</c:v>
                </c:pt>
                <c:pt idx="817">
                  <c:v>0.14913294797687901</c:v>
                </c:pt>
                <c:pt idx="818">
                  <c:v>0.14913294797687901</c:v>
                </c:pt>
                <c:pt idx="819">
                  <c:v>0.148554913294798</c:v>
                </c:pt>
                <c:pt idx="820">
                  <c:v>0.148554913294798</c:v>
                </c:pt>
                <c:pt idx="821">
                  <c:v>0.14797687861271699</c:v>
                </c:pt>
                <c:pt idx="822">
                  <c:v>0.14739884393063599</c:v>
                </c:pt>
                <c:pt idx="823">
                  <c:v>0.14739884393063599</c:v>
                </c:pt>
                <c:pt idx="824">
                  <c:v>0.14682080924855501</c:v>
                </c:pt>
                <c:pt idx="825">
                  <c:v>0.14682080924855501</c:v>
                </c:pt>
                <c:pt idx="826">
                  <c:v>0.146242774566474</c:v>
                </c:pt>
                <c:pt idx="827">
                  <c:v>0.146242774566474</c:v>
                </c:pt>
                <c:pt idx="828">
                  <c:v>0.14566473988439299</c:v>
                </c:pt>
                <c:pt idx="829">
                  <c:v>0.14566473988439299</c:v>
                </c:pt>
                <c:pt idx="830">
                  <c:v>0.14508670520231201</c:v>
                </c:pt>
                <c:pt idx="831">
                  <c:v>0.144508670520231</c:v>
                </c:pt>
                <c:pt idx="832">
                  <c:v>0.144508670520231</c:v>
                </c:pt>
                <c:pt idx="833">
                  <c:v>0.14393063583815</c:v>
                </c:pt>
                <c:pt idx="834">
                  <c:v>0.14335260115606899</c:v>
                </c:pt>
                <c:pt idx="835">
                  <c:v>0.14335260115606899</c:v>
                </c:pt>
                <c:pt idx="836">
                  <c:v>0.14277456647398801</c:v>
                </c:pt>
                <c:pt idx="837">
                  <c:v>0.142196531791908</c:v>
                </c:pt>
                <c:pt idx="838">
                  <c:v>0.14161849710982699</c:v>
                </c:pt>
                <c:pt idx="839">
                  <c:v>0.14104046242774601</c:v>
                </c:pt>
                <c:pt idx="840">
                  <c:v>0.140462427745665</c:v>
                </c:pt>
                <c:pt idx="841">
                  <c:v>0.140462427745665</c:v>
                </c:pt>
                <c:pt idx="842">
                  <c:v>0.140462427745665</c:v>
                </c:pt>
                <c:pt idx="843">
                  <c:v>0.13988439306358399</c:v>
                </c:pt>
                <c:pt idx="844">
                  <c:v>0.13988439306358399</c:v>
                </c:pt>
                <c:pt idx="845">
                  <c:v>0.13988439306358399</c:v>
                </c:pt>
                <c:pt idx="846">
                  <c:v>0.13988439306358399</c:v>
                </c:pt>
                <c:pt idx="847">
                  <c:v>0.13930635838150299</c:v>
                </c:pt>
                <c:pt idx="848">
                  <c:v>0.13930635838150299</c:v>
                </c:pt>
                <c:pt idx="849">
                  <c:v>0.13872832369942201</c:v>
                </c:pt>
                <c:pt idx="850">
                  <c:v>0.138150289017341</c:v>
                </c:pt>
                <c:pt idx="851">
                  <c:v>0.13757225433525999</c:v>
                </c:pt>
                <c:pt idx="852">
                  <c:v>0.13699421965317901</c:v>
                </c:pt>
                <c:pt idx="853">
                  <c:v>0.13699421965317901</c:v>
                </c:pt>
                <c:pt idx="854">
                  <c:v>0.136416184971098</c:v>
                </c:pt>
                <c:pt idx="855">
                  <c:v>0.136416184971098</c:v>
                </c:pt>
                <c:pt idx="856">
                  <c:v>0.136416184971098</c:v>
                </c:pt>
                <c:pt idx="857">
                  <c:v>0.136416184971098</c:v>
                </c:pt>
                <c:pt idx="858">
                  <c:v>0.136416184971098</c:v>
                </c:pt>
                <c:pt idx="859">
                  <c:v>0.135838150289017</c:v>
                </c:pt>
                <c:pt idx="860">
                  <c:v>0.135838150289017</c:v>
                </c:pt>
                <c:pt idx="861">
                  <c:v>0.13526011560693599</c:v>
                </c:pt>
                <c:pt idx="862">
                  <c:v>0.13468208092485501</c:v>
                </c:pt>
                <c:pt idx="863">
                  <c:v>0.134104046242775</c:v>
                </c:pt>
                <c:pt idx="864">
                  <c:v>0.134104046242775</c:v>
                </c:pt>
                <c:pt idx="865">
                  <c:v>0.13352601156069399</c:v>
                </c:pt>
                <c:pt idx="866">
                  <c:v>0.13352601156069399</c:v>
                </c:pt>
                <c:pt idx="867">
                  <c:v>0.13352601156069399</c:v>
                </c:pt>
                <c:pt idx="868">
                  <c:v>0.13294797687861301</c:v>
                </c:pt>
                <c:pt idx="869">
                  <c:v>0.13294797687861301</c:v>
                </c:pt>
                <c:pt idx="870">
                  <c:v>0.132369942196532</c:v>
                </c:pt>
                <c:pt idx="871">
                  <c:v>0.131791907514451</c:v>
                </c:pt>
                <c:pt idx="872">
                  <c:v>0.13121387283236999</c:v>
                </c:pt>
                <c:pt idx="873">
                  <c:v>0.13063583815028901</c:v>
                </c:pt>
                <c:pt idx="874">
                  <c:v>0.130057803468208</c:v>
                </c:pt>
                <c:pt idx="875">
                  <c:v>0.130057803468208</c:v>
                </c:pt>
                <c:pt idx="876">
                  <c:v>0.130057803468208</c:v>
                </c:pt>
                <c:pt idx="877">
                  <c:v>0.130057803468208</c:v>
                </c:pt>
                <c:pt idx="878">
                  <c:v>0.130057803468208</c:v>
                </c:pt>
                <c:pt idx="879">
                  <c:v>0.130057803468208</c:v>
                </c:pt>
                <c:pt idx="880">
                  <c:v>0.130057803468208</c:v>
                </c:pt>
                <c:pt idx="881">
                  <c:v>0.130057803468208</c:v>
                </c:pt>
                <c:pt idx="882">
                  <c:v>0.130057803468208</c:v>
                </c:pt>
                <c:pt idx="883">
                  <c:v>0.130057803468208</c:v>
                </c:pt>
                <c:pt idx="884">
                  <c:v>0.12947976878612699</c:v>
                </c:pt>
                <c:pt idx="885">
                  <c:v>0.12947976878612699</c:v>
                </c:pt>
                <c:pt idx="886">
                  <c:v>0.12947976878612699</c:v>
                </c:pt>
                <c:pt idx="887">
                  <c:v>0.130057803468208</c:v>
                </c:pt>
                <c:pt idx="888">
                  <c:v>0.130057803468208</c:v>
                </c:pt>
                <c:pt idx="889">
                  <c:v>0.130057803468208</c:v>
                </c:pt>
                <c:pt idx="890">
                  <c:v>0.12947976878612699</c:v>
                </c:pt>
                <c:pt idx="891">
                  <c:v>0.12947976878612699</c:v>
                </c:pt>
                <c:pt idx="892">
                  <c:v>0.12890173410404601</c:v>
                </c:pt>
                <c:pt idx="893">
                  <c:v>0.12890173410404601</c:v>
                </c:pt>
                <c:pt idx="894">
                  <c:v>0.12890173410404601</c:v>
                </c:pt>
                <c:pt idx="895">
                  <c:v>0.12947976878612699</c:v>
                </c:pt>
                <c:pt idx="896">
                  <c:v>0.12947976878612699</c:v>
                </c:pt>
                <c:pt idx="897">
                  <c:v>0.12947976878612699</c:v>
                </c:pt>
                <c:pt idx="898">
                  <c:v>0.12947976878612699</c:v>
                </c:pt>
                <c:pt idx="899">
                  <c:v>0.12947976878612699</c:v>
                </c:pt>
                <c:pt idx="900">
                  <c:v>0.12890173410404601</c:v>
                </c:pt>
                <c:pt idx="901">
                  <c:v>0.12890173410404601</c:v>
                </c:pt>
                <c:pt idx="902">
                  <c:v>0.12890173410404601</c:v>
                </c:pt>
                <c:pt idx="903">
                  <c:v>0.128323699421965</c:v>
                </c:pt>
                <c:pt idx="904">
                  <c:v>0.128323699421965</c:v>
                </c:pt>
                <c:pt idx="905">
                  <c:v>0.128323699421965</c:v>
                </c:pt>
                <c:pt idx="906">
                  <c:v>0.128323699421965</c:v>
                </c:pt>
                <c:pt idx="907">
                  <c:v>0.128323699421965</c:v>
                </c:pt>
                <c:pt idx="908">
                  <c:v>0.127745664739884</c:v>
                </c:pt>
                <c:pt idx="909">
                  <c:v>0.127745664739884</c:v>
                </c:pt>
                <c:pt idx="910">
                  <c:v>0.127745664739884</c:v>
                </c:pt>
                <c:pt idx="911">
                  <c:v>0.127745664739884</c:v>
                </c:pt>
                <c:pt idx="912">
                  <c:v>0.127745664739884</c:v>
                </c:pt>
                <c:pt idx="913">
                  <c:v>0.127745664739884</c:v>
                </c:pt>
                <c:pt idx="914">
                  <c:v>0.127745664739884</c:v>
                </c:pt>
                <c:pt idx="915">
                  <c:v>0.127745664739884</c:v>
                </c:pt>
                <c:pt idx="916">
                  <c:v>0.127745664739884</c:v>
                </c:pt>
                <c:pt idx="917">
                  <c:v>0.128323699421965</c:v>
                </c:pt>
                <c:pt idx="918">
                  <c:v>0.12890173410404601</c:v>
                </c:pt>
                <c:pt idx="919">
                  <c:v>0.12890173410404601</c:v>
                </c:pt>
                <c:pt idx="920">
                  <c:v>0.12890173410404601</c:v>
                </c:pt>
                <c:pt idx="921">
                  <c:v>0.12890173410404601</c:v>
                </c:pt>
                <c:pt idx="922">
                  <c:v>0.128323699421965</c:v>
                </c:pt>
                <c:pt idx="923">
                  <c:v>0.128323699421965</c:v>
                </c:pt>
                <c:pt idx="924">
                  <c:v>0.127745664739884</c:v>
                </c:pt>
                <c:pt idx="925">
                  <c:v>0.127745664739884</c:v>
                </c:pt>
                <c:pt idx="926">
                  <c:v>0.127745664739884</c:v>
                </c:pt>
                <c:pt idx="927">
                  <c:v>0.127745664739884</c:v>
                </c:pt>
                <c:pt idx="928">
                  <c:v>0.127745664739884</c:v>
                </c:pt>
                <c:pt idx="929">
                  <c:v>0.127745664739884</c:v>
                </c:pt>
                <c:pt idx="930">
                  <c:v>0.127745664739884</c:v>
                </c:pt>
                <c:pt idx="931">
                  <c:v>0.127745664739884</c:v>
                </c:pt>
                <c:pt idx="932">
                  <c:v>0.127745664739884</c:v>
                </c:pt>
                <c:pt idx="933">
                  <c:v>0.127745664739884</c:v>
                </c:pt>
                <c:pt idx="934">
                  <c:v>0.12716763005780299</c:v>
                </c:pt>
                <c:pt idx="935">
                  <c:v>0.12716763005780299</c:v>
                </c:pt>
                <c:pt idx="936">
                  <c:v>0.12658959537572301</c:v>
                </c:pt>
                <c:pt idx="937">
                  <c:v>0.126011560693642</c:v>
                </c:pt>
                <c:pt idx="938">
                  <c:v>0.126011560693642</c:v>
                </c:pt>
                <c:pt idx="939">
                  <c:v>0.12543352601156099</c:v>
                </c:pt>
                <c:pt idx="940">
                  <c:v>0.12543352601156099</c:v>
                </c:pt>
                <c:pt idx="941">
                  <c:v>0.12485549132948</c:v>
                </c:pt>
                <c:pt idx="942">
                  <c:v>0.12485549132948</c:v>
                </c:pt>
                <c:pt idx="943">
                  <c:v>0.124277456647399</c:v>
                </c:pt>
                <c:pt idx="944">
                  <c:v>0.124277456647399</c:v>
                </c:pt>
                <c:pt idx="945">
                  <c:v>0.123699421965318</c:v>
                </c:pt>
                <c:pt idx="946">
                  <c:v>0.123699421965318</c:v>
                </c:pt>
                <c:pt idx="947">
                  <c:v>0.123121387283237</c:v>
                </c:pt>
                <c:pt idx="948">
                  <c:v>0.12254335260115599</c:v>
                </c:pt>
                <c:pt idx="949">
                  <c:v>0.121965317919075</c:v>
                </c:pt>
                <c:pt idx="950">
                  <c:v>0.12138728323699401</c:v>
                </c:pt>
                <c:pt idx="951">
                  <c:v>0.120809248554913</c:v>
                </c:pt>
                <c:pt idx="952">
                  <c:v>0.120809248554913</c:v>
                </c:pt>
                <c:pt idx="953">
                  <c:v>0.120809248554913</c:v>
                </c:pt>
                <c:pt idx="954">
                  <c:v>0.120231213872832</c:v>
                </c:pt>
                <c:pt idx="955">
                  <c:v>0.119653179190751</c:v>
                </c:pt>
                <c:pt idx="956">
                  <c:v>0.119075144508671</c:v>
                </c:pt>
                <c:pt idx="957">
                  <c:v>0.11849710982658999</c:v>
                </c:pt>
                <c:pt idx="958">
                  <c:v>0.117919075144509</c:v>
                </c:pt>
                <c:pt idx="959">
                  <c:v>0.11734104046242801</c:v>
                </c:pt>
                <c:pt idx="960">
                  <c:v>0.116763005780347</c:v>
                </c:pt>
                <c:pt idx="961">
                  <c:v>0.116763005780347</c:v>
                </c:pt>
                <c:pt idx="962">
                  <c:v>0.116184971098266</c:v>
                </c:pt>
                <c:pt idx="963">
                  <c:v>0.115606936416185</c:v>
                </c:pt>
                <c:pt idx="964">
                  <c:v>0.115028901734104</c:v>
                </c:pt>
                <c:pt idx="965">
                  <c:v>0.115028901734104</c:v>
                </c:pt>
                <c:pt idx="966">
                  <c:v>0.113872832369942</c:v>
                </c:pt>
                <c:pt idx="967">
                  <c:v>0.11329479768786101</c:v>
                </c:pt>
                <c:pt idx="968">
                  <c:v>0.11271676300578</c:v>
                </c:pt>
                <c:pt idx="969">
                  <c:v>0.11213872832369901</c:v>
                </c:pt>
                <c:pt idx="970">
                  <c:v>0.110982658959538</c:v>
                </c:pt>
                <c:pt idx="971">
                  <c:v>0.11040462427745699</c:v>
                </c:pt>
                <c:pt idx="972">
                  <c:v>0.109826589595376</c:v>
                </c:pt>
                <c:pt idx="973">
                  <c:v>0.108670520231214</c:v>
                </c:pt>
                <c:pt idx="974">
                  <c:v>0.108092485549133</c:v>
                </c:pt>
                <c:pt idx="975">
                  <c:v>0.106936416184971</c:v>
                </c:pt>
                <c:pt idx="976">
                  <c:v>0.10635838150289</c:v>
                </c:pt>
                <c:pt idx="977">
                  <c:v>0.10520231213872799</c:v>
                </c:pt>
                <c:pt idx="978">
                  <c:v>0.104624277456647</c:v>
                </c:pt>
                <c:pt idx="979">
                  <c:v>0.103468208092486</c:v>
                </c:pt>
                <c:pt idx="980">
                  <c:v>0.102890173410405</c:v>
                </c:pt>
                <c:pt idx="981">
                  <c:v>0.101734104046243</c:v>
                </c:pt>
                <c:pt idx="982">
                  <c:v>0.10115606936416199</c:v>
                </c:pt>
                <c:pt idx="983">
                  <c:v>0.100578034682081</c:v>
                </c:pt>
                <c:pt idx="984">
                  <c:v>0.1</c:v>
                </c:pt>
                <c:pt idx="985">
                  <c:v>9.9421965317919095E-2</c:v>
                </c:pt>
                <c:pt idx="986">
                  <c:v>9.8843930635838101E-2</c:v>
                </c:pt>
                <c:pt idx="987">
                  <c:v>9.7687861271676293E-2</c:v>
                </c:pt>
                <c:pt idx="988">
                  <c:v>9.7109826589595397E-2</c:v>
                </c:pt>
                <c:pt idx="989">
                  <c:v>9.5953757225433506E-2</c:v>
                </c:pt>
                <c:pt idx="990">
                  <c:v>9.5375722543352595E-2</c:v>
                </c:pt>
                <c:pt idx="991">
                  <c:v>9.4219653179190704E-2</c:v>
                </c:pt>
                <c:pt idx="992">
                  <c:v>9.3641618497109794E-2</c:v>
                </c:pt>
                <c:pt idx="993">
                  <c:v>9.2485549132948E-2</c:v>
                </c:pt>
                <c:pt idx="994">
                  <c:v>9.1907514450867006E-2</c:v>
                </c:pt>
                <c:pt idx="995">
                  <c:v>9.1329479768786095E-2</c:v>
                </c:pt>
                <c:pt idx="996">
                  <c:v>9.0751445086705199E-2</c:v>
                </c:pt>
                <c:pt idx="997">
                  <c:v>9.0173410404624205E-2</c:v>
                </c:pt>
                <c:pt idx="998">
                  <c:v>9.0173410404624205E-2</c:v>
                </c:pt>
                <c:pt idx="999">
                  <c:v>8.9595375722543294E-2</c:v>
                </c:pt>
                <c:pt idx="1000">
                  <c:v>8.84393063583815E-2</c:v>
                </c:pt>
                <c:pt idx="1001">
                  <c:v>8.7283236994219596E-2</c:v>
                </c:pt>
                <c:pt idx="1002">
                  <c:v>8.6127167630057802E-2</c:v>
                </c:pt>
                <c:pt idx="1003">
                  <c:v>8.5549132947976905E-2</c:v>
                </c:pt>
                <c:pt idx="1004">
                  <c:v>8.4971098265895897E-2</c:v>
                </c:pt>
                <c:pt idx="1005">
                  <c:v>8.4971098265895897E-2</c:v>
                </c:pt>
                <c:pt idx="1006">
                  <c:v>8.5549132947976905E-2</c:v>
                </c:pt>
                <c:pt idx="1007">
                  <c:v>8.6127167630057802E-2</c:v>
                </c:pt>
                <c:pt idx="1008">
                  <c:v>8.6705202312138699E-2</c:v>
                </c:pt>
                <c:pt idx="1009">
                  <c:v>8.7283236994219596E-2</c:v>
                </c:pt>
                <c:pt idx="1010">
                  <c:v>8.7283236994219596E-2</c:v>
                </c:pt>
                <c:pt idx="1011">
                  <c:v>8.7861271676300604E-2</c:v>
                </c:pt>
                <c:pt idx="1012">
                  <c:v>8.7861271676300604E-2</c:v>
                </c:pt>
                <c:pt idx="1013">
                  <c:v>8.84393063583815E-2</c:v>
                </c:pt>
                <c:pt idx="1014">
                  <c:v>8.84393063583815E-2</c:v>
                </c:pt>
                <c:pt idx="1015">
                  <c:v>8.9017341040462397E-2</c:v>
                </c:pt>
                <c:pt idx="1016">
                  <c:v>8.9017341040462397E-2</c:v>
                </c:pt>
                <c:pt idx="1017">
                  <c:v>8.9595375722543294E-2</c:v>
                </c:pt>
                <c:pt idx="1018">
                  <c:v>8.9595375722543294E-2</c:v>
                </c:pt>
                <c:pt idx="1019">
                  <c:v>8.9595375722543294E-2</c:v>
                </c:pt>
                <c:pt idx="1020">
                  <c:v>9.0173410404624205E-2</c:v>
                </c:pt>
                <c:pt idx="1021">
                  <c:v>9.0173410404624205E-2</c:v>
                </c:pt>
                <c:pt idx="1022">
                  <c:v>9.0751445086705199E-2</c:v>
                </c:pt>
                <c:pt idx="1023">
                  <c:v>9.1329479768786095E-2</c:v>
                </c:pt>
                <c:pt idx="1024">
                  <c:v>9.1907514450867006E-2</c:v>
                </c:pt>
                <c:pt idx="1025">
                  <c:v>9.2485549132948E-2</c:v>
                </c:pt>
                <c:pt idx="1026">
                  <c:v>9.3641618497109794E-2</c:v>
                </c:pt>
                <c:pt idx="1027">
                  <c:v>9.4219653179190704E-2</c:v>
                </c:pt>
                <c:pt idx="1028">
                  <c:v>9.4797687861271698E-2</c:v>
                </c:pt>
                <c:pt idx="1029">
                  <c:v>9.5375722543352595E-2</c:v>
                </c:pt>
                <c:pt idx="1030">
                  <c:v>9.5953757225433506E-2</c:v>
                </c:pt>
                <c:pt idx="1031">
                  <c:v>9.6531791907514403E-2</c:v>
                </c:pt>
                <c:pt idx="1032">
                  <c:v>9.7109826589595397E-2</c:v>
                </c:pt>
                <c:pt idx="1033">
                  <c:v>9.7109826589595397E-2</c:v>
                </c:pt>
                <c:pt idx="1034">
                  <c:v>9.7687861271676293E-2</c:v>
                </c:pt>
                <c:pt idx="1035">
                  <c:v>9.7687861271676293E-2</c:v>
                </c:pt>
                <c:pt idx="1036">
                  <c:v>9.8265895953757204E-2</c:v>
                </c:pt>
                <c:pt idx="1037">
                  <c:v>9.8265895953757204E-2</c:v>
                </c:pt>
                <c:pt idx="1038">
                  <c:v>9.8265895953757204E-2</c:v>
                </c:pt>
                <c:pt idx="1039">
                  <c:v>9.8843930635838101E-2</c:v>
                </c:pt>
                <c:pt idx="1040">
                  <c:v>9.8843930635838101E-2</c:v>
                </c:pt>
                <c:pt idx="1041">
                  <c:v>9.8843930635838101E-2</c:v>
                </c:pt>
                <c:pt idx="1042">
                  <c:v>9.9421965317919095E-2</c:v>
                </c:pt>
                <c:pt idx="1043">
                  <c:v>9.9421965317919095E-2</c:v>
                </c:pt>
                <c:pt idx="1044">
                  <c:v>0.1</c:v>
                </c:pt>
                <c:pt idx="1045">
                  <c:v>0.1</c:v>
                </c:pt>
                <c:pt idx="1046">
                  <c:v>0.1</c:v>
                </c:pt>
                <c:pt idx="1047">
                  <c:v>0.1</c:v>
                </c:pt>
                <c:pt idx="1048">
                  <c:v>0.100578034682081</c:v>
                </c:pt>
                <c:pt idx="1049">
                  <c:v>0.100578034682081</c:v>
                </c:pt>
                <c:pt idx="1050">
                  <c:v>0.10115606936416199</c:v>
                </c:pt>
                <c:pt idx="1051">
                  <c:v>0.10115606936416199</c:v>
                </c:pt>
                <c:pt idx="1052">
                  <c:v>0.101734104046243</c:v>
                </c:pt>
                <c:pt idx="1053">
                  <c:v>0.102312138728324</c:v>
                </c:pt>
                <c:pt idx="1054">
                  <c:v>0.102312138728324</c:v>
                </c:pt>
                <c:pt idx="1055">
                  <c:v>0.102890173410405</c:v>
                </c:pt>
                <c:pt idx="1056">
                  <c:v>0.102890173410405</c:v>
                </c:pt>
                <c:pt idx="1057">
                  <c:v>0.102890173410405</c:v>
                </c:pt>
                <c:pt idx="1058">
                  <c:v>0.102890173410405</c:v>
                </c:pt>
                <c:pt idx="1059">
                  <c:v>0.102890173410405</c:v>
                </c:pt>
                <c:pt idx="1060">
                  <c:v>0.102890173410405</c:v>
                </c:pt>
                <c:pt idx="1061">
                  <c:v>0.102890173410405</c:v>
                </c:pt>
                <c:pt idx="1062">
                  <c:v>0.102312138728324</c:v>
                </c:pt>
                <c:pt idx="1063">
                  <c:v>0.102312138728324</c:v>
                </c:pt>
                <c:pt idx="1064">
                  <c:v>0.101734104046243</c:v>
                </c:pt>
                <c:pt idx="1065">
                  <c:v>0.101734104046243</c:v>
                </c:pt>
                <c:pt idx="1066">
                  <c:v>0.101734104046243</c:v>
                </c:pt>
                <c:pt idx="1067">
                  <c:v>0.10115606936416199</c:v>
                </c:pt>
                <c:pt idx="1068">
                  <c:v>0.100578034682081</c:v>
                </c:pt>
                <c:pt idx="1069">
                  <c:v>0.100578034682081</c:v>
                </c:pt>
                <c:pt idx="1070">
                  <c:v>0.1</c:v>
                </c:pt>
                <c:pt idx="1071">
                  <c:v>0.1</c:v>
                </c:pt>
                <c:pt idx="1072">
                  <c:v>9.9421965317919095E-2</c:v>
                </c:pt>
                <c:pt idx="1073">
                  <c:v>9.8843930635838101E-2</c:v>
                </c:pt>
                <c:pt idx="1074">
                  <c:v>9.8843930635838101E-2</c:v>
                </c:pt>
                <c:pt idx="1075">
                  <c:v>9.8265895953757204E-2</c:v>
                </c:pt>
                <c:pt idx="1076">
                  <c:v>9.7687861271676293E-2</c:v>
                </c:pt>
                <c:pt idx="1077">
                  <c:v>9.7109826589595397E-2</c:v>
                </c:pt>
                <c:pt idx="1078">
                  <c:v>9.6531791907514403E-2</c:v>
                </c:pt>
                <c:pt idx="1079">
                  <c:v>9.5953757225433506E-2</c:v>
                </c:pt>
                <c:pt idx="1080">
                  <c:v>9.5375722543352595E-2</c:v>
                </c:pt>
                <c:pt idx="1081">
                  <c:v>9.4797687861271698E-2</c:v>
                </c:pt>
                <c:pt idx="1082">
                  <c:v>9.4219653179190704E-2</c:v>
                </c:pt>
                <c:pt idx="1083">
                  <c:v>9.4219653179190704E-2</c:v>
                </c:pt>
                <c:pt idx="1084">
                  <c:v>9.3641618497109794E-2</c:v>
                </c:pt>
                <c:pt idx="1085">
                  <c:v>9.3641618497109794E-2</c:v>
                </c:pt>
                <c:pt idx="1086">
                  <c:v>9.3063583815028897E-2</c:v>
                </c:pt>
                <c:pt idx="1087">
                  <c:v>9.2485549132948E-2</c:v>
                </c:pt>
                <c:pt idx="1088">
                  <c:v>9.1907514450867006E-2</c:v>
                </c:pt>
                <c:pt idx="1089">
                  <c:v>9.0751445086705199E-2</c:v>
                </c:pt>
                <c:pt idx="1090">
                  <c:v>8.9595375722543294E-2</c:v>
                </c:pt>
                <c:pt idx="1091">
                  <c:v>8.9017341040462397E-2</c:v>
                </c:pt>
                <c:pt idx="1092">
                  <c:v>8.9017341040462397E-2</c:v>
                </c:pt>
                <c:pt idx="1093">
                  <c:v>8.9595375722543294E-2</c:v>
                </c:pt>
                <c:pt idx="1094">
                  <c:v>9.0173410404624205E-2</c:v>
                </c:pt>
                <c:pt idx="1095">
                  <c:v>9.0751445086705199E-2</c:v>
                </c:pt>
                <c:pt idx="1096">
                  <c:v>9.0751445086705199E-2</c:v>
                </c:pt>
                <c:pt idx="1097">
                  <c:v>9.0751445086705199E-2</c:v>
                </c:pt>
                <c:pt idx="1098">
                  <c:v>9.0751445086705199E-2</c:v>
                </c:pt>
                <c:pt idx="1099">
                  <c:v>9.0751445086705199E-2</c:v>
                </c:pt>
                <c:pt idx="1100">
                  <c:v>9.0751445086705199E-2</c:v>
                </c:pt>
                <c:pt idx="1101">
                  <c:v>9.1329479768786095E-2</c:v>
                </c:pt>
                <c:pt idx="1102">
                  <c:v>9.1329479768786095E-2</c:v>
                </c:pt>
                <c:pt idx="1103">
                  <c:v>9.1329479768786095E-2</c:v>
                </c:pt>
                <c:pt idx="1104">
                  <c:v>9.1329479768786095E-2</c:v>
                </c:pt>
                <c:pt idx="1105">
                  <c:v>9.1329479768786095E-2</c:v>
                </c:pt>
                <c:pt idx="1106">
                  <c:v>9.1329479768786095E-2</c:v>
                </c:pt>
                <c:pt idx="1107">
                  <c:v>9.1329479768786095E-2</c:v>
                </c:pt>
                <c:pt idx="1108">
                  <c:v>9.1329479768786095E-2</c:v>
                </c:pt>
                <c:pt idx="1109">
                  <c:v>9.1907514450867006E-2</c:v>
                </c:pt>
                <c:pt idx="1110">
                  <c:v>9.1907514450867006E-2</c:v>
                </c:pt>
                <c:pt idx="1111">
                  <c:v>9.2485549132948E-2</c:v>
                </c:pt>
                <c:pt idx="1112">
                  <c:v>9.3063583815028897E-2</c:v>
                </c:pt>
                <c:pt idx="1113">
                  <c:v>9.3641618497109794E-2</c:v>
                </c:pt>
                <c:pt idx="1114">
                  <c:v>9.4219653179190704E-2</c:v>
                </c:pt>
                <c:pt idx="1115">
                  <c:v>9.4797687861271698E-2</c:v>
                </c:pt>
                <c:pt idx="1116">
                  <c:v>9.4797687861271698E-2</c:v>
                </c:pt>
                <c:pt idx="1117">
                  <c:v>9.5375722543352595E-2</c:v>
                </c:pt>
                <c:pt idx="1118">
                  <c:v>9.5375722543352595E-2</c:v>
                </c:pt>
                <c:pt idx="1119">
                  <c:v>9.5375722543352595E-2</c:v>
                </c:pt>
                <c:pt idx="1120">
                  <c:v>9.5375722543352595E-2</c:v>
                </c:pt>
                <c:pt idx="1121">
                  <c:v>9.5953757225433506E-2</c:v>
                </c:pt>
                <c:pt idx="1122">
                  <c:v>9.5953757225433506E-2</c:v>
                </c:pt>
                <c:pt idx="1123">
                  <c:v>9.5953757225433506E-2</c:v>
                </c:pt>
                <c:pt idx="1124">
                  <c:v>9.5953757225433506E-2</c:v>
                </c:pt>
                <c:pt idx="1125">
                  <c:v>9.5953757225433506E-2</c:v>
                </c:pt>
                <c:pt idx="1126">
                  <c:v>9.5953757225433506E-2</c:v>
                </c:pt>
                <c:pt idx="1127">
                  <c:v>9.5953757225433506E-2</c:v>
                </c:pt>
                <c:pt idx="1128">
                  <c:v>9.5953757225433506E-2</c:v>
                </c:pt>
                <c:pt idx="1129">
                  <c:v>9.6531791907514403E-2</c:v>
                </c:pt>
                <c:pt idx="1130">
                  <c:v>9.6531791907514403E-2</c:v>
                </c:pt>
                <c:pt idx="1131">
                  <c:v>9.6531791907514403E-2</c:v>
                </c:pt>
                <c:pt idx="1132">
                  <c:v>9.6531791907514403E-2</c:v>
                </c:pt>
                <c:pt idx="1133">
                  <c:v>9.7109826589595397E-2</c:v>
                </c:pt>
                <c:pt idx="1134">
                  <c:v>9.7109826589595397E-2</c:v>
                </c:pt>
                <c:pt idx="1135">
                  <c:v>9.7109826589595397E-2</c:v>
                </c:pt>
                <c:pt idx="1136">
                  <c:v>9.7687861271676293E-2</c:v>
                </c:pt>
                <c:pt idx="1137">
                  <c:v>9.7687861271676293E-2</c:v>
                </c:pt>
                <c:pt idx="1138">
                  <c:v>9.7687861271676293E-2</c:v>
                </c:pt>
                <c:pt idx="1139">
                  <c:v>9.8265895953757204E-2</c:v>
                </c:pt>
                <c:pt idx="1140">
                  <c:v>9.8265895953757204E-2</c:v>
                </c:pt>
                <c:pt idx="1141">
                  <c:v>9.8265895953757204E-2</c:v>
                </c:pt>
                <c:pt idx="1142">
                  <c:v>9.8265895953757204E-2</c:v>
                </c:pt>
                <c:pt idx="1143">
                  <c:v>9.8843930635838101E-2</c:v>
                </c:pt>
                <c:pt idx="1144">
                  <c:v>9.8843930635838101E-2</c:v>
                </c:pt>
                <c:pt idx="1145">
                  <c:v>9.8843930635838101E-2</c:v>
                </c:pt>
                <c:pt idx="1146">
                  <c:v>9.8843930635838101E-2</c:v>
                </c:pt>
                <c:pt idx="1147">
                  <c:v>9.8843930635838101E-2</c:v>
                </c:pt>
                <c:pt idx="1148">
                  <c:v>9.8843930635838101E-2</c:v>
                </c:pt>
                <c:pt idx="1149">
                  <c:v>9.8843930635838101E-2</c:v>
                </c:pt>
                <c:pt idx="1150">
                  <c:v>9.8843930635838101E-2</c:v>
                </c:pt>
                <c:pt idx="1151">
                  <c:v>9.8843930635838101E-2</c:v>
                </c:pt>
                <c:pt idx="1152">
                  <c:v>9.8265895953757204E-2</c:v>
                </c:pt>
                <c:pt idx="1153">
                  <c:v>9.8265895953757204E-2</c:v>
                </c:pt>
                <c:pt idx="1154">
                  <c:v>9.8265895953757204E-2</c:v>
                </c:pt>
                <c:pt idx="1155">
                  <c:v>9.8265895953757204E-2</c:v>
                </c:pt>
                <c:pt idx="1156">
                  <c:v>9.8265895953757204E-2</c:v>
                </c:pt>
                <c:pt idx="1157">
                  <c:v>9.8265895953757204E-2</c:v>
                </c:pt>
                <c:pt idx="1158">
                  <c:v>9.8265895953757204E-2</c:v>
                </c:pt>
                <c:pt idx="1159">
                  <c:v>9.8265895953757204E-2</c:v>
                </c:pt>
                <c:pt idx="1160">
                  <c:v>9.8265895953757204E-2</c:v>
                </c:pt>
                <c:pt idx="1161">
                  <c:v>9.8265895953757204E-2</c:v>
                </c:pt>
                <c:pt idx="1162">
                  <c:v>9.8265895953757204E-2</c:v>
                </c:pt>
                <c:pt idx="1163">
                  <c:v>9.8265895953757204E-2</c:v>
                </c:pt>
                <c:pt idx="1164">
                  <c:v>9.8265895953757204E-2</c:v>
                </c:pt>
                <c:pt idx="1165">
                  <c:v>9.8265895953757204E-2</c:v>
                </c:pt>
                <c:pt idx="1166">
                  <c:v>9.8265895953757204E-2</c:v>
                </c:pt>
                <c:pt idx="1167">
                  <c:v>9.8265895953757204E-2</c:v>
                </c:pt>
                <c:pt idx="1168">
                  <c:v>9.7687861271676293E-2</c:v>
                </c:pt>
                <c:pt idx="1169">
                  <c:v>9.7687861271676293E-2</c:v>
                </c:pt>
                <c:pt idx="1170">
                  <c:v>9.7687861271676293E-2</c:v>
                </c:pt>
                <c:pt idx="1171">
                  <c:v>9.7687861271676293E-2</c:v>
                </c:pt>
                <c:pt idx="1172">
                  <c:v>9.7109826589595397E-2</c:v>
                </c:pt>
                <c:pt idx="1173">
                  <c:v>9.7109826589595397E-2</c:v>
                </c:pt>
                <c:pt idx="1174">
                  <c:v>9.7109826589595397E-2</c:v>
                </c:pt>
                <c:pt idx="1175">
                  <c:v>9.7109826589595397E-2</c:v>
                </c:pt>
                <c:pt idx="1176">
                  <c:v>9.7109826589595397E-2</c:v>
                </c:pt>
                <c:pt idx="1177">
                  <c:v>9.7109826589595397E-2</c:v>
                </c:pt>
                <c:pt idx="1178">
                  <c:v>9.6531791907514403E-2</c:v>
                </c:pt>
                <c:pt idx="1179">
                  <c:v>9.6531791907514403E-2</c:v>
                </c:pt>
                <c:pt idx="1180">
                  <c:v>9.6531791907514403E-2</c:v>
                </c:pt>
                <c:pt idx="1181">
                  <c:v>9.5953757225433506E-2</c:v>
                </c:pt>
                <c:pt idx="1182">
                  <c:v>9.5953757225433506E-2</c:v>
                </c:pt>
                <c:pt idx="1183">
                  <c:v>9.5953757225433506E-2</c:v>
                </c:pt>
                <c:pt idx="1184">
                  <c:v>9.5953757225433506E-2</c:v>
                </c:pt>
                <c:pt idx="1185">
                  <c:v>9.5953757225433506E-2</c:v>
                </c:pt>
                <c:pt idx="1186">
                  <c:v>9.5375722543352595E-2</c:v>
                </c:pt>
                <c:pt idx="1187">
                  <c:v>9.5375722543352595E-2</c:v>
                </c:pt>
                <c:pt idx="1188">
                  <c:v>9.5375722543352595E-2</c:v>
                </c:pt>
                <c:pt idx="1189">
                  <c:v>9.5375722543352595E-2</c:v>
                </c:pt>
                <c:pt idx="1190">
                  <c:v>9.5375722543352595E-2</c:v>
                </c:pt>
                <c:pt idx="1191">
                  <c:v>9.4797687861271698E-2</c:v>
                </c:pt>
                <c:pt idx="1192">
                  <c:v>9.4797687861271698E-2</c:v>
                </c:pt>
                <c:pt idx="1193">
                  <c:v>9.4797687861271698E-2</c:v>
                </c:pt>
                <c:pt idx="1194">
                  <c:v>9.4219653179190704E-2</c:v>
                </c:pt>
                <c:pt idx="1195">
                  <c:v>9.4219653179190704E-2</c:v>
                </c:pt>
                <c:pt idx="1196">
                  <c:v>9.4219653179190704E-2</c:v>
                </c:pt>
                <c:pt idx="1197">
                  <c:v>9.4219653179190704E-2</c:v>
                </c:pt>
                <c:pt idx="1198">
                  <c:v>9.4219653179190704E-2</c:v>
                </c:pt>
                <c:pt idx="1199">
                  <c:v>9.4219653179190704E-2</c:v>
                </c:pt>
                <c:pt idx="1200">
                  <c:v>9.3641618497109794E-2</c:v>
                </c:pt>
                <c:pt idx="1201">
                  <c:v>9.3641618497109794E-2</c:v>
                </c:pt>
                <c:pt idx="1202">
                  <c:v>9.3641618497109794E-2</c:v>
                </c:pt>
                <c:pt idx="1203">
                  <c:v>9.3641618497109794E-2</c:v>
                </c:pt>
                <c:pt idx="1204">
                  <c:v>9.3641618497109794E-2</c:v>
                </c:pt>
                <c:pt idx="1205">
                  <c:v>9.3063583815028897E-2</c:v>
                </c:pt>
                <c:pt idx="1206">
                  <c:v>9.3063583815028897E-2</c:v>
                </c:pt>
                <c:pt idx="1207">
                  <c:v>9.3063583815028897E-2</c:v>
                </c:pt>
                <c:pt idx="1208">
                  <c:v>9.3063583815028897E-2</c:v>
                </c:pt>
                <c:pt idx="1209">
                  <c:v>9.3063583815028897E-2</c:v>
                </c:pt>
                <c:pt idx="1210">
                  <c:v>9.3063583815028897E-2</c:v>
                </c:pt>
                <c:pt idx="1211">
                  <c:v>9.3063583815028897E-2</c:v>
                </c:pt>
                <c:pt idx="1212">
                  <c:v>9.3063583815028897E-2</c:v>
                </c:pt>
                <c:pt idx="1213">
                  <c:v>9.2485549132948E-2</c:v>
                </c:pt>
                <c:pt idx="1214">
                  <c:v>9.2485549132948E-2</c:v>
                </c:pt>
                <c:pt idx="1215">
                  <c:v>9.2485549132948E-2</c:v>
                </c:pt>
                <c:pt idx="1216">
                  <c:v>9.1907514450867006E-2</c:v>
                </c:pt>
                <c:pt idx="1217">
                  <c:v>9.1907514450867006E-2</c:v>
                </c:pt>
                <c:pt idx="1218">
                  <c:v>9.1907514450867006E-2</c:v>
                </c:pt>
                <c:pt idx="1219">
                  <c:v>9.1907514450867006E-2</c:v>
                </c:pt>
                <c:pt idx="1220">
                  <c:v>9.1907514450867006E-2</c:v>
                </c:pt>
                <c:pt idx="1221">
                  <c:v>9.1907514450867006E-2</c:v>
                </c:pt>
                <c:pt idx="1222">
                  <c:v>9.1907514450867006E-2</c:v>
                </c:pt>
                <c:pt idx="1223">
                  <c:v>9.1907514450867006E-2</c:v>
                </c:pt>
                <c:pt idx="1224">
                  <c:v>9.1329479768786095E-2</c:v>
                </c:pt>
                <c:pt idx="1225">
                  <c:v>9.1329479768786095E-2</c:v>
                </c:pt>
                <c:pt idx="1226">
                  <c:v>9.1329479768786095E-2</c:v>
                </c:pt>
                <c:pt idx="1227">
                  <c:v>9.1329479768786095E-2</c:v>
                </c:pt>
                <c:pt idx="1228">
                  <c:v>9.1329479768786095E-2</c:v>
                </c:pt>
                <c:pt idx="1229">
                  <c:v>9.1329479768786095E-2</c:v>
                </c:pt>
                <c:pt idx="1230">
                  <c:v>9.0751445086705199E-2</c:v>
                </c:pt>
                <c:pt idx="1231">
                  <c:v>9.0751445086705199E-2</c:v>
                </c:pt>
                <c:pt idx="1232">
                  <c:v>9.0751445086705199E-2</c:v>
                </c:pt>
                <c:pt idx="1233">
                  <c:v>9.0751445086705199E-2</c:v>
                </c:pt>
                <c:pt idx="1234">
                  <c:v>9.0751445086705199E-2</c:v>
                </c:pt>
                <c:pt idx="1235">
                  <c:v>9.0751445086705199E-2</c:v>
                </c:pt>
                <c:pt idx="1236">
                  <c:v>9.0751445086705199E-2</c:v>
                </c:pt>
                <c:pt idx="1237">
                  <c:v>9.0173410404624205E-2</c:v>
                </c:pt>
                <c:pt idx="1238">
                  <c:v>9.0173410404624205E-2</c:v>
                </c:pt>
                <c:pt idx="1239">
                  <c:v>9.0173410404624205E-2</c:v>
                </c:pt>
                <c:pt idx="1240">
                  <c:v>9.0173410404624205E-2</c:v>
                </c:pt>
                <c:pt idx="1241">
                  <c:v>9.0173410404624205E-2</c:v>
                </c:pt>
                <c:pt idx="1242">
                  <c:v>8.9595375722543294E-2</c:v>
                </c:pt>
                <c:pt idx="1243">
                  <c:v>8.9595375722543294E-2</c:v>
                </c:pt>
                <c:pt idx="1244">
                  <c:v>8.9595375722543294E-2</c:v>
                </c:pt>
                <c:pt idx="1245">
                  <c:v>8.9595375722543294E-2</c:v>
                </c:pt>
                <c:pt idx="1246">
                  <c:v>8.9595375722543294E-2</c:v>
                </c:pt>
                <c:pt idx="1247">
                  <c:v>8.9595375722543294E-2</c:v>
                </c:pt>
                <c:pt idx="1248">
                  <c:v>8.9595375722543294E-2</c:v>
                </c:pt>
                <c:pt idx="1249">
                  <c:v>8.9595375722543294E-2</c:v>
                </c:pt>
                <c:pt idx="1250">
                  <c:v>8.9595375722543294E-2</c:v>
                </c:pt>
                <c:pt idx="1251">
                  <c:v>8.9595375722543294E-2</c:v>
                </c:pt>
                <c:pt idx="1252">
                  <c:v>8.9595375722543294E-2</c:v>
                </c:pt>
                <c:pt idx="1253">
                  <c:v>8.9017341040462397E-2</c:v>
                </c:pt>
                <c:pt idx="1254">
                  <c:v>8.9017341040462397E-2</c:v>
                </c:pt>
                <c:pt idx="1255">
                  <c:v>8.9017341040462397E-2</c:v>
                </c:pt>
                <c:pt idx="1256">
                  <c:v>8.9017341040462397E-2</c:v>
                </c:pt>
                <c:pt idx="1257">
                  <c:v>8.9017341040462397E-2</c:v>
                </c:pt>
                <c:pt idx="1258">
                  <c:v>8.9017341040462397E-2</c:v>
                </c:pt>
                <c:pt idx="1259">
                  <c:v>8.9017341040462397E-2</c:v>
                </c:pt>
                <c:pt idx="1260">
                  <c:v>8.9017341040462397E-2</c:v>
                </c:pt>
                <c:pt idx="1261">
                  <c:v>8.9017341040462397E-2</c:v>
                </c:pt>
                <c:pt idx="1262">
                  <c:v>8.84393063583815E-2</c:v>
                </c:pt>
                <c:pt idx="1263">
                  <c:v>8.84393063583815E-2</c:v>
                </c:pt>
                <c:pt idx="1264">
                  <c:v>8.84393063583815E-2</c:v>
                </c:pt>
                <c:pt idx="1265">
                  <c:v>8.84393063583815E-2</c:v>
                </c:pt>
                <c:pt idx="1266">
                  <c:v>8.84393063583815E-2</c:v>
                </c:pt>
                <c:pt idx="1267">
                  <c:v>8.84393063583815E-2</c:v>
                </c:pt>
                <c:pt idx="1268">
                  <c:v>8.84393063583815E-2</c:v>
                </c:pt>
                <c:pt idx="1269">
                  <c:v>8.84393063583815E-2</c:v>
                </c:pt>
                <c:pt idx="1270">
                  <c:v>8.7861271676300604E-2</c:v>
                </c:pt>
                <c:pt idx="1271">
                  <c:v>8.7861271676300604E-2</c:v>
                </c:pt>
                <c:pt idx="1272">
                  <c:v>8.7861271676300604E-2</c:v>
                </c:pt>
                <c:pt idx="1273">
                  <c:v>8.7861271676300604E-2</c:v>
                </c:pt>
                <c:pt idx="1274">
                  <c:v>8.7861271676300604E-2</c:v>
                </c:pt>
                <c:pt idx="1275">
                  <c:v>8.7861271676300604E-2</c:v>
                </c:pt>
                <c:pt idx="1276">
                  <c:v>8.7861271676300604E-2</c:v>
                </c:pt>
                <c:pt idx="1277">
                  <c:v>8.7861271676300604E-2</c:v>
                </c:pt>
                <c:pt idx="1278">
                  <c:v>8.7283236994219596E-2</c:v>
                </c:pt>
                <c:pt idx="1279">
                  <c:v>8.7283236994219596E-2</c:v>
                </c:pt>
                <c:pt idx="1280">
                  <c:v>8.7283236994219596E-2</c:v>
                </c:pt>
                <c:pt idx="1281">
                  <c:v>8.7283236994219596E-2</c:v>
                </c:pt>
                <c:pt idx="1282">
                  <c:v>8.7283236994219596E-2</c:v>
                </c:pt>
                <c:pt idx="1283">
                  <c:v>8.7283236994219596E-2</c:v>
                </c:pt>
                <c:pt idx="1284">
                  <c:v>8.7283236994219596E-2</c:v>
                </c:pt>
                <c:pt idx="1285">
                  <c:v>8.7283236994219596E-2</c:v>
                </c:pt>
                <c:pt idx="1286">
                  <c:v>8.7283236994219596E-2</c:v>
                </c:pt>
                <c:pt idx="1287">
                  <c:v>8.7283236994219596E-2</c:v>
                </c:pt>
                <c:pt idx="1288">
                  <c:v>8.6705202312138699E-2</c:v>
                </c:pt>
                <c:pt idx="1289">
                  <c:v>8.6705202312138699E-2</c:v>
                </c:pt>
                <c:pt idx="1290">
                  <c:v>8.6705202312138699E-2</c:v>
                </c:pt>
                <c:pt idx="1291">
                  <c:v>8.6705202312138699E-2</c:v>
                </c:pt>
                <c:pt idx="1292">
                  <c:v>8.6705202312138699E-2</c:v>
                </c:pt>
                <c:pt idx="1293">
                  <c:v>8.6705202312138699E-2</c:v>
                </c:pt>
                <c:pt idx="1294">
                  <c:v>8.6705202312138699E-2</c:v>
                </c:pt>
                <c:pt idx="1295">
                  <c:v>8.6705202312138699E-2</c:v>
                </c:pt>
                <c:pt idx="1296">
                  <c:v>8.6705202312138699E-2</c:v>
                </c:pt>
                <c:pt idx="1297">
                  <c:v>8.6705202312138699E-2</c:v>
                </c:pt>
                <c:pt idx="1298">
                  <c:v>8.6127167630057802E-2</c:v>
                </c:pt>
                <c:pt idx="1299">
                  <c:v>8.6127167630057802E-2</c:v>
                </c:pt>
                <c:pt idx="1300">
                  <c:v>8.6127167630057802E-2</c:v>
                </c:pt>
                <c:pt idx="1301">
                  <c:v>8.6127167630057802E-2</c:v>
                </c:pt>
                <c:pt idx="1302">
                  <c:v>8.6127167630057802E-2</c:v>
                </c:pt>
                <c:pt idx="1303">
                  <c:v>8.6127167630057802E-2</c:v>
                </c:pt>
                <c:pt idx="1304">
                  <c:v>8.6127167630057802E-2</c:v>
                </c:pt>
                <c:pt idx="1305">
                  <c:v>8.6127167630057802E-2</c:v>
                </c:pt>
                <c:pt idx="1306">
                  <c:v>8.6127167630057802E-2</c:v>
                </c:pt>
                <c:pt idx="1307">
                  <c:v>8.5549132947976905E-2</c:v>
                </c:pt>
                <c:pt idx="1308">
                  <c:v>8.5549132947976905E-2</c:v>
                </c:pt>
                <c:pt idx="1309">
                  <c:v>8.5549132947976905E-2</c:v>
                </c:pt>
                <c:pt idx="1310">
                  <c:v>8.5549132947976905E-2</c:v>
                </c:pt>
                <c:pt idx="1311">
                  <c:v>8.5549132947976905E-2</c:v>
                </c:pt>
                <c:pt idx="1312">
                  <c:v>8.4971098265895897E-2</c:v>
                </c:pt>
                <c:pt idx="1313">
                  <c:v>8.4971098265895897E-2</c:v>
                </c:pt>
                <c:pt idx="1314">
                  <c:v>8.4971098265895897E-2</c:v>
                </c:pt>
                <c:pt idx="1315">
                  <c:v>8.4971098265895897E-2</c:v>
                </c:pt>
                <c:pt idx="1316">
                  <c:v>8.4971098265895897E-2</c:v>
                </c:pt>
                <c:pt idx="1317">
                  <c:v>8.4971098265895897E-2</c:v>
                </c:pt>
                <c:pt idx="1318">
                  <c:v>8.4971098265895897E-2</c:v>
                </c:pt>
                <c:pt idx="1319">
                  <c:v>8.4971098265895897E-2</c:v>
                </c:pt>
                <c:pt idx="1320">
                  <c:v>8.4971098265895897E-2</c:v>
                </c:pt>
                <c:pt idx="1321">
                  <c:v>8.4971098265895897E-2</c:v>
                </c:pt>
                <c:pt idx="1322">
                  <c:v>8.4971098265895897E-2</c:v>
                </c:pt>
                <c:pt idx="1323">
                  <c:v>8.4393063583815001E-2</c:v>
                </c:pt>
                <c:pt idx="1324">
                  <c:v>8.4393063583815001E-2</c:v>
                </c:pt>
                <c:pt idx="1325">
                  <c:v>8.4393063583815001E-2</c:v>
                </c:pt>
                <c:pt idx="1326">
                  <c:v>8.4393063583815001E-2</c:v>
                </c:pt>
                <c:pt idx="1327">
                  <c:v>8.4393063583815001E-2</c:v>
                </c:pt>
                <c:pt idx="1328">
                  <c:v>8.4393063583815001E-2</c:v>
                </c:pt>
                <c:pt idx="1329">
                  <c:v>8.4971098265895897E-2</c:v>
                </c:pt>
                <c:pt idx="1330">
                  <c:v>8.4971098265895897E-2</c:v>
                </c:pt>
                <c:pt idx="1331">
                  <c:v>8.4971098265895897E-2</c:v>
                </c:pt>
                <c:pt idx="1332">
                  <c:v>8.4971098265895897E-2</c:v>
                </c:pt>
                <c:pt idx="1333">
                  <c:v>8.4971098265895897E-2</c:v>
                </c:pt>
                <c:pt idx="1334">
                  <c:v>8.4971098265895897E-2</c:v>
                </c:pt>
                <c:pt idx="1335">
                  <c:v>8.4971098265895897E-2</c:v>
                </c:pt>
                <c:pt idx="1336">
                  <c:v>8.4971098265895897E-2</c:v>
                </c:pt>
                <c:pt idx="1337">
                  <c:v>8.4971098265895897E-2</c:v>
                </c:pt>
                <c:pt idx="1338">
                  <c:v>8.4971098265895897E-2</c:v>
                </c:pt>
                <c:pt idx="1339">
                  <c:v>8.4971098265895897E-2</c:v>
                </c:pt>
                <c:pt idx="1340">
                  <c:v>8.4971098265895897E-2</c:v>
                </c:pt>
                <c:pt idx="1341">
                  <c:v>8.4971098265895897E-2</c:v>
                </c:pt>
                <c:pt idx="1342">
                  <c:v>8.4971098265895897E-2</c:v>
                </c:pt>
                <c:pt idx="1343">
                  <c:v>8.4971098265895897E-2</c:v>
                </c:pt>
                <c:pt idx="1344">
                  <c:v>8.4393063583815001E-2</c:v>
                </c:pt>
                <c:pt idx="1345">
                  <c:v>8.4393063583815001E-2</c:v>
                </c:pt>
                <c:pt idx="1346">
                  <c:v>8.4393063583815001E-2</c:v>
                </c:pt>
                <c:pt idx="1347">
                  <c:v>8.4393063583815001E-2</c:v>
                </c:pt>
                <c:pt idx="1348">
                  <c:v>8.4393063583815001E-2</c:v>
                </c:pt>
                <c:pt idx="1349">
                  <c:v>8.4393063583815001E-2</c:v>
                </c:pt>
                <c:pt idx="1350">
                  <c:v>8.3815028901734104E-2</c:v>
                </c:pt>
                <c:pt idx="1351">
                  <c:v>8.3815028901734104E-2</c:v>
                </c:pt>
                <c:pt idx="1352">
                  <c:v>8.3815028901734104E-2</c:v>
                </c:pt>
                <c:pt idx="1353">
                  <c:v>8.3815028901734104E-2</c:v>
                </c:pt>
                <c:pt idx="1354">
                  <c:v>8.3815028901734104E-2</c:v>
                </c:pt>
                <c:pt idx="1355">
                  <c:v>8.3815028901734104E-2</c:v>
                </c:pt>
                <c:pt idx="1356">
                  <c:v>8.3236994219653193E-2</c:v>
                </c:pt>
                <c:pt idx="1357">
                  <c:v>8.3236994219653193E-2</c:v>
                </c:pt>
                <c:pt idx="1358">
                  <c:v>8.3236994219653193E-2</c:v>
                </c:pt>
                <c:pt idx="1359">
                  <c:v>8.3236994219653193E-2</c:v>
                </c:pt>
                <c:pt idx="1360">
                  <c:v>8.3236994219653193E-2</c:v>
                </c:pt>
                <c:pt idx="1361">
                  <c:v>8.3236994219653193E-2</c:v>
                </c:pt>
                <c:pt idx="1362">
                  <c:v>8.2658959537572296E-2</c:v>
                </c:pt>
                <c:pt idx="1363">
                  <c:v>8.2658959537572296E-2</c:v>
                </c:pt>
                <c:pt idx="1364">
                  <c:v>8.2658959537572296E-2</c:v>
                </c:pt>
                <c:pt idx="1365">
                  <c:v>8.2658959537572296E-2</c:v>
                </c:pt>
                <c:pt idx="1366">
                  <c:v>8.2658959537572296E-2</c:v>
                </c:pt>
                <c:pt idx="1367">
                  <c:v>8.2080924855491302E-2</c:v>
                </c:pt>
                <c:pt idx="1368">
                  <c:v>8.2080924855491302E-2</c:v>
                </c:pt>
                <c:pt idx="1369">
                  <c:v>8.2080924855491302E-2</c:v>
                </c:pt>
                <c:pt idx="1370">
                  <c:v>8.2080924855491302E-2</c:v>
                </c:pt>
                <c:pt idx="1371">
                  <c:v>8.2080924855491302E-2</c:v>
                </c:pt>
                <c:pt idx="1372">
                  <c:v>8.2080924855491302E-2</c:v>
                </c:pt>
                <c:pt idx="1373">
                  <c:v>8.1502890173410406E-2</c:v>
                </c:pt>
                <c:pt idx="1374">
                  <c:v>8.1502890173410406E-2</c:v>
                </c:pt>
                <c:pt idx="1375">
                  <c:v>8.1502890173410406E-2</c:v>
                </c:pt>
                <c:pt idx="1376">
                  <c:v>8.1502890173410406E-2</c:v>
                </c:pt>
                <c:pt idx="1377">
                  <c:v>8.1502890173410406E-2</c:v>
                </c:pt>
                <c:pt idx="1378">
                  <c:v>8.1502890173410406E-2</c:v>
                </c:pt>
                <c:pt idx="1379">
                  <c:v>8.1502890173410406E-2</c:v>
                </c:pt>
                <c:pt idx="1380">
                  <c:v>8.0924855491329495E-2</c:v>
                </c:pt>
                <c:pt idx="1381">
                  <c:v>8.0924855491329495E-2</c:v>
                </c:pt>
                <c:pt idx="1382">
                  <c:v>8.0924855491329495E-2</c:v>
                </c:pt>
                <c:pt idx="1383">
                  <c:v>8.0924855491329495E-2</c:v>
                </c:pt>
                <c:pt idx="1384">
                  <c:v>8.0924855491329495E-2</c:v>
                </c:pt>
                <c:pt idx="1385">
                  <c:v>8.0346820809248501E-2</c:v>
                </c:pt>
                <c:pt idx="1386">
                  <c:v>8.0346820809248501E-2</c:v>
                </c:pt>
                <c:pt idx="1387">
                  <c:v>8.0346820809248501E-2</c:v>
                </c:pt>
                <c:pt idx="1388">
                  <c:v>8.0346820809248501E-2</c:v>
                </c:pt>
                <c:pt idx="1389">
                  <c:v>8.0346820809248501E-2</c:v>
                </c:pt>
                <c:pt idx="1390">
                  <c:v>8.0346820809248501E-2</c:v>
                </c:pt>
                <c:pt idx="1391">
                  <c:v>7.9768786127167604E-2</c:v>
                </c:pt>
                <c:pt idx="1392">
                  <c:v>7.9768786127167604E-2</c:v>
                </c:pt>
                <c:pt idx="1393">
                  <c:v>7.9768786127167604E-2</c:v>
                </c:pt>
                <c:pt idx="1394">
                  <c:v>7.9768786127167604E-2</c:v>
                </c:pt>
                <c:pt idx="1395">
                  <c:v>7.9768786127167604E-2</c:v>
                </c:pt>
                <c:pt idx="1396">
                  <c:v>7.9190751445086693E-2</c:v>
                </c:pt>
                <c:pt idx="1397">
                  <c:v>7.9190751445086693E-2</c:v>
                </c:pt>
                <c:pt idx="1398">
                  <c:v>7.9190751445086693E-2</c:v>
                </c:pt>
                <c:pt idx="1399">
                  <c:v>7.9190751445086693E-2</c:v>
                </c:pt>
                <c:pt idx="1400">
                  <c:v>7.9190751445086693E-2</c:v>
                </c:pt>
                <c:pt idx="1401">
                  <c:v>7.8612716763005797E-2</c:v>
                </c:pt>
                <c:pt idx="1402">
                  <c:v>7.8612716763005797E-2</c:v>
                </c:pt>
                <c:pt idx="1403">
                  <c:v>7.8612716763005797E-2</c:v>
                </c:pt>
                <c:pt idx="1404">
                  <c:v>7.8612716763005797E-2</c:v>
                </c:pt>
                <c:pt idx="1405">
                  <c:v>7.8612716763005797E-2</c:v>
                </c:pt>
                <c:pt idx="1406">
                  <c:v>7.8612716763005797E-2</c:v>
                </c:pt>
                <c:pt idx="1407">
                  <c:v>7.8612716763005797E-2</c:v>
                </c:pt>
                <c:pt idx="1408">
                  <c:v>7.8034682080924803E-2</c:v>
                </c:pt>
                <c:pt idx="1409">
                  <c:v>7.8034682080924803E-2</c:v>
                </c:pt>
                <c:pt idx="1410">
                  <c:v>7.8034682080924803E-2</c:v>
                </c:pt>
                <c:pt idx="1411">
                  <c:v>7.8034682080924803E-2</c:v>
                </c:pt>
                <c:pt idx="1412">
                  <c:v>7.8034682080924803E-2</c:v>
                </c:pt>
                <c:pt idx="1413">
                  <c:v>7.8034682080924803E-2</c:v>
                </c:pt>
                <c:pt idx="1414">
                  <c:v>7.8034682080924803E-2</c:v>
                </c:pt>
                <c:pt idx="1415">
                  <c:v>7.8034682080924803E-2</c:v>
                </c:pt>
                <c:pt idx="1416">
                  <c:v>7.8034682080924803E-2</c:v>
                </c:pt>
                <c:pt idx="1417">
                  <c:v>7.7456647398843906E-2</c:v>
                </c:pt>
                <c:pt idx="1418">
                  <c:v>7.7456647398843906E-2</c:v>
                </c:pt>
                <c:pt idx="1419">
                  <c:v>7.7456647398843906E-2</c:v>
                </c:pt>
                <c:pt idx="1420">
                  <c:v>7.7456647398843906E-2</c:v>
                </c:pt>
                <c:pt idx="1421">
                  <c:v>7.6878612716762995E-2</c:v>
                </c:pt>
                <c:pt idx="1422">
                  <c:v>7.6878612716762995E-2</c:v>
                </c:pt>
                <c:pt idx="1423">
                  <c:v>7.6878612716762995E-2</c:v>
                </c:pt>
                <c:pt idx="1424">
                  <c:v>7.6878612716762995E-2</c:v>
                </c:pt>
                <c:pt idx="1425">
                  <c:v>7.6878612716762995E-2</c:v>
                </c:pt>
                <c:pt idx="1426">
                  <c:v>7.6878612716762995E-2</c:v>
                </c:pt>
                <c:pt idx="1427">
                  <c:v>7.6878612716762995E-2</c:v>
                </c:pt>
                <c:pt idx="1428">
                  <c:v>7.6878612716762995E-2</c:v>
                </c:pt>
                <c:pt idx="1429">
                  <c:v>7.6878612716762995E-2</c:v>
                </c:pt>
                <c:pt idx="1430">
                  <c:v>7.6300578034682098E-2</c:v>
                </c:pt>
                <c:pt idx="1431">
                  <c:v>7.6300578034682098E-2</c:v>
                </c:pt>
                <c:pt idx="1432">
                  <c:v>7.6300578034682098E-2</c:v>
                </c:pt>
                <c:pt idx="1433">
                  <c:v>7.6300578034682098E-2</c:v>
                </c:pt>
                <c:pt idx="1434">
                  <c:v>7.5722543352601202E-2</c:v>
                </c:pt>
                <c:pt idx="1435">
                  <c:v>7.5722543352601202E-2</c:v>
                </c:pt>
                <c:pt idx="1436">
                  <c:v>7.5722543352601202E-2</c:v>
                </c:pt>
                <c:pt idx="1437">
                  <c:v>7.5722543352601202E-2</c:v>
                </c:pt>
                <c:pt idx="1438">
                  <c:v>7.5722543352601202E-2</c:v>
                </c:pt>
                <c:pt idx="1439">
                  <c:v>7.5722543352601202E-2</c:v>
                </c:pt>
                <c:pt idx="1440">
                  <c:v>7.5722543352601202E-2</c:v>
                </c:pt>
                <c:pt idx="1441">
                  <c:v>7.5722543352601202E-2</c:v>
                </c:pt>
                <c:pt idx="1442">
                  <c:v>7.5722543352601202E-2</c:v>
                </c:pt>
                <c:pt idx="1443">
                  <c:v>7.5722543352601202E-2</c:v>
                </c:pt>
                <c:pt idx="1444">
                  <c:v>7.5722543352601202E-2</c:v>
                </c:pt>
                <c:pt idx="1445">
                  <c:v>7.5722543352601202E-2</c:v>
                </c:pt>
                <c:pt idx="1446">
                  <c:v>7.5722543352601202E-2</c:v>
                </c:pt>
                <c:pt idx="1447">
                  <c:v>7.5144508670520194E-2</c:v>
                </c:pt>
                <c:pt idx="1448">
                  <c:v>7.5144508670520194E-2</c:v>
                </c:pt>
                <c:pt idx="1449">
                  <c:v>7.5144508670520194E-2</c:v>
                </c:pt>
                <c:pt idx="1450">
                  <c:v>7.5144508670520194E-2</c:v>
                </c:pt>
                <c:pt idx="1451">
                  <c:v>7.5144508670520194E-2</c:v>
                </c:pt>
                <c:pt idx="1452">
                  <c:v>7.4566473988439297E-2</c:v>
                </c:pt>
                <c:pt idx="1453">
                  <c:v>7.4566473988439297E-2</c:v>
                </c:pt>
                <c:pt idx="1454">
                  <c:v>7.4566473988439297E-2</c:v>
                </c:pt>
                <c:pt idx="1455">
                  <c:v>7.4566473988439297E-2</c:v>
                </c:pt>
                <c:pt idx="1456">
                  <c:v>7.4566473988439297E-2</c:v>
                </c:pt>
                <c:pt idx="1457">
                  <c:v>7.4566473988439297E-2</c:v>
                </c:pt>
                <c:pt idx="1458">
                  <c:v>7.4566473988439297E-2</c:v>
                </c:pt>
                <c:pt idx="1459">
                  <c:v>7.4566473988439297E-2</c:v>
                </c:pt>
                <c:pt idx="1460">
                  <c:v>7.4566473988439297E-2</c:v>
                </c:pt>
                <c:pt idx="1461">
                  <c:v>7.4566473988439297E-2</c:v>
                </c:pt>
                <c:pt idx="1462">
                  <c:v>7.4566473988439297E-2</c:v>
                </c:pt>
                <c:pt idx="1463">
                  <c:v>7.4566473988439297E-2</c:v>
                </c:pt>
                <c:pt idx="1464">
                  <c:v>7.39884393063584E-2</c:v>
                </c:pt>
                <c:pt idx="1465">
                  <c:v>7.39884393063584E-2</c:v>
                </c:pt>
                <c:pt idx="1466">
                  <c:v>7.39884393063584E-2</c:v>
                </c:pt>
                <c:pt idx="1467">
                  <c:v>7.39884393063584E-2</c:v>
                </c:pt>
                <c:pt idx="1468">
                  <c:v>7.39884393063584E-2</c:v>
                </c:pt>
                <c:pt idx="1469">
                  <c:v>7.39884393063584E-2</c:v>
                </c:pt>
                <c:pt idx="1470">
                  <c:v>7.39884393063584E-2</c:v>
                </c:pt>
                <c:pt idx="1471">
                  <c:v>7.3410404624277503E-2</c:v>
                </c:pt>
                <c:pt idx="1472">
                  <c:v>7.3410404624277503E-2</c:v>
                </c:pt>
                <c:pt idx="1473">
                  <c:v>7.3410404624277503E-2</c:v>
                </c:pt>
                <c:pt idx="1474">
                  <c:v>7.3410404624277503E-2</c:v>
                </c:pt>
                <c:pt idx="1475">
                  <c:v>7.3410404624277503E-2</c:v>
                </c:pt>
                <c:pt idx="1476">
                  <c:v>7.3410404624277503E-2</c:v>
                </c:pt>
                <c:pt idx="1477">
                  <c:v>7.3410404624277503E-2</c:v>
                </c:pt>
                <c:pt idx="1478">
                  <c:v>7.3410404624277503E-2</c:v>
                </c:pt>
                <c:pt idx="1479">
                  <c:v>7.3410404624277503E-2</c:v>
                </c:pt>
                <c:pt idx="1480">
                  <c:v>7.3410404624277503E-2</c:v>
                </c:pt>
                <c:pt idx="1481">
                  <c:v>7.3410404624277503E-2</c:v>
                </c:pt>
                <c:pt idx="1482">
                  <c:v>7.3410404624277503E-2</c:v>
                </c:pt>
                <c:pt idx="1483">
                  <c:v>7.3410404624277503E-2</c:v>
                </c:pt>
                <c:pt idx="1484">
                  <c:v>7.3410404624277503E-2</c:v>
                </c:pt>
                <c:pt idx="1485">
                  <c:v>7.2832369942196495E-2</c:v>
                </c:pt>
                <c:pt idx="1486">
                  <c:v>7.2832369942196495E-2</c:v>
                </c:pt>
                <c:pt idx="1487">
                  <c:v>7.2832369942196495E-2</c:v>
                </c:pt>
                <c:pt idx="1488">
                  <c:v>7.2832369942196495E-2</c:v>
                </c:pt>
                <c:pt idx="1489">
                  <c:v>7.2832369942196495E-2</c:v>
                </c:pt>
                <c:pt idx="1490">
                  <c:v>7.2832369942196495E-2</c:v>
                </c:pt>
                <c:pt idx="1491">
                  <c:v>7.2832369942196495E-2</c:v>
                </c:pt>
                <c:pt idx="1492">
                  <c:v>7.2832369942196495E-2</c:v>
                </c:pt>
                <c:pt idx="1493">
                  <c:v>7.2832369942196495E-2</c:v>
                </c:pt>
                <c:pt idx="1494">
                  <c:v>7.2832369942196495E-2</c:v>
                </c:pt>
                <c:pt idx="1495">
                  <c:v>7.2832369942196495E-2</c:v>
                </c:pt>
                <c:pt idx="1496">
                  <c:v>7.2832369942196495E-2</c:v>
                </c:pt>
                <c:pt idx="1497">
                  <c:v>7.2832369942196495E-2</c:v>
                </c:pt>
                <c:pt idx="1498">
                  <c:v>7.2832369942196495E-2</c:v>
                </c:pt>
                <c:pt idx="1499">
                  <c:v>7.2254335260115599E-2</c:v>
                </c:pt>
                <c:pt idx="1500">
                  <c:v>7.2254335260115599E-2</c:v>
                </c:pt>
                <c:pt idx="1501">
                  <c:v>7.2254335260115599E-2</c:v>
                </c:pt>
                <c:pt idx="1502">
                  <c:v>7.2254335260115599E-2</c:v>
                </c:pt>
                <c:pt idx="1503">
                  <c:v>7.2254335260115599E-2</c:v>
                </c:pt>
                <c:pt idx="1504">
                  <c:v>7.2254335260115599E-2</c:v>
                </c:pt>
                <c:pt idx="1505">
                  <c:v>7.2254335260115599E-2</c:v>
                </c:pt>
                <c:pt idx="1506">
                  <c:v>7.1676300578034702E-2</c:v>
                </c:pt>
                <c:pt idx="1507">
                  <c:v>7.1676300578034702E-2</c:v>
                </c:pt>
                <c:pt idx="1508">
                  <c:v>7.1676300578034702E-2</c:v>
                </c:pt>
                <c:pt idx="1509">
                  <c:v>7.1676300578034702E-2</c:v>
                </c:pt>
                <c:pt idx="1510">
                  <c:v>7.1676300578034702E-2</c:v>
                </c:pt>
                <c:pt idx="1511">
                  <c:v>7.1676300578034702E-2</c:v>
                </c:pt>
                <c:pt idx="1512">
                  <c:v>7.1676300578034702E-2</c:v>
                </c:pt>
                <c:pt idx="1513">
                  <c:v>7.1676300578034702E-2</c:v>
                </c:pt>
                <c:pt idx="1514">
                  <c:v>7.1676300578034702E-2</c:v>
                </c:pt>
                <c:pt idx="1515">
                  <c:v>7.1676300578034702E-2</c:v>
                </c:pt>
                <c:pt idx="1516">
                  <c:v>7.1676300578034702E-2</c:v>
                </c:pt>
                <c:pt idx="1517">
                  <c:v>7.1676300578034702E-2</c:v>
                </c:pt>
                <c:pt idx="1518">
                  <c:v>7.1098265895953805E-2</c:v>
                </c:pt>
                <c:pt idx="1519">
                  <c:v>7.1098265895953805E-2</c:v>
                </c:pt>
                <c:pt idx="1520">
                  <c:v>7.1098265895953805E-2</c:v>
                </c:pt>
                <c:pt idx="1521">
                  <c:v>7.1098265895953805E-2</c:v>
                </c:pt>
                <c:pt idx="1522">
                  <c:v>7.1098265895953805E-2</c:v>
                </c:pt>
                <c:pt idx="1523">
                  <c:v>7.1098265895953805E-2</c:v>
                </c:pt>
                <c:pt idx="1524">
                  <c:v>7.1098265895953805E-2</c:v>
                </c:pt>
                <c:pt idx="1525">
                  <c:v>7.1098265895953805E-2</c:v>
                </c:pt>
                <c:pt idx="1526">
                  <c:v>7.1098265895953805E-2</c:v>
                </c:pt>
                <c:pt idx="1527">
                  <c:v>7.1098265895953805E-2</c:v>
                </c:pt>
                <c:pt idx="1528">
                  <c:v>7.1098265895953805E-2</c:v>
                </c:pt>
                <c:pt idx="1529">
                  <c:v>7.1098265895953805E-2</c:v>
                </c:pt>
                <c:pt idx="1530">
                  <c:v>7.1098265895953805E-2</c:v>
                </c:pt>
                <c:pt idx="1531">
                  <c:v>7.1098265895953805E-2</c:v>
                </c:pt>
                <c:pt idx="1532">
                  <c:v>7.0520231213872797E-2</c:v>
                </c:pt>
                <c:pt idx="1533">
                  <c:v>7.0520231213872797E-2</c:v>
                </c:pt>
                <c:pt idx="1534">
                  <c:v>7.1098265895953805E-2</c:v>
                </c:pt>
                <c:pt idx="1535">
                  <c:v>7.1098265895953805E-2</c:v>
                </c:pt>
                <c:pt idx="1536">
                  <c:v>7.1098265895953805E-2</c:v>
                </c:pt>
                <c:pt idx="1537">
                  <c:v>7.1098265895953805E-2</c:v>
                </c:pt>
                <c:pt idx="1538">
                  <c:v>7.1098265895953805E-2</c:v>
                </c:pt>
                <c:pt idx="1539">
                  <c:v>7.1098265895953805E-2</c:v>
                </c:pt>
                <c:pt idx="1540">
                  <c:v>7.1098265895953805E-2</c:v>
                </c:pt>
                <c:pt idx="1541">
                  <c:v>7.1098265895953805E-2</c:v>
                </c:pt>
                <c:pt idx="1542">
                  <c:v>7.0520231213872797E-2</c:v>
                </c:pt>
                <c:pt idx="1543">
                  <c:v>7.0520231213872797E-2</c:v>
                </c:pt>
                <c:pt idx="1544">
                  <c:v>6.99421965317919E-2</c:v>
                </c:pt>
                <c:pt idx="1545">
                  <c:v>6.99421965317919E-2</c:v>
                </c:pt>
                <c:pt idx="1546">
                  <c:v>6.99421965317919E-2</c:v>
                </c:pt>
                <c:pt idx="1547">
                  <c:v>6.99421965317919E-2</c:v>
                </c:pt>
                <c:pt idx="1548">
                  <c:v>6.99421965317919E-2</c:v>
                </c:pt>
                <c:pt idx="1549">
                  <c:v>6.99421965317919E-2</c:v>
                </c:pt>
                <c:pt idx="1550">
                  <c:v>6.99421965317919E-2</c:v>
                </c:pt>
                <c:pt idx="1551">
                  <c:v>6.99421965317919E-2</c:v>
                </c:pt>
                <c:pt idx="1552">
                  <c:v>6.99421965317919E-2</c:v>
                </c:pt>
                <c:pt idx="1553">
                  <c:v>6.9364161849711004E-2</c:v>
                </c:pt>
                <c:pt idx="1554">
                  <c:v>6.9364161849711004E-2</c:v>
                </c:pt>
                <c:pt idx="1555">
                  <c:v>6.9364161849711004E-2</c:v>
                </c:pt>
                <c:pt idx="1556">
                  <c:v>6.9364161849711004E-2</c:v>
                </c:pt>
                <c:pt idx="1557">
                  <c:v>6.9364161849711004E-2</c:v>
                </c:pt>
                <c:pt idx="1558">
                  <c:v>6.9364161849711004E-2</c:v>
                </c:pt>
                <c:pt idx="1559">
                  <c:v>6.8786127167630107E-2</c:v>
                </c:pt>
                <c:pt idx="1560">
                  <c:v>6.8786127167630107E-2</c:v>
                </c:pt>
                <c:pt idx="1561">
                  <c:v>6.8786127167630107E-2</c:v>
                </c:pt>
                <c:pt idx="1562">
                  <c:v>6.8786127167630107E-2</c:v>
                </c:pt>
                <c:pt idx="1563">
                  <c:v>6.8786127167630107E-2</c:v>
                </c:pt>
                <c:pt idx="1564">
                  <c:v>6.8786127167630107E-2</c:v>
                </c:pt>
                <c:pt idx="1565">
                  <c:v>6.8208092485549099E-2</c:v>
                </c:pt>
                <c:pt idx="1566">
                  <c:v>6.8208092485549099E-2</c:v>
                </c:pt>
                <c:pt idx="1567">
                  <c:v>6.8208092485549099E-2</c:v>
                </c:pt>
                <c:pt idx="1568">
                  <c:v>6.8208092485549099E-2</c:v>
                </c:pt>
                <c:pt idx="1569">
                  <c:v>6.8208092485549099E-2</c:v>
                </c:pt>
                <c:pt idx="1570">
                  <c:v>6.8208092485549099E-2</c:v>
                </c:pt>
                <c:pt idx="1571">
                  <c:v>6.8208092485549099E-2</c:v>
                </c:pt>
                <c:pt idx="1572">
                  <c:v>6.7630057803468202E-2</c:v>
                </c:pt>
                <c:pt idx="1573">
                  <c:v>6.7630057803468202E-2</c:v>
                </c:pt>
                <c:pt idx="1574">
                  <c:v>6.7630057803468202E-2</c:v>
                </c:pt>
                <c:pt idx="1575">
                  <c:v>6.7630057803468202E-2</c:v>
                </c:pt>
                <c:pt idx="1576">
                  <c:v>6.7630057803468202E-2</c:v>
                </c:pt>
                <c:pt idx="1577">
                  <c:v>6.7630057803468202E-2</c:v>
                </c:pt>
                <c:pt idx="1578">
                  <c:v>6.7052023121387305E-2</c:v>
                </c:pt>
                <c:pt idx="1579">
                  <c:v>6.7052023121387305E-2</c:v>
                </c:pt>
                <c:pt idx="1580">
                  <c:v>6.7052023121387305E-2</c:v>
                </c:pt>
                <c:pt idx="1581">
                  <c:v>6.7052023121387305E-2</c:v>
                </c:pt>
                <c:pt idx="1582">
                  <c:v>6.7052023121387305E-2</c:v>
                </c:pt>
                <c:pt idx="1583">
                  <c:v>6.7630057803468202E-2</c:v>
                </c:pt>
                <c:pt idx="1584">
                  <c:v>6.7052023121387305E-2</c:v>
                </c:pt>
                <c:pt idx="1585">
                  <c:v>6.7052023121387305E-2</c:v>
                </c:pt>
                <c:pt idx="1586">
                  <c:v>6.7052023121387305E-2</c:v>
                </c:pt>
                <c:pt idx="1587">
                  <c:v>6.6473988439306395E-2</c:v>
                </c:pt>
                <c:pt idx="1588">
                  <c:v>6.6473988439306395E-2</c:v>
                </c:pt>
                <c:pt idx="1589">
                  <c:v>6.6473988439306395E-2</c:v>
                </c:pt>
                <c:pt idx="1590">
                  <c:v>6.6473988439306395E-2</c:v>
                </c:pt>
                <c:pt idx="1591">
                  <c:v>6.6473988439306395E-2</c:v>
                </c:pt>
                <c:pt idx="1592">
                  <c:v>6.6473988439306395E-2</c:v>
                </c:pt>
                <c:pt idx="1593">
                  <c:v>6.6473988439306395E-2</c:v>
                </c:pt>
                <c:pt idx="1594">
                  <c:v>6.6473988439306395E-2</c:v>
                </c:pt>
                <c:pt idx="1595">
                  <c:v>6.6473988439306395E-2</c:v>
                </c:pt>
                <c:pt idx="1596">
                  <c:v>6.6473988439306395E-2</c:v>
                </c:pt>
                <c:pt idx="1597">
                  <c:v>6.6473988439306395E-2</c:v>
                </c:pt>
                <c:pt idx="1598">
                  <c:v>6.6473988439306395E-2</c:v>
                </c:pt>
                <c:pt idx="1599">
                  <c:v>6.6473988439306395E-2</c:v>
                </c:pt>
                <c:pt idx="1600">
                  <c:v>6.6473988439306395E-2</c:v>
                </c:pt>
                <c:pt idx="1601">
                  <c:v>6.6473988439306395E-2</c:v>
                </c:pt>
                <c:pt idx="1602">
                  <c:v>6.6473988439306395E-2</c:v>
                </c:pt>
                <c:pt idx="1603">
                  <c:v>6.6473988439306395E-2</c:v>
                </c:pt>
                <c:pt idx="1604">
                  <c:v>6.6473988439306395E-2</c:v>
                </c:pt>
                <c:pt idx="1605">
                  <c:v>6.6473988439306395E-2</c:v>
                </c:pt>
                <c:pt idx="1606">
                  <c:v>6.5895953757225401E-2</c:v>
                </c:pt>
                <c:pt idx="1607">
                  <c:v>6.5895953757225401E-2</c:v>
                </c:pt>
                <c:pt idx="1608">
                  <c:v>6.5895953757225401E-2</c:v>
                </c:pt>
                <c:pt idx="1609">
                  <c:v>6.5895953757225401E-2</c:v>
                </c:pt>
                <c:pt idx="1610">
                  <c:v>6.5317919075144504E-2</c:v>
                </c:pt>
                <c:pt idx="1611">
                  <c:v>6.5317919075144504E-2</c:v>
                </c:pt>
                <c:pt idx="1612">
                  <c:v>6.5317919075144504E-2</c:v>
                </c:pt>
                <c:pt idx="1613">
                  <c:v>6.5317919075144504E-2</c:v>
                </c:pt>
                <c:pt idx="1614">
                  <c:v>6.5317919075144504E-2</c:v>
                </c:pt>
                <c:pt idx="1615">
                  <c:v>6.5317919075144504E-2</c:v>
                </c:pt>
                <c:pt idx="1616">
                  <c:v>6.5317919075144504E-2</c:v>
                </c:pt>
                <c:pt idx="1617">
                  <c:v>6.5317919075144504E-2</c:v>
                </c:pt>
                <c:pt idx="1618">
                  <c:v>6.5317919075144504E-2</c:v>
                </c:pt>
                <c:pt idx="1619">
                  <c:v>6.5317919075144504E-2</c:v>
                </c:pt>
                <c:pt idx="1620">
                  <c:v>6.5317919075144504E-2</c:v>
                </c:pt>
                <c:pt idx="1621">
                  <c:v>6.5317919075144504E-2</c:v>
                </c:pt>
                <c:pt idx="1622">
                  <c:v>6.5317919075144504E-2</c:v>
                </c:pt>
                <c:pt idx="1623">
                  <c:v>6.5317919075144504E-2</c:v>
                </c:pt>
                <c:pt idx="1624">
                  <c:v>6.5317919075144504E-2</c:v>
                </c:pt>
                <c:pt idx="1625">
                  <c:v>6.5317919075144504E-2</c:v>
                </c:pt>
                <c:pt idx="1626">
                  <c:v>6.5317919075144504E-2</c:v>
                </c:pt>
                <c:pt idx="1627">
                  <c:v>6.5317919075144504E-2</c:v>
                </c:pt>
                <c:pt idx="1628">
                  <c:v>6.5317919075144504E-2</c:v>
                </c:pt>
                <c:pt idx="1629">
                  <c:v>6.5317919075144504E-2</c:v>
                </c:pt>
                <c:pt idx="1630">
                  <c:v>6.5317919075144504E-2</c:v>
                </c:pt>
                <c:pt idx="1631">
                  <c:v>6.5317919075144504E-2</c:v>
                </c:pt>
                <c:pt idx="1632">
                  <c:v>6.5317919075144504E-2</c:v>
                </c:pt>
                <c:pt idx="1633">
                  <c:v>6.5317919075144504E-2</c:v>
                </c:pt>
                <c:pt idx="1634">
                  <c:v>6.5317919075144504E-2</c:v>
                </c:pt>
                <c:pt idx="1635">
                  <c:v>6.5317919075144504E-2</c:v>
                </c:pt>
                <c:pt idx="1636">
                  <c:v>6.5317919075144504E-2</c:v>
                </c:pt>
                <c:pt idx="1637">
                  <c:v>6.5895953757225401E-2</c:v>
                </c:pt>
                <c:pt idx="1638">
                  <c:v>6.5895953757225401E-2</c:v>
                </c:pt>
                <c:pt idx="1639">
                  <c:v>6.5895953757225401E-2</c:v>
                </c:pt>
                <c:pt idx="1640">
                  <c:v>6.5317919075144504E-2</c:v>
                </c:pt>
                <c:pt idx="1641">
                  <c:v>6.5317919075144504E-2</c:v>
                </c:pt>
                <c:pt idx="1642">
                  <c:v>6.5317919075144504E-2</c:v>
                </c:pt>
                <c:pt idx="1643">
                  <c:v>6.5317919075144504E-2</c:v>
                </c:pt>
                <c:pt idx="1644">
                  <c:v>6.5895953757225401E-2</c:v>
                </c:pt>
                <c:pt idx="1645">
                  <c:v>6.6473988439306395E-2</c:v>
                </c:pt>
                <c:pt idx="1646">
                  <c:v>6.6473988439306395E-2</c:v>
                </c:pt>
                <c:pt idx="1647">
                  <c:v>6.6473988439306395E-2</c:v>
                </c:pt>
                <c:pt idx="1648">
                  <c:v>6.6473988439306395E-2</c:v>
                </c:pt>
                <c:pt idx="1649">
                  <c:v>6.6473988439306395E-2</c:v>
                </c:pt>
                <c:pt idx="1650">
                  <c:v>6.6473988439306395E-2</c:v>
                </c:pt>
                <c:pt idx="1651">
                  <c:v>6.6473988439306395E-2</c:v>
                </c:pt>
                <c:pt idx="1652">
                  <c:v>6.6473988439306395E-2</c:v>
                </c:pt>
                <c:pt idx="1653">
                  <c:v>6.6473988439306395E-2</c:v>
                </c:pt>
                <c:pt idx="1654">
                  <c:v>6.6473988439306395E-2</c:v>
                </c:pt>
                <c:pt idx="1655">
                  <c:v>6.7052023121387305E-2</c:v>
                </c:pt>
                <c:pt idx="1656">
                  <c:v>6.7052023121387305E-2</c:v>
                </c:pt>
                <c:pt idx="1657">
                  <c:v>6.7052023121387305E-2</c:v>
                </c:pt>
                <c:pt idx="1658">
                  <c:v>6.6473988439306395E-2</c:v>
                </c:pt>
                <c:pt idx="1659">
                  <c:v>6.6473988439306395E-2</c:v>
                </c:pt>
                <c:pt idx="1660">
                  <c:v>6.6473988439306395E-2</c:v>
                </c:pt>
                <c:pt idx="1661">
                  <c:v>6.5895953757225401E-2</c:v>
                </c:pt>
                <c:pt idx="1662">
                  <c:v>6.5895953757225401E-2</c:v>
                </c:pt>
                <c:pt idx="1663">
                  <c:v>6.5895953757225401E-2</c:v>
                </c:pt>
                <c:pt idx="1664">
                  <c:v>6.6473988439306395E-2</c:v>
                </c:pt>
                <c:pt idx="1665">
                  <c:v>6.7052023121387305E-2</c:v>
                </c:pt>
                <c:pt idx="1666">
                  <c:v>6.8786127167630107E-2</c:v>
                </c:pt>
                <c:pt idx="1667">
                  <c:v>6.99421965317919E-2</c:v>
                </c:pt>
                <c:pt idx="1668">
                  <c:v>7.1098265895953805E-2</c:v>
                </c:pt>
                <c:pt idx="1669">
                  <c:v>7.1676300578034702E-2</c:v>
                </c:pt>
                <c:pt idx="1670">
                  <c:v>7.1676300578034702E-2</c:v>
                </c:pt>
                <c:pt idx="1671">
                  <c:v>7.0520231213872797E-2</c:v>
                </c:pt>
                <c:pt idx="1672">
                  <c:v>6.99421965317919E-2</c:v>
                </c:pt>
                <c:pt idx="1673">
                  <c:v>6.8786127167630107E-2</c:v>
                </c:pt>
                <c:pt idx="1674">
                  <c:v>6.8786127167630107E-2</c:v>
                </c:pt>
                <c:pt idx="1675">
                  <c:v>6.8208092485549099E-2</c:v>
                </c:pt>
                <c:pt idx="1676">
                  <c:v>6.8208092485549099E-2</c:v>
                </c:pt>
                <c:pt idx="1677">
                  <c:v>6.8208092485549099E-2</c:v>
                </c:pt>
                <c:pt idx="1678">
                  <c:v>6.8208092485549099E-2</c:v>
                </c:pt>
                <c:pt idx="1679">
                  <c:v>6.8208092485549099E-2</c:v>
                </c:pt>
                <c:pt idx="1680">
                  <c:v>6.7630057803468202E-2</c:v>
                </c:pt>
                <c:pt idx="1681">
                  <c:v>6.7630057803468202E-2</c:v>
                </c:pt>
                <c:pt idx="1682">
                  <c:v>6.7052023121387305E-2</c:v>
                </c:pt>
                <c:pt idx="1683">
                  <c:v>6.7052023121387305E-2</c:v>
                </c:pt>
                <c:pt idx="1684">
                  <c:v>6.7052023121387305E-2</c:v>
                </c:pt>
                <c:pt idx="1685">
                  <c:v>6.7052023121387305E-2</c:v>
                </c:pt>
                <c:pt idx="1686">
                  <c:v>6.7052023121387305E-2</c:v>
                </c:pt>
                <c:pt idx="1687">
                  <c:v>6.7052023121387305E-2</c:v>
                </c:pt>
                <c:pt idx="1688">
                  <c:v>6.7052023121387305E-2</c:v>
                </c:pt>
                <c:pt idx="1689">
                  <c:v>6.7052023121387305E-2</c:v>
                </c:pt>
                <c:pt idx="1690">
                  <c:v>6.7052023121387305E-2</c:v>
                </c:pt>
                <c:pt idx="1691">
                  <c:v>6.7052023121387305E-2</c:v>
                </c:pt>
                <c:pt idx="1692">
                  <c:v>6.7052023121387305E-2</c:v>
                </c:pt>
                <c:pt idx="1693">
                  <c:v>6.7052023121387305E-2</c:v>
                </c:pt>
                <c:pt idx="1694">
                  <c:v>6.7052023121387305E-2</c:v>
                </c:pt>
                <c:pt idx="1695">
                  <c:v>6.7052023121387305E-2</c:v>
                </c:pt>
                <c:pt idx="1696">
                  <c:v>6.7052023121387305E-2</c:v>
                </c:pt>
                <c:pt idx="1697">
                  <c:v>6.7052023121387305E-2</c:v>
                </c:pt>
                <c:pt idx="1698">
                  <c:v>6.7052023121387305E-2</c:v>
                </c:pt>
                <c:pt idx="1699">
                  <c:v>6.7630057803468202E-2</c:v>
                </c:pt>
                <c:pt idx="1700">
                  <c:v>6.7630057803468202E-2</c:v>
                </c:pt>
                <c:pt idx="1701">
                  <c:v>6.8208092485549099E-2</c:v>
                </c:pt>
                <c:pt idx="1702">
                  <c:v>6.8786127167630107E-2</c:v>
                </c:pt>
                <c:pt idx="1703">
                  <c:v>6.8786127167630107E-2</c:v>
                </c:pt>
                <c:pt idx="1704">
                  <c:v>6.9364161849711004E-2</c:v>
                </c:pt>
                <c:pt idx="1705">
                  <c:v>6.9364161849711004E-2</c:v>
                </c:pt>
                <c:pt idx="1706">
                  <c:v>6.9364161849711004E-2</c:v>
                </c:pt>
                <c:pt idx="1707">
                  <c:v>6.9364161849711004E-2</c:v>
                </c:pt>
                <c:pt idx="1708">
                  <c:v>6.9364161849711004E-2</c:v>
                </c:pt>
                <c:pt idx="1709">
                  <c:v>6.9364161849711004E-2</c:v>
                </c:pt>
                <c:pt idx="1710">
                  <c:v>6.8786127167630107E-2</c:v>
                </c:pt>
                <c:pt idx="1711">
                  <c:v>6.8208092485549099E-2</c:v>
                </c:pt>
                <c:pt idx="1712">
                  <c:v>6.8208092485549099E-2</c:v>
                </c:pt>
                <c:pt idx="1713">
                  <c:v>6.7630057803468202E-2</c:v>
                </c:pt>
                <c:pt idx="1714">
                  <c:v>6.7630057803468202E-2</c:v>
                </c:pt>
                <c:pt idx="1715">
                  <c:v>6.7052023121387305E-2</c:v>
                </c:pt>
                <c:pt idx="1716">
                  <c:v>6.7052023121387305E-2</c:v>
                </c:pt>
                <c:pt idx="1717">
                  <c:v>6.7052023121387305E-2</c:v>
                </c:pt>
                <c:pt idx="1718">
                  <c:v>6.7052023121387305E-2</c:v>
                </c:pt>
                <c:pt idx="1719">
                  <c:v>6.7052023121387305E-2</c:v>
                </c:pt>
                <c:pt idx="1720">
                  <c:v>6.6473988439306395E-2</c:v>
                </c:pt>
                <c:pt idx="1721">
                  <c:v>6.6473988439306395E-2</c:v>
                </c:pt>
                <c:pt idx="1722">
                  <c:v>6.6473988439306395E-2</c:v>
                </c:pt>
                <c:pt idx="1723">
                  <c:v>6.6473988439306395E-2</c:v>
                </c:pt>
                <c:pt idx="1724">
                  <c:v>6.5895953757225401E-2</c:v>
                </c:pt>
                <c:pt idx="1725">
                  <c:v>6.5895953757225401E-2</c:v>
                </c:pt>
                <c:pt idx="1726">
                  <c:v>6.5317919075144504E-2</c:v>
                </c:pt>
                <c:pt idx="1727">
                  <c:v>6.5317919075144504E-2</c:v>
                </c:pt>
                <c:pt idx="1728">
                  <c:v>6.4739884393063593E-2</c:v>
                </c:pt>
                <c:pt idx="1729">
                  <c:v>6.4739884393063593E-2</c:v>
                </c:pt>
                <c:pt idx="1730">
                  <c:v>6.5317919075144504E-2</c:v>
                </c:pt>
                <c:pt idx="1731">
                  <c:v>6.5317919075144504E-2</c:v>
                </c:pt>
                <c:pt idx="1732">
                  <c:v>6.5317919075144504E-2</c:v>
                </c:pt>
                <c:pt idx="1733">
                  <c:v>6.5317919075144504E-2</c:v>
                </c:pt>
                <c:pt idx="1734">
                  <c:v>6.5317919075144504E-2</c:v>
                </c:pt>
                <c:pt idx="1735">
                  <c:v>6.5317919075144504E-2</c:v>
                </c:pt>
                <c:pt idx="1736">
                  <c:v>6.5317919075144504E-2</c:v>
                </c:pt>
                <c:pt idx="1737">
                  <c:v>6.4739884393063593E-2</c:v>
                </c:pt>
                <c:pt idx="1738">
                  <c:v>6.4161849710982696E-2</c:v>
                </c:pt>
                <c:pt idx="1739">
                  <c:v>6.4161849710982696E-2</c:v>
                </c:pt>
                <c:pt idx="1740">
                  <c:v>6.4161849710982696E-2</c:v>
                </c:pt>
                <c:pt idx="1741">
                  <c:v>6.4161849710982696E-2</c:v>
                </c:pt>
                <c:pt idx="1742">
                  <c:v>6.4161849710982696E-2</c:v>
                </c:pt>
                <c:pt idx="1743">
                  <c:v>6.4161849710982696E-2</c:v>
                </c:pt>
                <c:pt idx="1744">
                  <c:v>6.4161849710982696E-2</c:v>
                </c:pt>
                <c:pt idx="1745">
                  <c:v>6.4739884393063593E-2</c:v>
                </c:pt>
                <c:pt idx="1746">
                  <c:v>6.4739884393063593E-2</c:v>
                </c:pt>
                <c:pt idx="1747">
                  <c:v>6.4739884393063593E-2</c:v>
                </c:pt>
                <c:pt idx="1748">
                  <c:v>6.4739884393063593E-2</c:v>
                </c:pt>
                <c:pt idx="1749">
                  <c:v>6.4739884393063593E-2</c:v>
                </c:pt>
                <c:pt idx="1750">
                  <c:v>6.4739884393063593E-2</c:v>
                </c:pt>
                <c:pt idx="1751">
                  <c:v>6.4739884393063593E-2</c:v>
                </c:pt>
                <c:pt idx="1752">
                  <c:v>6.4161849710982696E-2</c:v>
                </c:pt>
                <c:pt idx="1753">
                  <c:v>6.4161849710982696E-2</c:v>
                </c:pt>
                <c:pt idx="1754">
                  <c:v>6.4161849710982696E-2</c:v>
                </c:pt>
                <c:pt idx="1755">
                  <c:v>6.4161849710982696E-2</c:v>
                </c:pt>
                <c:pt idx="1756">
                  <c:v>6.4161849710982696E-2</c:v>
                </c:pt>
                <c:pt idx="1757">
                  <c:v>6.4739884393063593E-2</c:v>
                </c:pt>
                <c:pt idx="1758">
                  <c:v>6.4739884393063593E-2</c:v>
                </c:pt>
                <c:pt idx="1759">
                  <c:v>6.4739884393063593E-2</c:v>
                </c:pt>
                <c:pt idx="1760">
                  <c:v>6.4161849710982696E-2</c:v>
                </c:pt>
                <c:pt idx="1761">
                  <c:v>6.4161849710982696E-2</c:v>
                </c:pt>
                <c:pt idx="1762">
                  <c:v>6.4161849710982696E-2</c:v>
                </c:pt>
                <c:pt idx="1763">
                  <c:v>6.4161849710982696E-2</c:v>
                </c:pt>
                <c:pt idx="1764">
                  <c:v>6.4161849710982696E-2</c:v>
                </c:pt>
                <c:pt idx="1765">
                  <c:v>6.4161849710982696E-2</c:v>
                </c:pt>
                <c:pt idx="1766">
                  <c:v>6.4161849710982696E-2</c:v>
                </c:pt>
                <c:pt idx="1767">
                  <c:v>6.4161849710982696E-2</c:v>
                </c:pt>
                <c:pt idx="1768">
                  <c:v>6.4161849710982696E-2</c:v>
                </c:pt>
                <c:pt idx="1769">
                  <c:v>6.4161849710982696E-2</c:v>
                </c:pt>
                <c:pt idx="1770">
                  <c:v>6.4161849710982696E-2</c:v>
                </c:pt>
                <c:pt idx="1771">
                  <c:v>6.3583815028901702E-2</c:v>
                </c:pt>
                <c:pt idx="1772">
                  <c:v>6.3583815028901702E-2</c:v>
                </c:pt>
                <c:pt idx="1773">
                  <c:v>6.3583815028901702E-2</c:v>
                </c:pt>
                <c:pt idx="1774">
                  <c:v>6.3005780346820806E-2</c:v>
                </c:pt>
                <c:pt idx="1775">
                  <c:v>6.3005780346820806E-2</c:v>
                </c:pt>
                <c:pt idx="1776">
                  <c:v>6.3005780346820806E-2</c:v>
                </c:pt>
                <c:pt idx="1777">
                  <c:v>6.3583815028901702E-2</c:v>
                </c:pt>
                <c:pt idx="1778">
                  <c:v>6.3583815028901702E-2</c:v>
                </c:pt>
                <c:pt idx="1779">
                  <c:v>6.3583815028901702E-2</c:v>
                </c:pt>
                <c:pt idx="1780">
                  <c:v>6.3583815028901702E-2</c:v>
                </c:pt>
                <c:pt idx="1781">
                  <c:v>6.3583815028901702E-2</c:v>
                </c:pt>
                <c:pt idx="1782">
                  <c:v>6.3005780346820806E-2</c:v>
                </c:pt>
                <c:pt idx="1783">
                  <c:v>6.3005780346820806E-2</c:v>
                </c:pt>
                <c:pt idx="1784">
                  <c:v>6.3005780346820806E-2</c:v>
                </c:pt>
                <c:pt idx="1785">
                  <c:v>6.3005780346820806E-2</c:v>
                </c:pt>
                <c:pt idx="1786">
                  <c:v>6.3005780346820806E-2</c:v>
                </c:pt>
                <c:pt idx="1787">
                  <c:v>6.3005780346820806E-2</c:v>
                </c:pt>
                <c:pt idx="1788">
                  <c:v>6.2427745664739902E-2</c:v>
                </c:pt>
                <c:pt idx="1789">
                  <c:v>6.2427745664739902E-2</c:v>
                </c:pt>
                <c:pt idx="1790">
                  <c:v>6.2427745664739902E-2</c:v>
                </c:pt>
                <c:pt idx="1791">
                  <c:v>6.2427745664739902E-2</c:v>
                </c:pt>
                <c:pt idx="1792">
                  <c:v>6.2427745664739902E-2</c:v>
                </c:pt>
                <c:pt idx="1793">
                  <c:v>6.2427745664739902E-2</c:v>
                </c:pt>
                <c:pt idx="1794">
                  <c:v>6.2427745664739902E-2</c:v>
                </c:pt>
                <c:pt idx="1795">
                  <c:v>6.3005780346820806E-2</c:v>
                </c:pt>
                <c:pt idx="1796">
                  <c:v>6.3005780346820806E-2</c:v>
                </c:pt>
                <c:pt idx="1797">
                  <c:v>6.3005780346820806E-2</c:v>
                </c:pt>
                <c:pt idx="1798">
                  <c:v>6.3005780346820806E-2</c:v>
                </c:pt>
                <c:pt idx="1799">
                  <c:v>6.2427745664739902E-2</c:v>
                </c:pt>
                <c:pt idx="1800">
                  <c:v>6.2427745664739902E-2</c:v>
                </c:pt>
                <c:pt idx="1801">
                  <c:v>6.2427745664739902E-2</c:v>
                </c:pt>
                <c:pt idx="1802">
                  <c:v>6.2427745664739902E-2</c:v>
                </c:pt>
                <c:pt idx="1803">
                  <c:v>6.2427745664739902E-2</c:v>
                </c:pt>
                <c:pt idx="1804">
                  <c:v>6.2427745664739902E-2</c:v>
                </c:pt>
                <c:pt idx="1805">
                  <c:v>6.2427745664739902E-2</c:v>
                </c:pt>
                <c:pt idx="1806">
                  <c:v>6.2427745664739902E-2</c:v>
                </c:pt>
                <c:pt idx="1807">
                  <c:v>6.2427745664739902E-2</c:v>
                </c:pt>
                <c:pt idx="1808">
                  <c:v>6.2427745664739902E-2</c:v>
                </c:pt>
                <c:pt idx="1809">
                  <c:v>6.1849710982658998E-2</c:v>
                </c:pt>
                <c:pt idx="1810">
                  <c:v>6.1271676300577997E-2</c:v>
                </c:pt>
                <c:pt idx="1811">
                  <c:v>6.0115606936416197E-2</c:v>
                </c:pt>
                <c:pt idx="1812">
                  <c:v>5.95375722543353E-2</c:v>
                </c:pt>
                <c:pt idx="1813">
                  <c:v>5.95375722543353E-2</c:v>
                </c:pt>
                <c:pt idx="1814">
                  <c:v>5.95375722543353E-2</c:v>
                </c:pt>
                <c:pt idx="1815">
                  <c:v>5.95375722543353E-2</c:v>
                </c:pt>
                <c:pt idx="1816">
                  <c:v>5.95375722543353E-2</c:v>
                </c:pt>
                <c:pt idx="1817">
                  <c:v>5.95375722543353E-2</c:v>
                </c:pt>
                <c:pt idx="1818">
                  <c:v>5.95375722543353E-2</c:v>
                </c:pt>
                <c:pt idx="1819">
                  <c:v>5.95375722543353E-2</c:v>
                </c:pt>
                <c:pt idx="1820">
                  <c:v>6.0115606936416197E-2</c:v>
                </c:pt>
                <c:pt idx="1821">
                  <c:v>6.06936416184971E-2</c:v>
                </c:pt>
                <c:pt idx="1822">
                  <c:v>6.1271676300577997E-2</c:v>
                </c:pt>
                <c:pt idx="1823">
                  <c:v>6.2427745664739902E-2</c:v>
                </c:pt>
                <c:pt idx="1824">
                  <c:v>6.3005780346820806E-2</c:v>
                </c:pt>
                <c:pt idx="1825">
                  <c:v>6.3583815028901702E-2</c:v>
                </c:pt>
                <c:pt idx="1826">
                  <c:v>6.3583815028901702E-2</c:v>
                </c:pt>
                <c:pt idx="1827">
                  <c:v>6.3583815028901702E-2</c:v>
                </c:pt>
                <c:pt idx="1828">
                  <c:v>6.4161849710982696E-2</c:v>
                </c:pt>
                <c:pt idx="1829">
                  <c:v>6.4739884393063593E-2</c:v>
                </c:pt>
                <c:pt idx="1830">
                  <c:v>6.5317919075144504E-2</c:v>
                </c:pt>
                <c:pt idx="1831">
                  <c:v>6.4161849710982696E-2</c:v>
                </c:pt>
                <c:pt idx="1832">
                  <c:v>6.1849710982658998E-2</c:v>
                </c:pt>
                <c:pt idx="1833">
                  <c:v>5.7803468208092498E-2</c:v>
                </c:pt>
                <c:pt idx="1834">
                  <c:v>5.3179190751445102E-2</c:v>
                </c:pt>
                <c:pt idx="1835">
                  <c:v>4.9710982658959499E-2</c:v>
                </c:pt>
                <c:pt idx="1836">
                  <c:v>4.9132947976878602E-2</c:v>
                </c:pt>
                <c:pt idx="1837">
                  <c:v>4.9132947976878602E-2</c:v>
                </c:pt>
                <c:pt idx="1838">
                  <c:v>5.02890173410405E-2</c:v>
                </c:pt>
                <c:pt idx="1839">
                  <c:v>5.0867052023121397E-2</c:v>
                </c:pt>
                <c:pt idx="1840">
                  <c:v>5.2023121387283197E-2</c:v>
                </c:pt>
                <c:pt idx="1841">
                  <c:v>5.3179190751445102E-2</c:v>
                </c:pt>
                <c:pt idx="1842">
                  <c:v>5.3757225433525999E-2</c:v>
                </c:pt>
                <c:pt idx="1843">
                  <c:v>5.3757225433525999E-2</c:v>
                </c:pt>
                <c:pt idx="1844">
                  <c:v>5.3757225433525999E-2</c:v>
                </c:pt>
                <c:pt idx="1845">
                  <c:v>5.3179190751445102E-2</c:v>
                </c:pt>
                <c:pt idx="1846">
                  <c:v>5.2601156069364198E-2</c:v>
                </c:pt>
                <c:pt idx="1847">
                  <c:v>5.2023121387283197E-2</c:v>
                </c:pt>
                <c:pt idx="1848">
                  <c:v>5.2601156069364198E-2</c:v>
                </c:pt>
                <c:pt idx="1849">
                  <c:v>5.2601156069364198E-2</c:v>
                </c:pt>
                <c:pt idx="1850">
                  <c:v>5.3179190751445102E-2</c:v>
                </c:pt>
                <c:pt idx="1851">
                  <c:v>5.3179190751445102E-2</c:v>
                </c:pt>
                <c:pt idx="1852">
                  <c:v>5.3757225433525999E-2</c:v>
                </c:pt>
                <c:pt idx="1853">
                  <c:v>5.3757225433525999E-2</c:v>
                </c:pt>
                <c:pt idx="1854">
                  <c:v>5.4335260115606902E-2</c:v>
                </c:pt>
                <c:pt idx="1855">
                  <c:v>5.4335260115606902E-2</c:v>
                </c:pt>
                <c:pt idx="1856">
                  <c:v>5.3757225433525999E-2</c:v>
                </c:pt>
                <c:pt idx="1857">
                  <c:v>5.3757225433525999E-2</c:v>
                </c:pt>
                <c:pt idx="1858">
                  <c:v>5.2601156069364198E-2</c:v>
                </c:pt>
                <c:pt idx="1859">
                  <c:v>5.2023121387283197E-2</c:v>
                </c:pt>
                <c:pt idx="1860">
                  <c:v>5.2023121387283197E-2</c:v>
                </c:pt>
                <c:pt idx="1861">
                  <c:v>5.2601156069364198E-2</c:v>
                </c:pt>
                <c:pt idx="1862">
                  <c:v>5.3179190751445102E-2</c:v>
                </c:pt>
                <c:pt idx="1863">
                  <c:v>5.3757225433525999E-2</c:v>
                </c:pt>
                <c:pt idx="1864">
                  <c:v>5.4335260115606902E-2</c:v>
                </c:pt>
                <c:pt idx="1865">
                  <c:v>5.4913294797687903E-2</c:v>
                </c:pt>
                <c:pt idx="1866">
                  <c:v>5.4913294797687903E-2</c:v>
                </c:pt>
                <c:pt idx="1867">
                  <c:v>5.54913294797688E-2</c:v>
                </c:pt>
                <c:pt idx="1868">
                  <c:v>5.6069364161849697E-2</c:v>
                </c:pt>
                <c:pt idx="1869">
                  <c:v>5.6647398843930601E-2</c:v>
                </c:pt>
                <c:pt idx="1870">
                  <c:v>5.7225433526011601E-2</c:v>
                </c:pt>
                <c:pt idx="1871">
                  <c:v>5.7225433526011601E-2</c:v>
                </c:pt>
                <c:pt idx="1872">
                  <c:v>5.7803468208092498E-2</c:v>
                </c:pt>
                <c:pt idx="1873">
                  <c:v>5.7803468208092498E-2</c:v>
                </c:pt>
                <c:pt idx="1874">
                  <c:v>5.8381502890173402E-2</c:v>
                </c:pt>
                <c:pt idx="1875">
                  <c:v>5.8381502890173402E-2</c:v>
                </c:pt>
                <c:pt idx="1876">
                  <c:v>5.8959537572254299E-2</c:v>
                </c:pt>
                <c:pt idx="1877">
                  <c:v>5.8959537572254299E-2</c:v>
                </c:pt>
                <c:pt idx="1878">
                  <c:v>5.95375722543353E-2</c:v>
                </c:pt>
                <c:pt idx="1879">
                  <c:v>5.95375722543353E-2</c:v>
                </c:pt>
                <c:pt idx="1880">
                  <c:v>5.95375722543353E-2</c:v>
                </c:pt>
                <c:pt idx="1881">
                  <c:v>5.95375722543353E-2</c:v>
                </c:pt>
                <c:pt idx="1882">
                  <c:v>5.8959537572254299E-2</c:v>
                </c:pt>
                <c:pt idx="1883">
                  <c:v>5.8959537572254299E-2</c:v>
                </c:pt>
                <c:pt idx="1884">
                  <c:v>5.8959537572254299E-2</c:v>
                </c:pt>
                <c:pt idx="1885">
                  <c:v>5.8959537572254299E-2</c:v>
                </c:pt>
                <c:pt idx="1886">
                  <c:v>5.8959537572254299E-2</c:v>
                </c:pt>
                <c:pt idx="1887">
                  <c:v>5.8959537572254299E-2</c:v>
                </c:pt>
                <c:pt idx="1888">
                  <c:v>5.8959537572254299E-2</c:v>
                </c:pt>
                <c:pt idx="1889">
                  <c:v>5.95375722543353E-2</c:v>
                </c:pt>
                <c:pt idx="1890">
                  <c:v>5.95375722543353E-2</c:v>
                </c:pt>
                <c:pt idx="1891">
                  <c:v>5.95375722543353E-2</c:v>
                </c:pt>
                <c:pt idx="1892">
                  <c:v>5.8959537572254299E-2</c:v>
                </c:pt>
                <c:pt idx="1893">
                  <c:v>5.8959537572254299E-2</c:v>
                </c:pt>
                <c:pt idx="1894">
                  <c:v>5.8381502890173402E-2</c:v>
                </c:pt>
                <c:pt idx="1895">
                  <c:v>5.8381502890173402E-2</c:v>
                </c:pt>
                <c:pt idx="1896">
                  <c:v>5.7803468208092498E-2</c:v>
                </c:pt>
                <c:pt idx="1897">
                  <c:v>5.7225433526011601E-2</c:v>
                </c:pt>
                <c:pt idx="1898">
                  <c:v>5.6647398843930601E-2</c:v>
                </c:pt>
                <c:pt idx="1899">
                  <c:v>5.6069364161849697E-2</c:v>
                </c:pt>
                <c:pt idx="1900">
                  <c:v>5.6647398843930601E-2</c:v>
                </c:pt>
                <c:pt idx="1901">
                  <c:v>5.6647398843930601E-2</c:v>
                </c:pt>
                <c:pt idx="1902">
                  <c:v>5.7225433526011601E-2</c:v>
                </c:pt>
                <c:pt idx="1903">
                  <c:v>5.7803468208092498E-2</c:v>
                </c:pt>
                <c:pt idx="1904">
                  <c:v>5.7803468208092498E-2</c:v>
                </c:pt>
                <c:pt idx="1905">
                  <c:v>5.8381502890173402E-2</c:v>
                </c:pt>
                <c:pt idx="1906">
                  <c:v>5.8381502890173402E-2</c:v>
                </c:pt>
                <c:pt idx="1907">
                  <c:v>5.8381502890173402E-2</c:v>
                </c:pt>
                <c:pt idx="1908">
                  <c:v>5.8959537572254299E-2</c:v>
                </c:pt>
                <c:pt idx="1909">
                  <c:v>5.8959537572254299E-2</c:v>
                </c:pt>
                <c:pt idx="1910">
                  <c:v>5.8381502890173402E-2</c:v>
                </c:pt>
                <c:pt idx="1911">
                  <c:v>5.8381502890173402E-2</c:v>
                </c:pt>
                <c:pt idx="1912">
                  <c:v>5.8381502890173402E-2</c:v>
                </c:pt>
                <c:pt idx="1913">
                  <c:v>5.8381502890173402E-2</c:v>
                </c:pt>
                <c:pt idx="1914">
                  <c:v>5.8381502890173402E-2</c:v>
                </c:pt>
                <c:pt idx="1915">
                  <c:v>5.8381502890173402E-2</c:v>
                </c:pt>
                <c:pt idx="1916">
                  <c:v>5.8381502890173402E-2</c:v>
                </c:pt>
                <c:pt idx="1917">
                  <c:v>5.8959537572254299E-2</c:v>
                </c:pt>
                <c:pt idx="1918">
                  <c:v>5.8959537572254299E-2</c:v>
                </c:pt>
                <c:pt idx="1919">
                  <c:v>5.8381502890173402E-2</c:v>
                </c:pt>
                <c:pt idx="1920">
                  <c:v>5.8381502890173402E-2</c:v>
                </c:pt>
                <c:pt idx="1921">
                  <c:v>5.7803468208092498E-2</c:v>
                </c:pt>
                <c:pt idx="1922">
                  <c:v>5.7225433526011601E-2</c:v>
                </c:pt>
                <c:pt idx="1923">
                  <c:v>5.7225433526011601E-2</c:v>
                </c:pt>
                <c:pt idx="1924">
                  <c:v>5.6647398843930601E-2</c:v>
                </c:pt>
                <c:pt idx="1925">
                  <c:v>5.6647398843930601E-2</c:v>
                </c:pt>
                <c:pt idx="1926">
                  <c:v>5.6647398843930601E-2</c:v>
                </c:pt>
                <c:pt idx="1927">
                  <c:v>5.6647398843930601E-2</c:v>
                </c:pt>
                <c:pt idx="1928">
                  <c:v>5.6647398843930601E-2</c:v>
                </c:pt>
                <c:pt idx="1929">
                  <c:v>5.6647398843930601E-2</c:v>
                </c:pt>
                <c:pt idx="1930">
                  <c:v>5.6647398843930601E-2</c:v>
                </c:pt>
                <c:pt idx="1931">
                  <c:v>5.6647398843930601E-2</c:v>
                </c:pt>
                <c:pt idx="1932">
                  <c:v>5.6647398843930601E-2</c:v>
                </c:pt>
                <c:pt idx="1933">
                  <c:v>5.6069364161849697E-2</c:v>
                </c:pt>
                <c:pt idx="1934">
                  <c:v>5.6069364161849697E-2</c:v>
                </c:pt>
                <c:pt idx="1935">
                  <c:v>5.6069364161849697E-2</c:v>
                </c:pt>
                <c:pt idx="1936">
                  <c:v>5.6069364161849697E-2</c:v>
                </c:pt>
                <c:pt idx="1937">
                  <c:v>5.6069364161849697E-2</c:v>
                </c:pt>
                <c:pt idx="1938">
                  <c:v>5.6069364161849697E-2</c:v>
                </c:pt>
                <c:pt idx="1939">
                  <c:v>5.6647398843930601E-2</c:v>
                </c:pt>
                <c:pt idx="1940">
                  <c:v>5.7803468208092498E-2</c:v>
                </c:pt>
                <c:pt idx="1941">
                  <c:v>5.95375722543353E-2</c:v>
                </c:pt>
                <c:pt idx="1942">
                  <c:v>6.06936416184971E-2</c:v>
                </c:pt>
                <c:pt idx="1943">
                  <c:v>5.95375722543353E-2</c:v>
                </c:pt>
                <c:pt idx="1944">
                  <c:v>5.7803468208092498E-2</c:v>
                </c:pt>
                <c:pt idx="1945">
                  <c:v>5.6069364161849697E-2</c:v>
                </c:pt>
                <c:pt idx="1946">
                  <c:v>5.54913294797688E-2</c:v>
                </c:pt>
                <c:pt idx="1947">
                  <c:v>5.4335260115606902E-2</c:v>
                </c:pt>
                <c:pt idx="1948">
                  <c:v>5.4335260115606902E-2</c:v>
                </c:pt>
                <c:pt idx="1949">
                  <c:v>5.3757225433525999E-2</c:v>
                </c:pt>
                <c:pt idx="1950">
                  <c:v>5.3179190751445102E-2</c:v>
                </c:pt>
                <c:pt idx="1951">
                  <c:v>5.3179190751445102E-2</c:v>
                </c:pt>
                <c:pt idx="1952">
                  <c:v>5.3179190751445102E-2</c:v>
                </c:pt>
                <c:pt idx="1953">
                  <c:v>5.3757225433525999E-2</c:v>
                </c:pt>
                <c:pt idx="1954">
                  <c:v>5.3757225433525999E-2</c:v>
                </c:pt>
                <c:pt idx="1955">
                  <c:v>5.3757225433525999E-2</c:v>
                </c:pt>
                <c:pt idx="1956">
                  <c:v>5.3179190751445102E-2</c:v>
                </c:pt>
                <c:pt idx="1957">
                  <c:v>5.2601156069364198E-2</c:v>
                </c:pt>
                <c:pt idx="1958">
                  <c:v>5.2023121387283197E-2</c:v>
                </c:pt>
                <c:pt idx="1959">
                  <c:v>5.0867052023121397E-2</c:v>
                </c:pt>
                <c:pt idx="1960">
                  <c:v>5.02890173410405E-2</c:v>
                </c:pt>
                <c:pt idx="1961">
                  <c:v>5.02890173410405E-2</c:v>
                </c:pt>
                <c:pt idx="1962">
                  <c:v>4.9710982658959499E-2</c:v>
                </c:pt>
                <c:pt idx="1963">
                  <c:v>4.9132947976878602E-2</c:v>
                </c:pt>
                <c:pt idx="1964">
                  <c:v>4.9132947976878602E-2</c:v>
                </c:pt>
                <c:pt idx="1965">
                  <c:v>4.9132947976878602E-2</c:v>
                </c:pt>
                <c:pt idx="1966">
                  <c:v>4.9132947976878602E-2</c:v>
                </c:pt>
                <c:pt idx="1967">
                  <c:v>4.9132947976878602E-2</c:v>
                </c:pt>
                <c:pt idx="1968">
                  <c:v>4.9710982658959499E-2</c:v>
                </c:pt>
                <c:pt idx="1969">
                  <c:v>4.9710982658959499E-2</c:v>
                </c:pt>
                <c:pt idx="1970">
                  <c:v>4.9710982658959499E-2</c:v>
                </c:pt>
                <c:pt idx="1971">
                  <c:v>4.9710982658959499E-2</c:v>
                </c:pt>
                <c:pt idx="1972">
                  <c:v>4.9710982658959499E-2</c:v>
                </c:pt>
                <c:pt idx="1973">
                  <c:v>4.9710982658959499E-2</c:v>
                </c:pt>
                <c:pt idx="1974">
                  <c:v>4.9132947976878602E-2</c:v>
                </c:pt>
                <c:pt idx="1975">
                  <c:v>4.9132947976878602E-2</c:v>
                </c:pt>
                <c:pt idx="1976">
                  <c:v>4.9710982658959499E-2</c:v>
                </c:pt>
                <c:pt idx="1977">
                  <c:v>5.02890173410405E-2</c:v>
                </c:pt>
                <c:pt idx="1978">
                  <c:v>5.0867052023121397E-2</c:v>
                </c:pt>
                <c:pt idx="1979">
                  <c:v>5.02890173410405E-2</c:v>
                </c:pt>
                <c:pt idx="1980">
                  <c:v>5.02890173410405E-2</c:v>
                </c:pt>
                <c:pt idx="1981">
                  <c:v>4.9710982658959499E-2</c:v>
                </c:pt>
                <c:pt idx="1982">
                  <c:v>4.9132947976878602E-2</c:v>
                </c:pt>
                <c:pt idx="1983">
                  <c:v>4.9132947976878602E-2</c:v>
                </c:pt>
                <c:pt idx="1984">
                  <c:v>4.9132947976878602E-2</c:v>
                </c:pt>
                <c:pt idx="1985">
                  <c:v>4.9132947976878602E-2</c:v>
                </c:pt>
                <c:pt idx="1986">
                  <c:v>4.8554913294797698E-2</c:v>
                </c:pt>
                <c:pt idx="1987">
                  <c:v>4.7398843930635801E-2</c:v>
                </c:pt>
                <c:pt idx="1988">
                  <c:v>4.6820809248554897E-2</c:v>
                </c:pt>
                <c:pt idx="1989">
                  <c:v>4.7398843930635801E-2</c:v>
                </c:pt>
                <c:pt idx="1990">
                  <c:v>4.7976878612716801E-2</c:v>
                </c:pt>
                <c:pt idx="1991">
                  <c:v>4.8554913294797698E-2</c:v>
                </c:pt>
                <c:pt idx="1992">
                  <c:v>4.9710982658959499E-2</c:v>
                </c:pt>
                <c:pt idx="1993">
                  <c:v>5.02890173410405E-2</c:v>
                </c:pt>
                <c:pt idx="1994">
                  <c:v>5.0867052023121397E-2</c:v>
                </c:pt>
                <c:pt idx="1995">
                  <c:v>5.0867052023121397E-2</c:v>
                </c:pt>
                <c:pt idx="1996">
                  <c:v>5.14450867052023E-2</c:v>
                </c:pt>
                <c:pt idx="1997">
                  <c:v>5.14450867052023E-2</c:v>
                </c:pt>
                <c:pt idx="1998">
                  <c:v>5.14450867052023E-2</c:v>
                </c:pt>
                <c:pt idx="1999">
                  <c:v>5.14450867052023E-2</c:v>
                </c:pt>
                <c:pt idx="2000">
                  <c:v>5.14450867052023E-2</c:v>
                </c:pt>
                <c:pt idx="2001">
                  <c:v>5.14450867052023E-2</c:v>
                </c:pt>
                <c:pt idx="2002">
                  <c:v>5.14450867052023E-2</c:v>
                </c:pt>
                <c:pt idx="2003">
                  <c:v>5.0867052023121397E-2</c:v>
                </c:pt>
                <c:pt idx="2004">
                  <c:v>5.14450867052023E-2</c:v>
                </c:pt>
                <c:pt idx="2005">
                  <c:v>5.14450867052023E-2</c:v>
                </c:pt>
                <c:pt idx="2006">
                  <c:v>5.2023121387283197E-2</c:v>
                </c:pt>
                <c:pt idx="2007">
                  <c:v>5.2601156069364198E-2</c:v>
                </c:pt>
                <c:pt idx="2008">
                  <c:v>5.3757225433525999E-2</c:v>
                </c:pt>
                <c:pt idx="2009">
                  <c:v>5.4335260115606902E-2</c:v>
                </c:pt>
                <c:pt idx="2010">
                  <c:v>5.4913294797687903E-2</c:v>
                </c:pt>
                <c:pt idx="2011">
                  <c:v>5.54913294797688E-2</c:v>
                </c:pt>
                <c:pt idx="2012">
                  <c:v>5.6069364161849697E-2</c:v>
                </c:pt>
                <c:pt idx="2013">
                  <c:v>5.54913294797688E-2</c:v>
                </c:pt>
                <c:pt idx="2014">
                  <c:v>5.4335260115606902E-2</c:v>
                </c:pt>
                <c:pt idx="2015">
                  <c:v>5.2023121387283197E-2</c:v>
                </c:pt>
                <c:pt idx="2016">
                  <c:v>4.9710982658959499E-2</c:v>
                </c:pt>
                <c:pt idx="2017">
                  <c:v>4.7976878612716801E-2</c:v>
                </c:pt>
                <c:pt idx="2018">
                  <c:v>4.7398843930635801E-2</c:v>
                </c:pt>
                <c:pt idx="2019">
                  <c:v>4.6820809248554897E-2</c:v>
                </c:pt>
                <c:pt idx="2020">
                  <c:v>4.6820809248554897E-2</c:v>
                </c:pt>
                <c:pt idx="2021">
                  <c:v>4.6820809248554897E-2</c:v>
                </c:pt>
                <c:pt idx="2022">
                  <c:v>4.6820809248554897E-2</c:v>
                </c:pt>
                <c:pt idx="2023">
                  <c:v>4.6820809248554897E-2</c:v>
                </c:pt>
                <c:pt idx="2024">
                  <c:v>4.7398843930635801E-2</c:v>
                </c:pt>
                <c:pt idx="2025">
                  <c:v>4.7398843930635801E-2</c:v>
                </c:pt>
                <c:pt idx="2026">
                  <c:v>4.7398843930635801E-2</c:v>
                </c:pt>
                <c:pt idx="2027">
                  <c:v>4.7398843930635801E-2</c:v>
                </c:pt>
                <c:pt idx="2028">
                  <c:v>4.7398843930635801E-2</c:v>
                </c:pt>
                <c:pt idx="2029">
                  <c:v>4.7976878612716801E-2</c:v>
                </c:pt>
                <c:pt idx="2030">
                  <c:v>4.7976878612716801E-2</c:v>
                </c:pt>
                <c:pt idx="2031">
                  <c:v>4.7976878612716801E-2</c:v>
                </c:pt>
                <c:pt idx="2032">
                  <c:v>4.7398843930635801E-2</c:v>
                </c:pt>
                <c:pt idx="2033">
                  <c:v>4.7398843930635801E-2</c:v>
                </c:pt>
                <c:pt idx="2034">
                  <c:v>4.6820809248554897E-2</c:v>
                </c:pt>
                <c:pt idx="2035">
                  <c:v>4.6242774566474E-2</c:v>
                </c:pt>
                <c:pt idx="2036">
                  <c:v>4.6820809248554897E-2</c:v>
                </c:pt>
                <c:pt idx="2037">
                  <c:v>4.6820809248554897E-2</c:v>
                </c:pt>
                <c:pt idx="2038">
                  <c:v>4.7398843930635801E-2</c:v>
                </c:pt>
                <c:pt idx="2039">
                  <c:v>4.7398843930635801E-2</c:v>
                </c:pt>
                <c:pt idx="2040">
                  <c:v>4.7398843930635801E-2</c:v>
                </c:pt>
                <c:pt idx="2041">
                  <c:v>4.7398843930635801E-2</c:v>
                </c:pt>
                <c:pt idx="2042">
                  <c:v>4.7398843930635801E-2</c:v>
                </c:pt>
                <c:pt idx="2043">
                  <c:v>4.7398843930635801E-2</c:v>
                </c:pt>
                <c:pt idx="2044">
                  <c:v>4.7398843930635801E-2</c:v>
                </c:pt>
                <c:pt idx="2045">
                  <c:v>4.7976878612716801E-2</c:v>
                </c:pt>
                <c:pt idx="2046">
                  <c:v>4.7976878612716801E-2</c:v>
                </c:pt>
                <c:pt idx="2047">
                  <c:v>4.8554913294797698E-2</c:v>
                </c:pt>
                <c:pt idx="2048">
                  <c:v>4.8554913294797698E-2</c:v>
                </c:pt>
                <c:pt idx="2049">
                  <c:v>4.8554913294797698E-2</c:v>
                </c:pt>
                <c:pt idx="2050">
                  <c:v>4.8554913294797698E-2</c:v>
                </c:pt>
                <c:pt idx="2051">
                  <c:v>4.7976878612716801E-2</c:v>
                </c:pt>
                <c:pt idx="2052">
                  <c:v>4.7976878612716801E-2</c:v>
                </c:pt>
                <c:pt idx="2053">
                  <c:v>4.7976878612716801E-2</c:v>
                </c:pt>
                <c:pt idx="2054">
                  <c:v>4.7976878612716801E-2</c:v>
                </c:pt>
                <c:pt idx="2055">
                  <c:v>4.7398843930635801E-2</c:v>
                </c:pt>
                <c:pt idx="2056">
                  <c:v>4.7976878612716801E-2</c:v>
                </c:pt>
                <c:pt idx="2057">
                  <c:v>4.7976878612716801E-2</c:v>
                </c:pt>
                <c:pt idx="2058">
                  <c:v>4.8554913294797698E-2</c:v>
                </c:pt>
                <c:pt idx="2059">
                  <c:v>4.8554913294797698E-2</c:v>
                </c:pt>
                <c:pt idx="2060">
                  <c:v>4.8554913294797698E-2</c:v>
                </c:pt>
                <c:pt idx="2061">
                  <c:v>4.8554913294797698E-2</c:v>
                </c:pt>
                <c:pt idx="2062">
                  <c:v>4.7976878612716801E-2</c:v>
                </c:pt>
                <c:pt idx="2063">
                  <c:v>4.7976878612716801E-2</c:v>
                </c:pt>
                <c:pt idx="2064">
                  <c:v>4.7976878612716801E-2</c:v>
                </c:pt>
                <c:pt idx="2065">
                  <c:v>4.7976878612716801E-2</c:v>
                </c:pt>
                <c:pt idx="2066">
                  <c:v>4.7976878612716801E-2</c:v>
                </c:pt>
                <c:pt idx="2067">
                  <c:v>4.7976878612716801E-2</c:v>
                </c:pt>
                <c:pt idx="2068">
                  <c:v>4.7976878612716801E-2</c:v>
                </c:pt>
                <c:pt idx="2069">
                  <c:v>4.7976878612716801E-2</c:v>
                </c:pt>
                <c:pt idx="2070">
                  <c:v>4.7976878612716801E-2</c:v>
                </c:pt>
                <c:pt idx="2071">
                  <c:v>4.8554913294797698E-2</c:v>
                </c:pt>
                <c:pt idx="2072">
                  <c:v>4.8554913294797698E-2</c:v>
                </c:pt>
                <c:pt idx="2073">
                  <c:v>4.9132947976878602E-2</c:v>
                </c:pt>
                <c:pt idx="2074">
                  <c:v>4.9132947976878602E-2</c:v>
                </c:pt>
                <c:pt idx="2075">
                  <c:v>4.9132947976878602E-2</c:v>
                </c:pt>
                <c:pt idx="2076">
                  <c:v>4.9132947976878602E-2</c:v>
                </c:pt>
                <c:pt idx="2077">
                  <c:v>4.9132947976878602E-2</c:v>
                </c:pt>
                <c:pt idx="2078">
                  <c:v>4.9132947976878602E-2</c:v>
                </c:pt>
                <c:pt idx="2079">
                  <c:v>4.9132947976878602E-2</c:v>
                </c:pt>
                <c:pt idx="2080">
                  <c:v>4.9132947976878602E-2</c:v>
                </c:pt>
                <c:pt idx="2081">
                  <c:v>4.9132947976878602E-2</c:v>
                </c:pt>
                <c:pt idx="2082">
                  <c:v>4.9132947976878602E-2</c:v>
                </c:pt>
                <c:pt idx="2083">
                  <c:v>4.9132947976878602E-2</c:v>
                </c:pt>
                <c:pt idx="2084">
                  <c:v>4.9132947976878602E-2</c:v>
                </c:pt>
                <c:pt idx="2085">
                  <c:v>4.9132947976878602E-2</c:v>
                </c:pt>
                <c:pt idx="2086">
                  <c:v>4.9132947976878602E-2</c:v>
                </c:pt>
                <c:pt idx="2087">
                  <c:v>4.9132947976878602E-2</c:v>
                </c:pt>
                <c:pt idx="2088">
                  <c:v>4.9132947976878602E-2</c:v>
                </c:pt>
                <c:pt idx="2089">
                  <c:v>4.8554913294797698E-2</c:v>
                </c:pt>
                <c:pt idx="2090">
                  <c:v>4.8554913294797698E-2</c:v>
                </c:pt>
                <c:pt idx="2091">
                  <c:v>4.8554913294797698E-2</c:v>
                </c:pt>
                <c:pt idx="2092">
                  <c:v>4.8554913294797698E-2</c:v>
                </c:pt>
                <c:pt idx="2093">
                  <c:v>4.9132947976878602E-2</c:v>
                </c:pt>
                <c:pt idx="2094">
                  <c:v>4.9132947976878602E-2</c:v>
                </c:pt>
                <c:pt idx="2095">
                  <c:v>4.9132947976878602E-2</c:v>
                </c:pt>
                <c:pt idx="2096">
                  <c:v>4.9132947976878602E-2</c:v>
                </c:pt>
                <c:pt idx="2097">
                  <c:v>4.9132947976878602E-2</c:v>
                </c:pt>
                <c:pt idx="2098">
                  <c:v>4.9132947976878602E-2</c:v>
                </c:pt>
                <c:pt idx="2099">
                  <c:v>4.8554913294797698E-2</c:v>
                </c:pt>
                <c:pt idx="2100">
                  <c:v>4.8554913294797698E-2</c:v>
                </c:pt>
                <c:pt idx="2101">
                  <c:v>4.8554913294797698E-2</c:v>
                </c:pt>
                <c:pt idx="2102">
                  <c:v>4.8554913294797698E-2</c:v>
                </c:pt>
                <c:pt idx="2103">
                  <c:v>4.8554913294797698E-2</c:v>
                </c:pt>
                <c:pt idx="2104">
                  <c:v>4.8554913294797698E-2</c:v>
                </c:pt>
                <c:pt idx="2105">
                  <c:v>4.8554913294797698E-2</c:v>
                </c:pt>
                <c:pt idx="2106">
                  <c:v>4.8554913294797698E-2</c:v>
                </c:pt>
                <c:pt idx="2107">
                  <c:v>4.8554913294797698E-2</c:v>
                </c:pt>
                <c:pt idx="2108">
                  <c:v>4.8554913294797698E-2</c:v>
                </c:pt>
                <c:pt idx="2109">
                  <c:v>4.8554913294797698E-2</c:v>
                </c:pt>
                <c:pt idx="2110">
                  <c:v>4.8554913294797698E-2</c:v>
                </c:pt>
                <c:pt idx="2111">
                  <c:v>4.8554913294797698E-2</c:v>
                </c:pt>
                <c:pt idx="2112">
                  <c:v>4.8554913294797698E-2</c:v>
                </c:pt>
                <c:pt idx="2113">
                  <c:v>4.8554913294797698E-2</c:v>
                </c:pt>
                <c:pt idx="2114">
                  <c:v>4.8554913294797698E-2</c:v>
                </c:pt>
                <c:pt idx="2115">
                  <c:v>4.8554913294797698E-2</c:v>
                </c:pt>
                <c:pt idx="2116">
                  <c:v>4.8554913294797698E-2</c:v>
                </c:pt>
                <c:pt idx="2117">
                  <c:v>4.8554913294797698E-2</c:v>
                </c:pt>
                <c:pt idx="2118">
                  <c:v>4.8554913294797698E-2</c:v>
                </c:pt>
                <c:pt idx="2119">
                  <c:v>4.7976878612716801E-2</c:v>
                </c:pt>
                <c:pt idx="2120">
                  <c:v>4.7976878612716801E-2</c:v>
                </c:pt>
                <c:pt idx="2121">
                  <c:v>4.7976878612716801E-2</c:v>
                </c:pt>
                <c:pt idx="2122">
                  <c:v>4.7976878612716801E-2</c:v>
                </c:pt>
                <c:pt idx="2123">
                  <c:v>4.7976878612716801E-2</c:v>
                </c:pt>
                <c:pt idx="2124">
                  <c:v>4.7976878612716801E-2</c:v>
                </c:pt>
                <c:pt idx="2125">
                  <c:v>4.7976878612716801E-2</c:v>
                </c:pt>
                <c:pt idx="2126">
                  <c:v>4.7976878612716801E-2</c:v>
                </c:pt>
                <c:pt idx="2127">
                  <c:v>4.7976878612716801E-2</c:v>
                </c:pt>
                <c:pt idx="2128">
                  <c:v>4.7976878612716801E-2</c:v>
                </c:pt>
                <c:pt idx="2129">
                  <c:v>4.7976878612716801E-2</c:v>
                </c:pt>
                <c:pt idx="2130">
                  <c:v>4.7976878612716801E-2</c:v>
                </c:pt>
                <c:pt idx="2131">
                  <c:v>4.7976878612716801E-2</c:v>
                </c:pt>
                <c:pt idx="2132">
                  <c:v>4.7976878612716801E-2</c:v>
                </c:pt>
                <c:pt idx="2133">
                  <c:v>4.7976878612716801E-2</c:v>
                </c:pt>
                <c:pt idx="2134">
                  <c:v>4.7976878612716801E-2</c:v>
                </c:pt>
                <c:pt idx="2135">
                  <c:v>4.7976878612716801E-2</c:v>
                </c:pt>
                <c:pt idx="2136">
                  <c:v>4.7976878612716801E-2</c:v>
                </c:pt>
                <c:pt idx="2137">
                  <c:v>4.7976878612716801E-2</c:v>
                </c:pt>
                <c:pt idx="2138">
                  <c:v>4.7976878612716801E-2</c:v>
                </c:pt>
                <c:pt idx="2139">
                  <c:v>4.7398843930635801E-2</c:v>
                </c:pt>
                <c:pt idx="2140">
                  <c:v>4.7398843930635801E-2</c:v>
                </c:pt>
                <c:pt idx="2141">
                  <c:v>4.7398843930635801E-2</c:v>
                </c:pt>
                <c:pt idx="2142">
                  <c:v>4.7398843930635801E-2</c:v>
                </c:pt>
                <c:pt idx="2143">
                  <c:v>4.7398843930635801E-2</c:v>
                </c:pt>
                <c:pt idx="2144">
                  <c:v>4.7398843930635801E-2</c:v>
                </c:pt>
                <c:pt idx="2145">
                  <c:v>4.7398843930635801E-2</c:v>
                </c:pt>
                <c:pt idx="2146">
                  <c:v>4.7398843930635801E-2</c:v>
                </c:pt>
                <c:pt idx="2147">
                  <c:v>4.7398843930635801E-2</c:v>
                </c:pt>
                <c:pt idx="2148">
                  <c:v>4.7398843930635801E-2</c:v>
                </c:pt>
                <c:pt idx="2149">
                  <c:v>4.6820809248554897E-2</c:v>
                </c:pt>
                <c:pt idx="2150">
                  <c:v>4.6820809248554897E-2</c:v>
                </c:pt>
                <c:pt idx="2151">
                  <c:v>4.6820809248554897E-2</c:v>
                </c:pt>
                <c:pt idx="2152">
                  <c:v>4.6820809248554897E-2</c:v>
                </c:pt>
                <c:pt idx="2153">
                  <c:v>4.6820809248554897E-2</c:v>
                </c:pt>
                <c:pt idx="2154">
                  <c:v>4.6820809248554897E-2</c:v>
                </c:pt>
                <c:pt idx="2155">
                  <c:v>4.6820809248554897E-2</c:v>
                </c:pt>
                <c:pt idx="2156">
                  <c:v>4.6820809248554897E-2</c:v>
                </c:pt>
                <c:pt idx="2157">
                  <c:v>4.6820809248554897E-2</c:v>
                </c:pt>
                <c:pt idx="2158">
                  <c:v>4.6820809248554897E-2</c:v>
                </c:pt>
                <c:pt idx="2159">
                  <c:v>4.6820809248554897E-2</c:v>
                </c:pt>
                <c:pt idx="2160">
                  <c:v>4.6820809248554897E-2</c:v>
                </c:pt>
                <c:pt idx="2161">
                  <c:v>4.6820809248554897E-2</c:v>
                </c:pt>
                <c:pt idx="2162">
                  <c:v>4.6820809248554897E-2</c:v>
                </c:pt>
                <c:pt idx="2163">
                  <c:v>4.6820809248554897E-2</c:v>
                </c:pt>
                <c:pt idx="2164">
                  <c:v>4.7398843930635801E-2</c:v>
                </c:pt>
                <c:pt idx="2165">
                  <c:v>4.7398843930635801E-2</c:v>
                </c:pt>
                <c:pt idx="2166">
                  <c:v>4.6820809248554897E-2</c:v>
                </c:pt>
                <c:pt idx="2167">
                  <c:v>4.6820809248554897E-2</c:v>
                </c:pt>
                <c:pt idx="2168">
                  <c:v>4.6820809248554897E-2</c:v>
                </c:pt>
                <c:pt idx="2169">
                  <c:v>4.6820809248554897E-2</c:v>
                </c:pt>
                <c:pt idx="2170">
                  <c:v>4.6820809248554897E-2</c:v>
                </c:pt>
                <c:pt idx="2171">
                  <c:v>4.6820809248554897E-2</c:v>
                </c:pt>
                <c:pt idx="2172">
                  <c:v>4.6242774566474E-2</c:v>
                </c:pt>
                <c:pt idx="2173">
                  <c:v>4.6242774566474E-2</c:v>
                </c:pt>
                <c:pt idx="2174">
                  <c:v>4.5664739884393103E-2</c:v>
                </c:pt>
                <c:pt idx="2175">
                  <c:v>4.5086705202312102E-2</c:v>
                </c:pt>
                <c:pt idx="2176">
                  <c:v>4.5086705202312102E-2</c:v>
                </c:pt>
                <c:pt idx="2177">
                  <c:v>4.5664739884393103E-2</c:v>
                </c:pt>
                <c:pt idx="2178">
                  <c:v>4.5664739884393103E-2</c:v>
                </c:pt>
                <c:pt idx="2179">
                  <c:v>4.5664739884393103E-2</c:v>
                </c:pt>
                <c:pt idx="2180">
                  <c:v>4.6242774566474E-2</c:v>
                </c:pt>
                <c:pt idx="2181">
                  <c:v>4.6242774566474E-2</c:v>
                </c:pt>
                <c:pt idx="2182">
                  <c:v>4.6242774566474E-2</c:v>
                </c:pt>
                <c:pt idx="2183">
                  <c:v>4.6242774566474E-2</c:v>
                </c:pt>
                <c:pt idx="2184">
                  <c:v>4.6242774566474E-2</c:v>
                </c:pt>
                <c:pt idx="2185">
                  <c:v>4.6242774566474E-2</c:v>
                </c:pt>
                <c:pt idx="2186">
                  <c:v>4.6242774566474E-2</c:v>
                </c:pt>
                <c:pt idx="2187">
                  <c:v>4.6242774566474E-2</c:v>
                </c:pt>
                <c:pt idx="2188">
                  <c:v>4.6242774566474E-2</c:v>
                </c:pt>
                <c:pt idx="2189">
                  <c:v>4.6242774566474E-2</c:v>
                </c:pt>
                <c:pt idx="2190">
                  <c:v>4.6242774566474E-2</c:v>
                </c:pt>
                <c:pt idx="2191">
                  <c:v>4.6242774566474E-2</c:v>
                </c:pt>
                <c:pt idx="2192">
                  <c:v>4.6242774566474E-2</c:v>
                </c:pt>
                <c:pt idx="2193">
                  <c:v>4.6242774566474E-2</c:v>
                </c:pt>
                <c:pt idx="2194">
                  <c:v>4.6242774566474E-2</c:v>
                </c:pt>
                <c:pt idx="2195">
                  <c:v>4.6242774566474E-2</c:v>
                </c:pt>
                <c:pt idx="2196">
                  <c:v>4.6242774566474E-2</c:v>
                </c:pt>
                <c:pt idx="2197">
                  <c:v>4.6242774566474E-2</c:v>
                </c:pt>
                <c:pt idx="2198">
                  <c:v>4.6242774566474E-2</c:v>
                </c:pt>
                <c:pt idx="2199">
                  <c:v>4.6242774566474E-2</c:v>
                </c:pt>
                <c:pt idx="2200">
                  <c:v>4.6242774566474E-2</c:v>
                </c:pt>
                <c:pt idx="2201">
                  <c:v>4.6242774566474E-2</c:v>
                </c:pt>
                <c:pt idx="2202">
                  <c:v>4.5664739884393103E-2</c:v>
                </c:pt>
                <c:pt idx="2203">
                  <c:v>4.5664739884393103E-2</c:v>
                </c:pt>
                <c:pt idx="2204">
                  <c:v>4.5664739884393103E-2</c:v>
                </c:pt>
                <c:pt idx="2205">
                  <c:v>4.5664739884393103E-2</c:v>
                </c:pt>
                <c:pt idx="2206">
                  <c:v>4.5086705202312102E-2</c:v>
                </c:pt>
                <c:pt idx="2207">
                  <c:v>4.5086705202312102E-2</c:v>
                </c:pt>
                <c:pt idx="2208">
                  <c:v>4.5086705202312102E-2</c:v>
                </c:pt>
                <c:pt idx="2209">
                  <c:v>4.5086705202312102E-2</c:v>
                </c:pt>
                <c:pt idx="2210">
                  <c:v>4.5086705202312102E-2</c:v>
                </c:pt>
                <c:pt idx="2211">
                  <c:v>4.5086705202312102E-2</c:v>
                </c:pt>
                <c:pt idx="2212">
                  <c:v>4.5086705202312102E-2</c:v>
                </c:pt>
                <c:pt idx="2213">
                  <c:v>4.5086705202312102E-2</c:v>
                </c:pt>
                <c:pt idx="2214">
                  <c:v>4.5086705202312102E-2</c:v>
                </c:pt>
                <c:pt idx="2215">
                  <c:v>4.5086705202312102E-2</c:v>
                </c:pt>
                <c:pt idx="2216">
                  <c:v>4.5086705202312102E-2</c:v>
                </c:pt>
                <c:pt idx="2217">
                  <c:v>4.5086705202312102E-2</c:v>
                </c:pt>
                <c:pt idx="2218">
                  <c:v>4.5086705202312102E-2</c:v>
                </c:pt>
                <c:pt idx="2219">
                  <c:v>4.5664739884393103E-2</c:v>
                </c:pt>
                <c:pt idx="2220">
                  <c:v>4.5664739884393103E-2</c:v>
                </c:pt>
                <c:pt idx="2221">
                  <c:v>4.5664739884393103E-2</c:v>
                </c:pt>
                <c:pt idx="2222">
                  <c:v>4.5086705202312102E-2</c:v>
                </c:pt>
                <c:pt idx="2223">
                  <c:v>4.5086705202312102E-2</c:v>
                </c:pt>
                <c:pt idx="2224">
                  <c:v>4.4508670520231199E-2</c:v>
                </c:pt>
                <c:pt idx="2225">
                  <c:v>4.4508670520231199E-2</c:v>
                </c:pt>
                <c:pt idx="2226">
                  <c:v>4.4508670520231199E-2</c:v>
                </c:pt>
                <c:pt idx="2227">
                  <c:v>4.4508670520231199E-2</c:v>
                </c:pt>
                <c:pt idx="2228">
                  <c:v>4.4508670520231199E-2</c:v>
                </c:pt>
                <c:pt idx="2229">
                  <c:v>4.4508670520231199E-2</c:v>
                </c:pt>
                <c:pt idx="2230">
                  <c:v>4.4508670520231199E-2</c:v>
                </c:pt>
                <c:pt idx="2231">
                  <c:v>4.3930635838150302E-2</c:v>
                </c:pt>
                <c:pt idx="2232">
                  <c:v>4.3930635838150302E-2</c:v>
                </c:pt>
                <c:pt idx="2233">
                  <c:v>4.3930635838150302E-2</c:v>
                </c:pt>
                <c:pt idx="2234">
                  <c:v>4.3930635838150302E-2</c:v>
                </c:pt>
                <c:pt idx="2235">
                  <c:v>4.3930635838150302E-2</c:v>
                </c:pt>
                <c:pt idx="2236">
                  <c:v>4.3930635838150302E-2</c:v>
                </c:pt>
                <c:pt idx="2237">
                  <c:v>4.3930635838150302E-2</c:v>
                </c:pt>
                <c:pt idx="2238">
                  <c:v>4.3930635838150302E-2</c:v>
                </c:pt>
                <c:pt idx="2239">
                  <c:v>4.3930635838150302E-2</c:v>
                </c:pt>
                <c:pt idx="2240">
                  <c:v>4.3930635838150302E-2</c:v>
                </c:pt>
                <c:pt idx="2241">
                  <c:v>4.3930635838150302E-2</c:v>
                </c:pt>
                <c:pt idx="2242">
                  <c:v>4.3930635838150302E-2</c:v>
                </c:pt>
                <c:pt idx="2243">
                  <c:v>4.3930635838150302E-2</c:v>
                </c:pt>
                <c:pt idx="2244">
                  <c:v>4.3930635838150302E-2</c:v>
                </c:pt>
                <c:pt idx="2245">
                  <c:v>4.3930635838150302E-2</c:v>
                </c:pt>
                <c:pt idx="2246">
                  <c:v>4.3930635838150302E-2</c:v>
                </c:pt>
                <c:pt idx="2247">
                  <c:v>4.3930635838150302E-2</c:v>
                </c:pt>
                <c:pt idx="2248">
                  <c:v>4.3930635838150302E-2</c:v>
                </c:pt>
                <c:pt idx="2249">
                  <c:v>4.3930635838150302E-2</c:v>
                </c:pt>
                <c:pt idx="2250">
                  <c:v>4.3930635838150302E-2</c:v>
                </c:pt>
                <c:pt idx="2251">
                  <c:v>4.3930635838150302E-2</c:v>
                </c:pt>
                <c:pt idx="2252">
                  <c:v>4.3930635838150302E-2</c:v>
                </c:pt>
                <c:pt idx="2253">
                  <c:v>4.3930635838150302E-2</c:v>
                </c:pt>
                <c:pt idx="2254">
                  <c:v>4.3352601156069398E-2</c:v>
                </c:pt>
                <c:pt idx="2255">
                  <c:v>4.3352601156069398E-2</c:v>
                </c:pt>
                <c:pt idx="2256">
                  <c:v>4.3352601156069398E-2</c:v>
                </c:pt>
                <c:pt idx="2257">
                  <c:v>4.3930635838150302E-2</c:v>
                </c:pt>
                <c:pt idx="2258">
                  <c:v>4.3930635838150302E-2</c:v>
                </c:pt>
                <c:pt idx="2259">
                  <c:v>4.3930635838150302E-2</c:v>
                </c:pt>
                <c:pt idx="2260">
                  <c:v>4.3930635838150302E-2</c:v>
                </c:pt>
                <c:pt idx="2261">
                  <c:v>4.3930635838150302E-2</c:v>
                </c:pt>
                <c:pt idx="2262">
                  <c:v>4.3352601156069398E-2</c:v>
                </c:pt>
                <c:pt idx="2263">
                  <c:v>4.3352601156069398E-2</c:v>
                </c:pt>
                <c:pt idx="2264">
                  <c:v>4.3352601156069398E-2</c:v>
                </c:pt>
                <c:pt idx="2265">
                  <c:v>4.3352601156069398E-2</c:v>
                </c:pt>
                <c:pt idx="2266">
                  <c:v>4.3352601156069398E-2</c:v>
                </c:pt>
                <c:pt idx="2267">
                  <c:v>4.3352601156069398E-2</c:v>
                </c:pt>
                <c:pt idx="2268">
                  <c:v>4.3352601156069398E-2</c:v>
                </c:pt>
                <c:pt idx="2269">
                  <c:v>4.3930635838150302E-2</c:v>
                </c:pt>
                <c:pt idx="2270">
                  <c:v>4.3930635838150302E-2</c:v>
                </c:pt>
                <c:pt idx="2271">
                  <c:v>4.3930635838150302E-2</c:v>
                </c:pt>
                <c:pt idx="2272">
                  <c:v>4.4508670520231199E-2</c:v>
                </c:pt>
                <c:pt idx="2273">
                  <c:v>4.5086705202312102E-2</c:v>
                </c:pt>
                <c:pt idx="2274">
                  <c:v>4.5664739884393103E-2</c:v>
                </c:pt>
                <c:pt idx="2275">
                  <c:v>4.6242774566474E-2</c:v>
                </c:pt>
                <c:pt idx="2276">
                  <c:v>4.6820809248554897E-2</c:v>
                </c:pt>
                <c:pt idx="2277">
                  <c:v>4.7398843930635801E-2</c:v>
                </c:pt>
                <c:pt idx="2278">
                  <c:v>4.7398843930635801E-2</c:v>
                </c:pt>
                <c:pt idx="2279">
                  <c:v>4.7976878612716801E-2</c:v>
                </c:pt>
                <c:pt idx="2280">
                  <c:v>4.8554913294797698E-2</c:v>
                </c:pt>
                <c:pt idx="2281">
                  <c:v>4.9132947976878602E-2</c:v>
                </c:pt>
                <c:pt idx="2282">
                  <c:v>5.02890173410405E-2</c:v>
                </c:pt>
                <c:pt idx="2283">
                  <c:v>5.14450867052023E-2</c:v>
                </c:pt>
                <c:pt idx="2284">
                  <c:v>5.2601156069364198E-2</c:v>
                </c:pt>
                <c:pt idx="2285">
                  <c:v>5.4335260115606902E-2</c:v>
                </c:pt>
                <c:pt idx="2286">
                  <c:v>5.6647398843930601E-2</c:v>
                </c:pt>
                <c:pt idx="2287">
                  <c:v>5.8959537572254299E-2</c:v>
                </c:pt>
                <c:pt idx="2288">
                  <c:v>6.1271676300577997E-2</c:v>
                </c:pt>
                <c:pt idx="2289">
                  <c:v>6.3583815028901702E-2</c:v>
                </c:pt>
                <c:pt idx="2290">
                  <c:v>6.5895953757225401E-2</c:v>
                </c:pt>
                <c:pt idx="2291">
                  <c:v>6.8786127167630107E-2</c:v>
                </c:pt>
                <c:pt idx="2292">
                  <c:v>7.2832369942196495E-2</c:v>
                </c:pt>
                <c:pt idx="2293">
                  <c:v>7.8034682080924803E-2</c:v>
                </c:pt>
                <c:pt idx="2294">
                  <c:v>8.2658959537572296E-2</c:v>
                </c:pt>
                <c:pt idx="2295">
                  <c:v>8.6705202312138699E-2</c:v>
                </c:pt>
                <c:pt idx="2296">
                  <c:v>9.0751445086705199E-2</c:v>
                </c:pt>
                <c:pt idx="2297">
                  <c:v>9.5953757225433506E-2</c:v>
                </c:pt>
                <c:pt idx="2298">
                  <c:v>0.101734104046243</c:v>
                </c:pt>
                <c:pt idx="2299">
                  <c:v>0.105780346820809</c:v>
                </c:pt>
                <c:pt idx="2300">
                  <c:v>0.109826589595376</c:v>
                </c:pt>
                <c:pt idx="2301">
                  <c:v>0.113872832369942</c:v>
                </c:pt>
                <c:pt idx="2302">
                  <c:v>0.119075144508671</c:v>
                </c:pt>
                <c:pt idx="2303">
                  <c:v>0.123699421965318</c:v>
                </c:pt>
                <c:pt idx="2304">
                  <c:v>0.12890173410404601</c:v>
                </c:pt>
                <c:pt idx="2305">
                  <c:v>0.134104046242775</c:v>
                </c:pt>
                <c:pt idx="2306">
                  <c:v>0.13872832369942201</c:v>
                </c:pt>
                <c:pt idx="2307">
                  <c:v>0.14335260115606899</c:v>
                </c:pt>
                <c:pt idx="2308">
                  <c:v>0.14971098265895999</c:v>
                </c:pt>
                <c:pt idx="2309">
                  <c:v>0.156647398843931</c:v>
                </c:pt>
                <c:pt idx="2310">
                  <c:v>0.16184971098265899</c:v>
                </c:pt>
                <c:pt idx="2311">
                  <c:v>0.16589595375722499</c:v>
                </c:pt>
                <c:pt idx="2312">
                  <c:v>0.16994219653179199</c:v>
                </c:pt>
                <c:pt idx="2313">
                  <c:v>0.17514450867052</c:v>
                </c:pt>
                <c:pt idx="2314">
                  <c:v>0.17976878612716801</c:v>
                </c:pt>
                <c:pt idx="2315">
                  <c:v>0.18439306358381499</c:v>
                </c:pt>
                <c:pt idx="2316">
                  <c:v>0.18959537572254301</c:v>
                </c:pt>
                <c:pt idx="2317">
                  <c:v>0.195375722543353</c:v>
                </c:pt>
                <c:pt idx="2318">
                  <c:v>0.20173410404624301</c:v>
                </c:pt>
                <c:pt idx="2319">
                  <c:v>0.207514450867052</c:v>
                </c:pt>
                <c:pt idx="2320">
                  <c:v>0.21213872832369901</c:v>
                </c:pt>
                <c:pt idx="2321">
                  <c:v>0.217341040462428</c:v>
                </c:pt>
                <c:pt idx="2322">
                  <c:v>0.22254335260115601</c:v>
                </c:pt>
                <c:pt idx="2323">
                  <c:v>0.22832369942196501</c:v>
                </c:pt>
                <c:pt idx="2324">
                  <c:v>0.234104046242775</c:v>
                </c:pt>
                <c:pt idx="2325">
                  <c:v>0.239884393063584</c:v>
                </c:pt>
                <c:pt idx="2326">
                  <c:v>0.24450867052023101</c:v>
                </c:pt>
                <c:pt idx="2327">
                  <c:v>0.24913294797687899</c:v>
                </c:pt>
                <c:pt idx="2328">
                  <c:v>0.25375722543352602</c:v>
                </c:pt>
                <c:pt idx="2329">
                  <c:v>0.25953757225433499</c:v>
                </c:pt>
                <c:pt idx="2330">
                  <c:v>0.26589595375722502</c:v>
                </c:pt>
                <c:pt idx="2331">
                  <c:v>0.272254335260116</c:v>
                </c:pt>
                <c:pt idx="2332">
                  <c:v>0.27803468208092502</c:v>
                </c:pt>
                <c:pt idx="2333">
                  <c:v>0.28381502890173399</c:v>
                </c:pt>
                <c:pt idx="2334">
                  <c:v>0.28901734104046201</c:v>
                </c:pt>
                <c:pt idx="2335">
                  <c:v>0.29421965317919102</c:v>
                </c:pt>
                <c:pt idx="2336">
                  <c:v>0.29942196531791898</c:v>
                </c:pt>
                <c:pt idx="2337">
                  <c:v>0.30404624277456599</c:v>
                </c:pt>
                <c:pt idx="2338">
                  <c:v>0.309248554913295</c:v>
                </c:pt>
                <c:pt idx="2339">
                  <c:v>0.31618497109826599</c:v>
                </c:pt>
                <c:pt idx="2340">
                  <c:v>0.32369942196531798</c:v>
                </c:pt>
                <c:pt idx="2341">
                  <c:v>0.328901734104046</c:v>
                </c:pt>
                <c:pt idx="2342">
                  <c:v>0.33063583815028902</c:v>
                </c:pt>
                <c:pt idx="2343">
                  <c:v>0.33121387283237003</c:v>
                </c:pt>
                <c:pt idx="2344">
                  <c:v>0.33236994219653199</c:v>
                </c:pt>
                <c:pt idx="2345">
                  <c:v>0.33410404624277501</c:v>
                </c:pt>
                <c:pt idx="2346">
                  <c:v>0.33583815028901698</c:v>
                </c:pt>
                <c:pt idx="2347">
                  <c:v>0.33699421965317899</c:v>
                </c:pt>
                <c:pt idx="2348">
                  <c:v>0.33699421965317899</c:v>
                </c:pt>
                <c:pt idx="2349">
                  <c:v>0.33757225433526</c:v>
                </c:pt>
                <c:pt idx="2350">
                  <c:v>0.33757225433526</c:v>
                </c:pt>
                <c:pt idx="2351">
                  <c:v>0.33699421965317899</c:v>
                </c:pt>
                <c:pt idx="2352">
                  <c:v>0.33699421965317899</c:v>
                </c:pt>
                <c:pt idx="2353">
                  <c:v>0.33699421965317899</c:v>
                </c:pt>
                <c:pt idx="2354">
                  <c:v>0.33699421965317899</c:v>
                </c:pt>
                <c:pt idx="2355">
                  <c:v>0.33699421965317899</c:v>
                </c:pt>
                <c:pt idx="2356">
                  <c:v>0.33641618497109799</c:v>
                </c:pt>
                <c:pt idx="2357">
                  <c:v>0.33641618497109799</c:v>
                </c:pt>
                <c:pt idx="2358">
                  <c:v>0.33526011560693603</c:v>
                </c:pt>
                <c:pt idx="2359">
                  <c:v>0.33410404624277501</c:v>
                </c:pt>
                <c:pt idx="2360">
                  <c:v>0.33294797687861299</c:v>
                </c:pt>
                <c:pt idx="2361">
                  <c:v>0.33179190751445098</c:v>
                </c:pt>
                <c:pt idx="2362">
                  <c:v>0.33063583815028902</c:v>
                </c:pt>
                <c:pt idx="2363">
                  <c:v>0.329479768786127</c:v>
                </c:pt>
                <c:pt idx="2364">
                  <c:v>0.32832369942196499</c:v>
                </c:pt>
                <c:pt idx="2365">
                  <c:v>0.32658959537572302</c:v>
                </c:pt>
                <c:pt idx="2366">
                  <c:v>0.32485549132948</c:v>
                </c:pt>
                <c:pt idx="2367">
                  <c:v>0.32254335260115602</c:v>
                </c:pt>
                <c:pt idx="2368">
                  <c:v>0.32023121387283199</c:v>
                </c:pt>
                <c:pt idx="2369">
                  <c:v>0.31791907514450901</c:v>
                </c:pt>
                <c:pt idx="2370">
                  <c:v>0.31560693641618498</c:v>
                </c:pt>
                <c:pt idx="2371">
                  <c:v>0.313294797687861</c:v>
                </c:pt>
                <c:pt idx="2372">
                  <c:v>0.31098265895953803</c:v>
                </c:pt>
                <c:pt idx="2373">
                  <c:v>0.30982658959537601</c:v>
                </c:pt>
                <c:pt idx="2374">
                  <c:v>0.30809248554913299</c:v>
                </c:pt>
                <c:pt idx="2375">
                  <c:v>0.30693641618497097</c:v>
                </c:pt>
                <c:pt idx="2376">
                  <c:v>0.30578034682080901</c:v>
                </c:pt>
                <c:pt idx="2377">
                  <c:v>0.30346820809248498</c:v>
                </c:pt>
                <c:pt idx="2378">
                  <c:v>0.30173410404624301</c:v>
                </c:pt>
                <c:pt idx="2379">
                  <c:v>0.3</c:v>
                </c:pt>
                <c:pt idx="2380">
                  <c:v>0.29826589595375702</c:v>
                </c:pt>
                <c:pt idx="2381">
                  <c:v>0.296531791907514</c:v>
                </c:pt>
                <c:pt idx="2382">
                  <c:v>0.29537572254335298</c:v>
                </c:pt>
                <c:pt idx="2383">
                  <c:v>0.29421965317919102</c:v>
                </c:pt>
                <c:pt idx="2384">
                  <c:v>0.29306358381502901</c:v>
                </c:pt>
                <c:pt idx="2385">
                  <c:v>0.29190751445086699</c:v>
                </c:pt>
                <c:pt idx="2386">
                  <c:v>0.29075144508670497</c:v>
                </c:pt>
                <c:pt idx="2387">
                  <c:v>0.29017341040462402</c:v>
                </c:pt>
                <c:pt idx="2388">
                  <c:v>0.28959537572254301</c:v>
                </c:pt>
                <c:pt idx="2389">
                  <c:v>0.28901734104046201</c:v>
                </c:pt>
                <c:pt idx="2390">
                  <c:v>0.288439306358381</c:v>
                </c:pt>
                <c:pt idx="2391">
                  <c:v>0.28786127167630099</c:v>
                </c:pt>
                <c:pt idx="2392">
                  <c:v>0.28786127167630099</c:v>
                </c:pt>
                <c:pt idx="2393">
                  <c:v>0.28786127167630099</c:v>
                </c:pt>
                <c:pt idx="2394">
                  <c:v>0.28786127167630099</c:v>
                </c:pt>
                <c:pt idx="2395">
                  <c:v>0.288439306358381</c:v>
                </c:pt>
                <c:pt idx="2396">
                  <c:v>0.288439306358381</c:v>
                </c:pt>
                <c:pt idx="2397">
                  <c:v>0.28901734104046201</c:v>
                </c:pt>
                <c:pt idx="2398">
                  <c:v>0.28901734104046201</c:v>
                </c:pt>
                <c:pt idx="2399">
                  <c:v>0.28959537572254301</c:v>
                </c:pt>
                <c:pt idx="2400">
                  <c:v>0.29017341040462402</c:v>
                </c:pt>
                <c:pt idx="2401">
                  <c:v>0.29075144508670497</c:v>
                </c:pt>
                <c:pt idx="2402">
                  <c:v>0.29132947976878598</c:v>
                </c:pt>
                <c:pt idx="2403">
                  <c:v>0.292485549132948</c:v>
                </c:pt>
                <c:pt idx="2404">
                  <c:v>0.29364161849711001</c:v>
                </c:pt>
                <c:pt idx="2405">
                  <c:v>0.29479768786127197</c:v>
                </c:pt>
                <c:pt idx="2406">
                  <c:v>0.29595375722543399</c:v>
                </c:pt>
                <c:pt idx="2407">
                  <c:v>0.29710982658959501</c:v>
                </c:pt>
                <c:pt idx="2408">
                  <c:v>0.29884393063583797</c:v>
                </c:pt>
                <c:pt idx="2409">
                  <c:v>0.300578034682081</c:v>
                </c:pt>
                <c:pt idx="2410">
                  <c:v>0.30289017341040497</c:v>
                </c:pt>
                <c:pt idx="2411">
                  <c:v>0.304624277456647</c:v>
                </c:pt>
                <c:pt idx="2412">
                  <c:v>0.30751445086705198</c:v>
                </c:pt>
                <c:pt idx="2413">
                  <c:v>0.30982658959537601</c:v>
                </c:pt>
                <c:pt idx="2414">
                  <c:v>0.31271676300578</c:v>
                </c:pt>
                <c:pt idx="2415">
                  <c:v>0.31560693641618498</c:v>
                </c:pt>
                <c:pt idx="2416">
                  <c:v>0.31965317919075098</c:v>
                </c:pt>
                <c:pt idx="2417">
                  <c:v>0.32312138728323703</c:v>
                </c:pt>
                <c:pt idx="2418">
                  <c:v>0.32658959537572302</c:v>
                </c:pt>
                <c:pt idx="2419">
                  <c:v>0.328901734104046</c:v>
                </c:pt>
                <c:pt idx="2420">
                  <c:v>0.33121387283237003</c:v>
                </c:pt>
                <c:pt idx="2421">
                  <c:v>0.33410404624277501</c:v>
                </c:pt>
                <c:pt idx="2422">
                  <c:v>0.33815028901734101</c:v>
                </c:pt>
                <c:pt idx="2423">
                  <c:v>0.34219653179190801</c:v>
                </c:pt>
                <c:pt idx="2424">
                  <c:v>0.34624277456647401</c:v>
                </c:pt>
                <c:pt idx="2425">
                  <c:v>0.35028901734104001</c:v>
                </c:pt>
                <c:pt idx="2426">
                  <c:v>0.353757225433526</c:v>
                </c:pt>
                <c:pt idx="2427">
                  <c:v>0.35722543352601199</c:v>
                </c:pt>
                <c:pt idx="2428">
                  <c:v>0.36127167630057799</c:v>
                </c:pt>
                <c:pt idx="2429">
                  <c:v>0.36531791907514399</c:v>
                </c:pt>
                <c:pt idx="2430">
                  <c:v>0.36878612716762998</c:v>
                </c:pt>
                <c:pt idx="2431">
                  <c:v>0.37225433526011598</c:v>
                </c:pt>
                <c:pt idx="2432">
                  <c:v>0.37630057803468198</c:v>
                </c:pt>
                <c:pt idx="2433">
                  <c:v>0.38150289017340999</c:v>
                </c:pt>
                <c:pt idx="2434">
                  <c:v>0.38843930635838098</c:v>
                </c:pt>
                <c:pt idx="2435">
                  <c:v>0.39306358381502898</c:v>
                </c:pt>
                <c:pt idx="2436">
                  <c:v>0.39595375722543402</c:v>
                </c:pt>
                <c:pt idx="2437">
                  <c:v>0.398265895953757</c:v>
                </c:pt>
                <c:pt idx="2438">
                  <c:v>0.40057803468208097</c:v>
                </c:pt>
                <c:pt idx="2439">
                  <c:v>0.40346820809248601</c:v>
                </c:pt>
                <c:pt idx="2440">
                  <c:v>0.40635838150289</c:v>
                </c:pt>
                <c:pt idx="2441">
                  <c:v>0.40867052023121397</c:v>
                </c:pt>
                <c:pt idx="2442">
                  <c:v>0.410404624277457</c:v>
                </c:pt>
                <c:pt idx="2443">
                  <c:v>0.41213872832369902</c:v>
                </c:pt>
                <c:pt idx="2444">
                  <c:v>0.41387283236994199</c:v>
                </c:pt>
                <c:pt idx="2445">
                  <c:v>0.41502890173410401</c:v>
                </c:pt>
                <c:pt idx="2446">
                  <c:v>0.41502890173410401</c:v>
                </c:pt>
                <c:pt idx="2447">
                  <c:v>0.41560693641618501</c:v>
                </c:pt>
                <c:pt idx="2448">
                  <c:v>0.41560693641618501</c:v>
                </c:pt>
                <c:pt idx="2449">
                  <c:v>0.41502890173410401</c:v>
                </c:pt>
                <c:pt idx="2450">
                  <c:v>0.41502890173410401</c:v>
                </c:pt>
                <c:pt idx="2451">
                  <c:v>0.414450867052023</c:v>
                </c:pt>
                <c:pt idx="2452">
                  <c:v>0.41329479768786098</c:v>
                </c:pt>
                <c:pt idx="2453">
                  <c:v>0.41098265895953801</c:v>
                </c:pt>
                <c:pt idx="2454">
                  <c:v>0.40751445086705201</c:v>
                </c:pt>
                <c:pt idx="2455">
                  <c:v>0.40346820809248601</c:v>
                </c:pt>
                <c:pt idx="2456">
                  <c:v>0.4</c:v>
                </c:pt>
                <c:pt idx="2457">
                  <c:v>0.39710982658959498</c:v>
                </c:pt>
                <c:pt idx="2458">
                  <c:v>0.394219653179191</c:v>
                </c:pt>
                <c:pt idx="2459">
                  <c:v>0.39075144508670501</c:v>
                </c:pt>
                <c:pt idx="2460">
                  <c:v>0.38670520231213901</c:v>
                </c:pt>
                <c:pt idx="2461">
                  <c:v>0.38323699421965302</c:v>
                </c:pt>
                <c:pt idx="2462">
                  <c:v>0.38034682080924898</c:v>
                </c:pt>
                <c:pt idx="2463">
                  <c:v>0.37687861271676298</c:v>
                </c:pt>
                <c:pt idx="2464">
                  <c:v>0.37341040462427699</c:v>
                </c:pt>
                <c:pt idx="2465">
                  <c:v>0.369942196531792</c:v>
                </c:pt>
                <c:pt idx="2466">
                  <c:v>0.36647398843930601</c:v>
                </c:pt>
                <c:pt idx="2467">
                  <c:v>0.36300578034682102</c:v>
                </c:pt>
                <c:pt idx="2468">
                  <c:v>0.36011560693641598</c:v>
                </c:pt>
                <c:pt idx="2469">
                  <c:v>0.35722543352601199</c:v>
                </c:pt>
                <c:pt idx="2470">
                  <c:v>0.35491329479768802</c:v>
                </c:pt>
                <c:pt idx="2471">
                  <c:v>0.35144508670520203</c:v>
                </c:pt>
                <c:pt idx="2472">
                  <c:v>0.34855491329479799</c:v>
                </c:pt>
                <c:pt idx="2473">
                  <c:v>0.345664739884393</c:v>
                </c:pt>
                <c:pt idx="2474">
                  <c:v>0.34335260115606903</c:v>
                </c:pt>
                <c:pt idx="2475">
                  <c:v>0.34104046242774599</c:v>
                </c:pt>
                <c:pt idx="2476">
                  <c:v>0.33815028901734101</c:v>
                </c:pt>
                <c:pt idx="2477">
                  <c:v>0.33526011560693603</c:v>
                </c:pt>
                <c:pt idx="2478">
                  <c:v>0.33236994219653199</c:v>
                </c:pt>
                <c:pt idx="2479">
                  <c:v>0.32832369942196499</c:v>
                </c:pt>
                <c:pt idx="2480">
                  <c:v>0.32427745664739899</c:v>
                </c:pt>
                <c:pt idx="2481">
                  <c:v>0.32023121387283199</c:v>
                </c:pt>
                <c:pt idx="2482">
                  <c:v>0.31618497109826599</c:v>
                </c:pt>
                <c:pt idx="2483">
                  <c:v>0.31213872832369899</c:v>
                </c:pt>
                <c:pt idx="2484">
                  <c:v>0.30809248554913299</c:v>
                </c:pt>
                <c:pt idx="2485">
                  <c:v>0.30404624277456599</c:v>
                </c:pt>
                <c:pt idx="2486">
                  <c:v>0.29884393063583797</c:v>
                </c:pt>
                <c:pt idx="2487">
                  <c:v>0.29306358381502901</c:v>
                </c:pt>
                <c:pt idx="2488">
                  <c:v>0.28728323699421998</c:v>
                </c:pt>
                <c:pt idx="2489">
                  <c:v>0.28323699421965298</c:v>
                </c:pt>
                <c:pt idx="2490">
                  <c:v>0.27861271676300597</c:v>
                </c:pt>
                <c:pt idx="2491">
                  <c:v>0.27456647398843897</c:v>
                </c:pt>
                <c:pt idx="2492">
                  <c:v>0.27052023121387297</c:v>
                </c:pt>
                <c:pt idx="2493">
                  <c:v>0.26705202312138698</c:v>
                </c:pt>
                <c:pt idx="2494">
                  <c:v>0.26358381502890199</c:v>
                </c:pt>
                <c:pt idx="2495">
                  <c:v>0.25953757225433499</c:v>
                </c:pt>
                <c:pt idx="2496">
                  <c:v>0.25549132947976899</c:v>
                </c:pt>
                <c:pt idx="2497">
                  <c:v>0.25144508670520199</c:v>
                </c:pt>
                <c:pt idx="2498">
                  <c:v>0.247976878612717</c:v>
                </c:pt>
                <c:pt idx="2499">
                  <c:v>0.24393063583815</c:v>
                </c:pt>
                <c:pt idx="2500">
                  <c:v>0.24046242774566501</c:v>
                </c:pt>
                <c:pt idx="2501">
                  <c:v>0.23699421965317899</c:v>
                </c:pt>
                <c:pt idx="2502">
                  <c:v>0.234104046242775</c:v>
                </c:pt>
                <c:pt idx="2503">
                  <c:v>0.23063583815028901</c:v>
                </c:pt>
                <c:pt idx="2504">
                  <c:v>0.22716763005780299</c:v>
                </c:pt>
                <c:pt idx="2505">
                  <c:v>0.22427745664739901</c:v>
                </c:pt>
                <c:pt idx="2506">
                  <c:v>0.22196531791907501</c:v>
                </c:pt>
                <c:pt idx="2507">
                  <c:v>0.21907514450867099</c:v>
                </c:pt>
                <c:pt idx="2508">
                  <c:v>0.21676300578034699</c:v>
                </c:pt>
                <c:pt idx="2509">
                  <c:v>0.21502890173410399</c:v>
                </c:pt>
                <c:pt idx="2510">
                  <c:v>0.213294797687861</c:v>
                </c:pt>
                <c:pt idx="2511">
                  <c:v>0.21213872832369901</c:v>
                </c:pt>
                <c:pt idx="2512">
                  <c:v>0.21098265895953799</c:v>
                </c:pt>
                <c:pt idx="2513">
                  <c:v>0.21040462427745699</c:v>
                </c:pt>
                <c:pt idx="2514">
                  <c:v>0.21040462427745699</c:v>
                </c:pt>
                <c:pt idx="2515">
                  <c:v>0.21040462427745699</c:v>
                </c:pt>
                <c:pt idx="2516">
                  <c:v>0.21098265895953799</c:v>
                </c:pt>
                <c:pt idx="2517">
                  <c:v>0.21271676300577999</c:v>
                </c:pt>
                <c:pt idx="2518">
                  <c:v>0.21445086705202299</c:v>
                </c:pt>
                <c:pt idx="2519">
                  <c:v>0.21676300578034699</c:v>
                </c:pt>
                <c:pt idx="2520">
                  <c:v>0.219653179190751</c:v>
                </c:pt>
                <c:pt idx="2521">
                  <c:v>0.22312138728323699</c:v>
                </c:pt>
                <c:pt idx="2522">
                  <c:v>0.22601156069364201</c:v>
                </c:pt>
                <c:pt idx="2523">
                  <c:v>0.22832369942196501</c:v>
                </c:pt>
                <c:pt idx="2524">
                  <c:v>0.23121387283236999</c:v>
                </c:pt>
                <c:pt idx="2525">
                  <c:v>0.234104046242775</c:v>
                </c:pt>
                <c:pt idx="2526">
                  <c:v>0.23757225433526</c:v>
                </c:pt>
                <c:pt idx="2527">
                  <c:v>0.24104046242774599</c:v>
                </c:pt>
                <c:pt idx="2528">
                  <c:v>0.24508670520231199</c:v>
                </c:pt>
                <c:pt idx="2529">
                  <c:v>0.24913294797687899</c:v>
                </c:pt>
                <c:pt idx="2530">
                  <c:v>0.25317919075144502</c:v>
                </c:pt>
                <c:pt idx="2531">
                  <c:v>0.25664739884393101</c:v>
                </c:pt>
                <c:pt idx="2532">
                  <c:v>0.260115606936416</c:v>
                </c:pt>
                <c:pt idx="2533">
                  <c:v>0.264161849710983</c:v>
                </c:pt>
                <c:pt idx="2534">
                  <c:v>0.26878612716763001</c:v>
                </c:pt>
                <c:pt idx="2535">
                  <c:v>0.27341040462427701</c:v>
                </c:pt>
                <c:pt idx="2536">
                  <c:v>0.27803468208092502</c:v>
                </c:pt>
                <c:pt idx="2537">
                  <c:v>0.28208092485549102</c:v>
                </c:pt>
                <c:pt idx="2538">
                  <c:v>0.28497109826589601</c:v>
                </c:pt>
                <c:pt idx="2539">
                  <c:v>0.28786127167630099</c:v>
                </c:pt>
                <c:pt idx="2540">
                  <c:v>0.29017341040462402</c:v>
                </c:pt>
                <c:pt idx="2541">
                  <c:v>0.29306358381502901</c:v>
                </c:pt>
                <c:pt idx="2542">
                  <c:v>0.29595375722543399</c:v>
                </c:pt>
                <c:pt idx="2543">
                  <c:v>0.29884393063583797</c:v>
                </c:pt>
                <c:pt idx="2544">
                  <c:v>0.301156069364162</c:v>
                </c:pt>
                <c:pt idx="2545">
                  <c:v>0.30404624277456599</c:v>
                </c:pt>
                <c:pt idx="2546">
                  <c:v>0.30693641618497097</c:v>
                </c:pt>
                <c:pt idx="2547">
                  <c:v>0.308670520231214</c:v>
                </c:pt>
                <c:pt idx="2548">
                  <c:v>0.31098265895953803</c:v>
                </c:pt>
                <c:pt idx="2549">
                  <c:v>0.31271676300578</c:v>
                </c:pt>
                <c:pt idx="2550">
                  <c:v>0.31445086705202302</c:v>
                </c:pt>
                <c:pt idx="2551">
                  <c:v>0.31618497109826599</c:v>
                </c:pt>
                <c:pt idx="2552">
                  <c:v>0.31791907514450901</c:v>
                </c:pt>
                <c:pt idx="2553">
                  <c:v>0.31907514450867003</c:v>
                </c:pt>
                <c:pt idx="2554">
                  <c:v>0.320809248554913</c:v>
                </c:pt>
                <c:pt idx="2555">
                  <c:v>0.32196531791907501</c:v>
                </c:pt>
                <c:pt idx="2556">
                  <c:v>0.32427745664739899</c:v>
                </c:pt>
                <c:pt idx="2557">
                  <c:v>0.32601156069364201</c:v>
                </c:pt>
                <c:pt idx="2558">
                  <c:v>0.32774566473988398</c:v>
                </c:pt>
                <c:pt idx="2559">
                  <c:v>0.329479768786127</c:v>
                </c:pt>
                <c:pt idx="2560">
                  <c:v>0.33121387283237003</c:v>
                </c:pt>
                <c:pt idx="2561">
                  <c:v>0.33294797687861299</c:v>
                </c:pt>
                <c:pt idx="2562">
                  <c:v>0.33526011560693603</c:v>
                </c:pt>
                <c:pt idx="2563">
                  <c:v>0.33699421965317899</c:v>
                </c:pt>
                <c:pt idx="2564">
                  <c:v>0.33930635838150303</c:v>
                </c:pt>
                <c:pt idx="2565">
                  <c:v>0.341618497109827</c:v>
                </c:pt>
                <c:pt idx="2566">
                  <c:v>0.34393063583814998</c:v>
                </c:pt>
                <c:pt idx="2567">
                  <c:v>0.34624277456647401</c:v>
                </c:pt>
                <c:pt idx="2568">
                  <c:v>0.34913294797687899</c:v>
                </c:pt>
                <c:pt idx="2569">
                  <c:v>0.35202312138728298</c:v>
                </c:pt>
                <c:pt idx="2570">
                  <c:v>0.35433526011560701</c:v>
                </c:pt>
                <c:pt idx="2571">
                  <c:v>0.35664739884393099</c:v>
                </c:pt>
                <c:pt idx="2572">
                  <c:v>0.35838150289017301</c:v>
                </c:pt>
                <c:pt idx="2573">
                  <c:v>0.36069364161849699</c:v>
                </c:pt>
                <c:pt idx="2574">
                  <c:v>0.36300578034682102</c:v>
                </c:pt>
                <c:pt idx="2575">
                  <c:v>0.36473988439306398</c:v>
                </c:pt>
                <c:pt idx="2576">
                  <c:v>0.365895953757225</c:v>
                </c:pt>
                <c:pt idx="2577">
                  <c:v>0.36647398843930601</c:v>
                </c:pt>
                <c:pt idx="2578">
                  <c:v>0.36705202312138702</c:v>
                </c:pt>
                <c:pt idx="2579">
                  <c:v>0.36705202312138702</c:v>
                </c:pt>
                <c:pt idx="2580">
                  <c:v>0.36705202312138702</c:v>
                </c:pt>
                <c:pt idx="2581">
                  <c:v>0.36705202312138702</c:v>
                </c:pt>
                <c:pt idx="2582">
                  <c:v>0.365895953757225</c:v>
                </c:pt>
                <c:pt idx="2583">
                  <c:v>0.36473988439306398</c:v>
                </c:pt>
                <c:pt idx="2584">
                  <c:v>0.36300578034682102</c:v>
                </c:pt>
                <c:pt idx="2585">
                  <c:v>0.361849710982659</c:v>
                </c:pt>
                <c:pt idx="2586">
                  <c:v>0.36011560693641598</c:v>
                </c:pt>
                <c:pt idx="2587">
                  <c:v>0.357803468208092</c:v>
                </c:pt>
                <c:pt idx="2588">
                  <c:v>0.35549132947976902</c:v>
                </c:pt>
                <c:pt idx="2589">
                  <c:v>0.35260115606936399</c:v>
                </c:pt>
                <c:pt idx="2590">
                  <c:v>0.35028901734104001</c:v>
                </c:pt>
                <c:pt idx="2591">
                  <c:v>0.34739884393063603</c:v>
                </c:pt>
                <c:pt idx="2592">
                  <c:v>0.34508670520231199</c:v>
                </c:pt>
                <c:pt idx="2593">
                  <c:v>0.341618497109827</c:v>
                </c:pt>
                <c:pt idx="2594">
                  <c:v>0.33815028901734101</c:v>
                </c:pt>
                <c:pt idx="2595">
                  <c:v>0.33410404624277501</c:v>
                </c:pt>
                <c:pt idx="2596">
                  <c:v>0.329479768786127</c:v>
                </c:pt>
                <c:pt idx="2597">
                  <c:v>0.32427745664739899</c:v>
                </c:pt>
                <c:pt idx="2598">
                  <c:v>0.31907514450867003</c:v>
                </c:pt>
                <c:pt idx="2599">
                  <c:v>0.31387283236994201</c:v>
                </c:pt>
                <c:pt idx="2600">
                  <c:v>0.31098265895953803</c:v>
                </c:pt>
                <c:pt idx="2601">
                  <c:v>0.308670520231214</c:v>
                </c:pt>
                <c:pt idx="2602">
                  <c:v>0.30635838150289002</c:v>
                </c:pt>
                <c:pt idx="2603">
                  <c:v>0.30346820809248498</c:v>
                </c:pt>
                <c:pt idx="2604">
                  <c:v>0.3</c:v>
                </c:pt>
                <c:pt idx="2605">
                  <c:v>0.29595375722543399</c:v>
                </c:pt>
                <c:pt idx="2606">
                  <c:v>0.29132947976878598</c:v>
                </c:pt>
                <c:pt idx="2607">
                  <c:v>0.28670520231213897</c:v>
                </c:pt>
                <c:pt idx="2608">
                  <c:v>0.28265895953757197</c:v>
                </c:pt>
                <c:pt idx="2609">
                  <c:v>0.27861271676300597</c:v>
                </c:pt>
                <c:pt idx="2610">
                  <c:v>0.27456647398843897</c:v>
                </c:pt>
                <c:pt idx="2611">
                  <c:v>0.27109826589595398</c:v>
                </c:pt>
                <c:pt idx="2612">
                  <c:v>0.26763005780346799</c:v>
                </c:pt>
                <c:pt idx="2613">
                  <c:v>0.26473988439306401</c:v>
                </c:pt>
                <c:pt idx="2614">
                  <c:v>0.26184971098265902</c:v>
                </c:pt>
                <c:pt idx="2615">
                  <c:v>0.25895953757225398</c:v>
                </c:pt>
                <c:pt idx="2616">
                  <c:v>0.25664739884393101</c:v>
                </c:pt>
                <c:pt idx="2617">
                  <c:v>0.25433526011560698</c:v>
                </c:pt>
                <c:pt idx="2618">
                  <c:v>0.252023121387283</c:v>
                </c:pt>
                <c:pt idx="2619">
                  <c:v>0.25028901734103998</c:v>
                </c:pt>
                <c:pt idx="2620">
                  <c:v>0.24855491329479801</c:v>
                </c:pt>
                <c:pt idx="2621">
                  <c:v>0.24682080924855501</c:v>
                </c:pt>
                <c:pt idx="2622">
                  <c:v>0.245664739884393</c:v>
                </c:pt>
                <c:pt idx="2623">
                  <c:v>0.24450867052023101</c:v>
                </c:pt>
                <c:pt idx="2624">
                  <c:v>0.24277456647398801</c:v>
                </c:pt>
                <c:pt idx="2625">
                  <c:v>0.241618497109827</c:v>
                </c:pt>
                <c:pt idx="2626">
                  <c:v>0.239884393063584</c:v>
                </c:pt>
                <c:pt idx="2627">
                  <c:v>0.23872832369942201</c:v>
                </c:pt>
                <c:pt idx="2628">
                  <c:v>0.23699421965317899</c:v>
                </c:pt>
                <c:pt idx="2629">
                  <c:v>0.23526011560693599</c:v>
                </c:pt>
                <c:pt idx="2630">
                  <c:v>0.234104046242775</c:v>
                </c:pt>
                <c:pt idx="2631">
                  <c:v>0.23294797687861299</c:v>
                </c:pt>
                <c:pt idx="2632">
                  <c:v>0.231791907514451</c:v>
                </c:pt>
                <c:pt idx="2633">
                  <c:v>0.23121387283236999</c:v>
                </c:pt>
                <c:pt idx="2634">
                  <c:v>0.23063583815028901</c:v>
                </c:pt>
                <c:pt idx="2635">
                  <c:v>0.23005780346820801</c:v>
                </c:pt>
                <c:pt idx="2636">
                  <c:v>0.229479768786127</c:v>
                </c:pt>
                <c:pt idx="2637">
                  <c:v>0.22890173410404599</c:v>
                </c:pt>
                <c:pt idx="2638">
                  <c:v>0.22832369942196501</c:v>
                </c:pt>
                <c:pt idx="2639">
                  <c:v>0.22832369942196501</c:v>
                </c:pt>
                <c:pt idx="2640">
                  <c:v>0.22832369942196501</c:v>
                </c:pt>
                <c:pt idx="2641">
                  <c:v>0.22832369942196501</c:v>
                </c:pt>
                <c:pt idx="2642">
                  <c:v>0.22890173410404599</c:v>
                </c:pt>
                <c:pt idx="2643">
                  <c:v>0.22890173410404599</c:v>
                </c:pt>
                <c:pt idx="2644">
                  <c:v>0.229479768786127</c:v>
                </c:pt>
                <c:pt idx="2645">
                  <c:v>0.229479768786127</c:v>
                </c:pt>
                <c:pt idx="2646">
                  <c:v>0.23005780346820801</c:v>
                </c:pt>
                <c:pt idx="2647">
                  <c:v>0.23005780346820801</c:v>
                </c:pt>
                <c:pt idx="2648">
                  <c:v>0.23063583815028901</c:v>
                </c:pt>
                <c:pt idx="2649">
                  <c:v>0.23063583815028901</c:v>
                </c:pt>
                <c:pt idx="2650">
                  <c:v>0.23063583815028901</c:v>
                </c:pt>
                <c:pt idx="2651">
                  <c:v>0.23005780346820801</c:v>
                </c:pt>
                <c:pt idx="2652">
                  <c:v>0.23005780346820801</c:v>
                </c:pt>
                <c:pt idx="2653">
                  <c:v>0.229479768786127</c:v>
                </c:pt>
                <c:pt idx="2654">
                  <c:v>0.22832369942196501</c:v>
                </c:pt>
                <c:pt idx="2655">
                  <c:v>0.227745664739884</c:v>
                </c:pt>
                <c:pt idx="2656">
                  <c:v>0.22658959537572301</c:v>
                </c:pt>
                <c:pt idx="2657">
                  <c:v>0.22601156069364201</c:v>
                </c:pt>
                <c:pt idx="2658">
                  <c:v>0.22485549132947999</c:v>
                </c:pt>
                <c:pt idx="2659">
                  <c:v>0.223699421965318</c:v>
                </c:pt>
                <c:pt idx="2660">
                  <c:v>0.22254335260115601</c:v>
                </c:pt>
                <c:pt idx="2661">
                  <c:v>0.221387283236994</c:v>
                </c:pt>
                <c:pt idx="2662">
                  <c:v>0.22080924855491299</c:v>
                </c:pt>
                <c:pt idx="2663">
                  <c:v>0.22023121387283201</c:v>
                </c:pt>
                <c:pt idx="2664">
                  <c:v>0.219653179190751</c:v>
                </c:pt>
                <c:pt idx="2665">
                  <c:v>0.219653179190751</c:v>
                </c:pt>
                <c:pt idx="2666">
                  <c:v>0.21907514450867099</c:v>
                </c:pt>
                <c:pt idx="2667">
                  <c:v>0.21907514450867099</c:v>
                </c:pt>
                <c:pt idx="2668">
                  <c:v>0.21907514450867099</c:v>
                </c:pt>
                <c:pt idx="2669">
                  <c:v>0.21907514450867099</c:v>
                </c:pt>
                <c:pt idx="2670">
                  <c:v>0.219653179190751</c:v>
                </c:pt>
                <c:pt idx="2671">
                  <c:v>0.219653179190751</c:v>
                </c:pt>
                <c:pt idx="2672">
                  <c:v>0.22023121387283201</c:v>
                </c:pt>
                <c:pt idx="2673">
                  <c:v>0.22080924855491299</c:v>
                </c:pt>
                <c:pt idx="2674">
                  <c:v>0.221387283236994</c:v>
                </c:pt>
                <c:pt idx="2675">
                  <c:v>0.221387283236994</c:v>
                </c:pt>
                <c:pt idx="2676">
                  <c:v>0.22196531791907501</c:v>
                </c:pt>
                <c:pt idx="2677">
                  <c:v>0.22196531791907501</c:v>
                </c:pt>
                <c:pt idx="2678">
                  <c:v>0.22196531791907501</c:v>
                </c:pt>
                <c:pt idx="2679">
                  <c:v>0.221387283236994</c:v>
                </c:pt>
                <c:pt idx="2680">
                  <c:v>0.221387283236994</c:v>
                </c:pt>
                <c:pt idx="2681">
                  <c:v>0.221387283236994</c:v>
                </c:pt>
                <c:pt idx="2682">
                  <c:v>0.22080924855491299</c:v>
                </c:pt>
                <c:pt idx="2683">
                  <c:v>0.22080924855491299</c:v>
                </c:pt>
                <c:pt idx="2684">
                  <c:v>0.22023121387283201</c:v>
                </c:pt>
                <c:pt idx="2685">
                  <c:v>0.219653179190751</c:v>
                </c:pt>
                <c:pt idx="2686">
                  <c:v>0.219653179190751</c:v>
                </c:pt>
                <c:pt idx="2687">
                  <c:v>0.21907514450867099</c:v>
                </c:pt>
                <c:pt idx="2688">
                  <c:v>0.21849710982659001</c:v>
                </c:pt>
                <c:pt idx="2689">
                  <c:v>0.21849710982659001</c:v>
                </c:pt>
                <c:pt idx="2690">
                  <c:v>0.21791907514450901</c:v>
                </c:pt>
                <c:pt idx="2691">
                  <c:v>0.217341040462428</c:v>
                </c:pt>
                <c:pt idx="2692">
                  <c:v>0.217341040462428</c:v>
                </c:pt>
                <c:pt idx="2693">
                  <c:v>0.21676300578034699</c:v>
                </c:pt>
                <c:pt idx="2694">
                  <c:v>0.21676300578034699</c:v>
                </c:pt>
                <c:pt idx="2695">
                  <c:v>0.21618497109826601</c:v>
                </c:pt>
                <c:pt idx="2696">
                  <c:v>0.215606936416185</c:v>
                </c:pt>
                <c:pt idx="2697">
                  <c:v>0.21502890173410399</c:v>
                </c:pt>
                <c:pt idx="2698">
                  <c:v>0.21502890173410399</c:v>
                </c:pt>
                <c:pt idx="2699">
                  <c:v>0.21445086705202299</c:v>
                </c:pt>
                <c:pt idx="2700">
                  <c:v>0.21387283236994201</c:v>
                </c:pt>
                <c:pt idx="2701">
                  <c:v>0.21387283236994201</c:v>
                </c:pt>
                <c:pt idx="2702">
                  <c:v>0.213294797687861</c:v>
                </c:pt>
                <c:pt idx="2703">
                  <c:v>0.213294797687861</c:v>
                </c:pt>
                <c:pt idx="2704">
                  <c:v>0.21271676300577999</c:v>
                </c:pt>
                <c:pt idx="2705">
                  <c:v>0.21271676300577999</c:v>
                </c:pt>
                <c:pt idx="2706">
                  <c:v>0.21271676300577999</c:v>
                </c:pt>
                <c:pt idx="2707">
                  <c:v>0.21213872832369901</c:v>
                </c:pt>
                <c:pt idx="2708">
                  <c:v>0.21213872832369901</c:v>
                </c:pt>
                <c:pt idx="2709">
                  <c:v>0.211560693641618</c:v>
                </c:pt>
                <c:pt idx="2710">
                  <c:v>0.211560693641618</c:v>
                </c:pt>
                <c:pt idx="2711">
                  <c:v>0.21098265895953799</c:v>
                </c:pt>
                <c:pt idx="2712">
                  <c:v>0.21098265895953799</c:v>
                </c:pt>
                <c:pt idx="2713">
                  <c:v>0.21040462427745699</c:v>
                </c:pt>
                <c:pt idx="2714">
                  <c:v>0.20982658959537601</c:v>
                </c:pt>
                <c:pt idx="2715">
                  <c:v>0.20982658959537601</c:v>
                </c:pt>
                <c:pt idx="2716">
                  <c:v>0.209248554913295</c:v>
                </c:pt>
                <c:pt idx="2717">
                  <c:v>0.20867052023121399</c:v>
                </c:pt>
                <c:pt idx="2718">
                  <c:v>0.20867052023121399</c:v>
                </c:pt>
                <c:pt idx="2719">
                  <c:v>0.20809248554913301</c:v>
                </c:pt>
                <c:pt idx="2720">
                  <c:v>0.20809248554913301</c:v>
                </c:pt>
                <c:pt idx="2721">
                  <c:v>0.207514450867052</c:v>
                </c:pt>
                <c:pt idx="2722">
                  <c:v>0.207514450867052</c:v>
                </c:pt>
                <c:pt idx="2723">
                  <c:v>0.207514450867052</c:v>
                </c:pt>
                <c:pt idx="2724">
                  <c:v>0.207514450867052</c:v>
                </c:pt>
                <c:pt idx="2725">
                  <c:v>0.207514450867052</c:v>
                </c:pt>
                <c:pt idx="2726">
                  <c:v>0.207514450867052</c:v>
                </c:pt>
                <c:pt idx="2727">
                  <c:v>0.207514450867052</c:v>
                </c:pt>
                <c:pt idx="2728">
                  <c:v>0.20809248554913301</c:v>
                </c:pt>
                <c:pt idx="2729">
                  <c:v>0.20809248554913301</c:v>
                </c:pt>
                <c:pt idx="2730">
                  <c:v>0.20867052023121399</c:v>
                </c:pt>
                <c:pt idx="2731">
                  <c:v>0.20867052023121399</c:v>
                </c:pt>
                <c:pt idx="2732">
                  <c:v>0.209248554913295</c:v>
                </c:pt>
                <c:pt idx="2733">
                  <c:v>0.209248554913295</c:v>
                </c:pt>
                <c:pt idx="2734">
                  <c:v>0.20982658959537601</c:v>
                </c:pt>
                <c:pt idx="2735">
                  <c:v>0.20982658959537601</c:v>
                </c:pt>
                <c:pt idx="2736">
                  <c:v>0.21040462427745699</c:v>
                </c:pt>
                <c:pt idx="2737">
                  <c:v>0.21098265895953799</c:v>
                </c:pt>
                <c:pt idx="2738">
                  <c:v>0.211560693641618</c:v>
                </c:pt>
                <c:pt idx="2739">
                  <c:v>0.21213872832369901</c:v>
                </c:pt>
                <c:pt idx="2740">
                  <c:v>0.21213872832369901</c:v>
                </c:pt>
                <c:pt idx="2741">
                  <c:v>0.21271676300577999</c:v>
                </c:pt>
                <c:pt idx="2742">
                  <c:v>0.213294797687861</c:v>
                </c:pt>
                <c:pt idx="2743">
                  <c:v>0.21387283236994201</c:v>
                </c:pt>
                <c:pt idx="2744">
                  <c:v>0.21445086705202299</c:v>
                </c:pt>
                <c:pt idx="2745">
                  <c:v>0.215606936416185</c:v>
                </c:pt>
                <c:pt idx="2746">
                  <c:v>0.217341040462428</c:v>
                </c:pt>
                <c:pt idx="2747">
                  <c:v>0.21849710982659001</c:v>
                </c:pt>
                <c:pt idx="2748">
                  <c:v>0.219653179190751</c:v>
                </c:pt>
                <c:pt idx="2749">
                  <c:v>0.22023121387283201</c:v>
                </c:pt>
                <c:pt idx="2750">
                  <c:v>0.22080924855491299</c:v>
                </c:pt>
                <c:pt idx="2751">
                  <c:v>0.221387283236994</c:v>
                </c:pt>
                <c:pt idx="2752">
                  <c:v>0.22254335260115601</c:v>
                </c:pt>
                <c:pt idx="2753">
                  <c:v>0.22427745664739901</c:v>
                </c:pt>
                <c:pt idx="2754">
                  <c:v>0.22601156069364201</c:v>
                </c:pt>
                <c:pt idx="2755">
                  <c:v>0.22716763005780299</c:v>
                </c:pt>
                <c:pt idx="2756">
                  <c:v>0.227745664739884</c:v>
                </c:pt>
                <c:pt idx="2757">
                  <c:v>0.22832369942196501</c:v>
                </c:pt>
                <c:pt idx="2758">
                  <c:v>0.22832369942196501</c:v>
                </c:pt>
                <c:pt idx="2759">
                  <c:v>0.22890173410404599</c:v>
                </c:pt>
                <c:pt idx="2760">
                  <c:v>0.22890173410404599</c:v>
                </c:pt>
                <c:pt idx="2761">
                  <c:v>0.22890173410404599</c:v>
                </c:pt>
                <c:pt idx="2762">
                  <c:v>0.22890173410404599</c:v>
                </c:pt>
                <c:pt idx="2763">
                  <c:v>0.22832369942196501</c:v>
                </c:pt>
                <c:pt idx="2764">
                  <c:v>0.22832369942196501</c:v>
                </c:pt>
                <c:pt idx="2765">
                  <c:v>0.22832369942196501</c:v>
                </c:pt>
                <c:pt idx="2766">
                  <c:v>0.22832369942196501</c:v>
                </c:pt>
                <c:pt idx="2767">
                  <c:v>0.227745664739884</c:v>
                </c:pt>
                <c:pt idx="2768">
                  <c:v>0.22716763005780299</c:v>
                </c:pt>
                <c:pt idx="2769">
                  <c:v>0.22716763005780299</c:v>
                </c:pt>
                <c:pt idx="2770">
                  <c:v>0.22658959537572301</c:v>
                </c:pt>
                <c:pt idx="2771">
                  <c:v>0.22601156069364201</c:v>
                </c:pt>
                <c:pt idx="2772">
                  <c:v>0.225433526011561</c:v>
                </c:pt>
                <c:pt idx="2773">
                  <c:v>0.22485549132947999</c:v>
                </c:pt>
                <c:pt idx="2774">
                  <c:v>0.223699421965318</c:v>
                </c:pt>
                <c:pt idx="2775">
                  <c:v>0.22312138728323699</c:v>
                </c:pt>
                <c:pt idx="2776">
                  <c:v>0.22196531791907501</c:v>
                </c:pt>
                <c:pt idx="2777">
                  <c:v>0.221387283236994</c:v>
                </c:pt>
                <c:pt idx="2778">
                  <c:v>0.22080924855491299</c:v>
                </c:pt>
                <c:pt idx="2779">
                  <c:v>0.22023121387283201</c:v>
                </c:pt>
                <c:pt idx="2780">
                  <c:v>0.22023121387283201</c:v>
                </c:pt>
                <c:pt idx="2781">
                  <c:v>0.22023121387283201</c:v>
                </c:pt>
                <c:pt idx="2782">
                  <c:v>0.22023121387283201</c:v>
                </c:pt>
                <c:pt idx="2783">
                  <c:v>0.22023121387283201</c:v>
                </c:pt>
                <c:pt idx="2784">
                  <c:v>0.22023121387283201</c:v>
                </c:pt>
                <c:pt idx="2785">
                  <c:v>0.22080924855491299</c:v>
                </c:pt>
                <c:pt idx="2786">
                  <c:v>0.221387283236994</c:v>
                </c:pt>
                <c:pt idx="2787">
                  <c:v>0.221387283236994</c:v>
                </c:pt>
                <c:pt idx="2788">
                  <c:v>0.221387283236994</c:v>
                </c:pt>
                <c:pt idx="2789">
                  <c:v>0.22196531791907501</c:v>
                </c:pt>
                <c:pt idx="2790">
                  <c:v>0.22196531791907501</c:v>
                </c:pt>
                <c:pt idx="2791">
                  <c:v>0.22196531791907501</c:v>
                </c:pt>
                <c:pt idx="2792">
                  <c:v>0.22196531791907501</c:v>
                </c:pt>
                <c:pt idx="2793">
                  <c:v>0.22254335260115601</c:v>
                </c:pt>
                <c:pt idx="2794">
                  <c:v>0.22254335260115601</c:v>
                </c:pt>
                <c:pt idx="2795">
                  <c:v>0.22254335260115601</c:v>
                </c:pt>
                <c:pt idx="2796">
                  <c:v>0.22254335260115601</c:v>
                </c:pt>
                <c:pt idx="2797">
                  <c:v>0.22312138728323699</c:v>
                </c:pt>
                <c:pt idx="2798">
                  <c:v>0.22312138728323699</c:v>
                </c:pt>
                <c:pt idx="2799">
                  <c:v>0.22312138728323699</c:v>
                </c:pt>
                <c:pt idx="2800">
                  <c:v>0.22312138728323699</c:v>
                </c:pt>
                <c:pt idx="2801">
                  <c:v>0.223699421965318</c:v>
                </c:pt>
                <c:pt idx="2802">
                  <c:v>0.22427745664739901</c:v>
                </c:pt>
                <c:pt idx="2803">
                  <c:v>0.22427745664739901</c:v>
                </c:pt>
                <c:pt idx="2804">
                  <c:v>0.22485549132947999</c:v>
                </c:pt>
                <c:pt idx="2805">
                  <c:v>0.22601156069364201</c:v>
                </c:pt>
                <c:pt idx="2806">
                  <c:v>0.22658959537572301</c:v>
                </c:pt>
                <c:pt idx="2807">
                  <c:v>0.22716763005780299</c:v>
                </c:pt>
                <c:pt idx="2808">
                  <c:v>0.22832369942196501</c:v>
                </c:pt>
                <c:pt idx="2809">
                  <c:v>0.22890173410404599</c:v>
                </c:pt>
                <c:pt idx="2810">
                  <c:v>0.23005780346820801</c:v>
                </c:pt>
                <c:pt idx="2811">
                  <c:v>0.23063583815028901</c:v>
                </c:pt>
                <c:pt idx="2812">
                  <c:v>0.231791907514451</c:v>
                </c:pt>
                <c:pt idx="2813">
                  <c:v>0.23294797687861299</c:v>
                </c:pt>
                <c:pt idx="2814">
                  <c:v>0.233526011560694</c:v>
                </c:pt>
                <c:pt idx="2815">
                  <c:v>0.23468208092485501</c:v>
                </c:pt>
                <c:pt idx="2816">
                  <c:v>0.23526011560693599</c:v>
                </c:pt>
                <c:pt idx="2817">
                  <c:v>0.235838150289017</c:v>
                </c:pt>
                <c:pt idx="2818">
                  <c:v>0.23641618497109801</c:v>
                </c:pt>
                <c:pt idx="2819">
                  <c:v>0.23699421965317899</c:v>
                </c:pt>
                <c:pt idx="2820">
                  <c:v>0.23699421965317899</c:v>
                </c:pt>
                <c:pt idx="2821">
                  <c:v>0.23699421965317899</c:v>
                </c:pt>
                <c:pt idx="2822">
                  <c:v>0.23641618497109801</c:v>
                </c:pt>
                <c:pt idx="2823">
                  <c:v>0.235838150289017</c:v>
                </c:pt>
                <c:pt idx="2824">
                  <c:v>0.23526011560693599</c:v>
                </c:pt>
                <c:pt idx="2825">
                  <c:v>0.234104046242775</c:v>
                </c:pt>
                <c:pt idx="2826">
                  <c:v>0.233526011560694</c:v>
                </c:pt>
                <c:pt idx="2827">
                  <c:v>0.23294797687861299</c:v>
                </c:pt>
                <c:pt idx="2828">
                  <c:v>0.23236994219653201</c:v>
                </c:pt>
                <c:pt idx="2829">
                  <c:v>0.231791907514451</c:v>
                </c:pt>
                <c:pt idx="2830">
                  <c:v>0.23121387283236999</c:v>
                </c:pt>
                <c:pt idx="2831">
                  <c:v>0.23063583815028901</c:v>
                </c:pt>
                <c:pt idx="2832">
                  <c:v>0.23005780346820801</c:v>
                </c:pt>
                <c:pt idx="2833">
                  <c:v>0.229479768786127</c:v>
                </c:pt>
                <c:pt idx="2834">
                  <c:v>0.229479768786127</c:v>
                </c:pt>
                <c:pt idx="2835">
                  <c:v>0.22890173410404599</c:v>
                </c:pt>
                <c:pt idx="2836">
                  <c:v>0.22890173410404599</c:v>
                </c:pt>
                <c:pt idx="2837">
                  <c:v>0.22890173410404599</c:v>
                </c:pt>
                <c:pt idx="2838">
                  <c:v>0.22890173410404599</c:v>
                </c:pt>
                <c:pt idx="2839">
                  <c:v>0.229479768786127</c:v>
                </c:pt>
                <c:pt idx="2840">
                  <c:v>0.229479768786127</c:v>
                </c:pt>
                <c:pt idx="2841">
                  <c:v>0.229479768786127</c:v>
                </c:pt>
                <c:pt idx="2842">
                  <c:v>0.229479768786127</c:v>
                </c:pt>
                <c:pt idx="2843">
                  <c:v>0.229479768786127</c:v>
                </c:pt>
                <c:pt idx="2844">
                  <c:v>0.229479768786127</c:v>
                </c:pt>
                <c:pt idx="2845">
                  <c:v>0.22890173410404599</c:v>
                </c:pt>
                <c:pt idx="2846">
                  <c:v>0.22890173410404599</c:v>
                </c:pt>
                <c:pt idx="2847">
                  <c:v>0.22832369942196501</c:v>
                </c:pt>
                <c:pt idx="2848">
                  <c:v>0.227745664739884</c:v>
                </c:pt>
                <c:pt idx="2849">
                  <c:v>0.22716763005780299</c:v>
                </c:pt>
                <c:pt idx="2850">
                  <c:v>0.22658959537572301</c:v>
                </c:pt>
                <c:pt idx="2851">
                  <c:v>0.22601156069364201</c:v>
                </c:pt>
                <c:pt idx="2852">
                  <c:v>0.225433526011561</c:v>
                </c:pt>
                <c:pt idx="2853">
                  <c:v>0.22485549132947999</c:v>
                </c:pt>
                <c:pt idx="2854">
                  <c:v>0.22427745664739901</c:v>
                </c:pt>
                <c:pt idx="2855">
                  <c:v>0.22427745664739901</c:v>
                </c:pt>
                <c:pt idx="2856">
                  <c:v>0.22427745664739901</c:v>
                </c:pt>
                <c:pt idx="2857">
                  <c:v>0.22427745664739901</c:v>
                </c:pt>
                <c:pt idx="2858">
                  <c:v>0.22485549132947999</c:v>
                </c:pt>
                <c:pt idx="2859">
                  <c:v>0.22485549132947999</c:v>
                </c:pt>
                <c:pt idx="2860">
                  <c:v>0.225433526011561</c:v>
                </c:pt>
                <c:pt idx="2861">
                  <c:v>0.22601156069364201</c:v>
                </c:pt>
                <c:pt idx="2862">
                  <c:v>0.22658959537572301</c:v>
                </c:pt>
                <c:pt idx="2863">
                  <c:v>0.22716763005780299</c:v>
                </c:pt>
                <c:pt idx="2864">
                  <c:v>0.22832369942196501</c:v>
                </c:pt>
                <c:pt idx="2865">
                  <c:v>0.22890173410404599</c:v>
                </c:pt>
                <c:pt idx="2866">
                  <c:v>0.23005780346820801</c:v>
                </c:pt>
                <c:pt idx="2867">
                  <c:v>0.23063583815028901</c:v>
                </c:pt>
                <c:pt idx="2868">
                  <c:v>0.23121387283236999</c:v>
                </c:pt>
                <c:pt idx="2869">
                  <c:v>0.23236994219653201</c:v>
                </c:pt>
                <c:pt idx="2870">
                  <c:v>0.23236994219653201</c:v>
                </c:pt>
                <c:pt idx="2871">
                  <c:v>0.23294797687861299</c:v>
                </c:pt>
                <c:pt idx="2872">
                  <c:v>0.23294797687861299</c:v>
                </c:pt>
                <c:pt idx="2873">
                  <c:v>0.23236994219653201</c:v>
                </c:pt>
                <c:pt idx="2874">
                  <c:v>0.23236994219653201</c:v>
                </c:pt>
                <c:pt idx="2875">
                  <c:v>0.23236994219653201</c:v>
                </c:pt>
                <c:pt idx="2876">
                  <c:v>0.231791907514451</c:v>
                </c:pt>
                <c:pt idx="2877">
                  <c:v>0.231791907514451</c:v>
                </c:pt>
                <c:pt idx="2878">
                  <c:v>0.23121387283236999</c:v>
                </c:pt>
                <c:pt idx="2879">
                  <c:v>0.23121387283236999</c:v>
                </c:pt>
                <c:pt idx="2880">
                  <c:v>0.23063583815028901</c:v>
                </c:pt>
                <c:pt idx="2881">
                  <c:v>0.23063583815028901</c:v>
                </c:pt>
                <c:pt idx="2882">
                  <c:v>0.23121387283236999</c:v>
                </c:pt>
                <c:pt idx="2883">
                  <c:v>0.23121387283236999</c:v>
                </c:pt>
                <c:pt idx="2884">
                  <c:v>0.231791907514451</c:v>
                </c:pt>
                <c:pt idx="2885">
                  <c:v>0.23236994219653201</c:v>
                </c:pt>
                <c:pt idx="2886">
                  <c:v>0.233526011560694</c:v>
                </c:pt>
                <c:pt idx="2887">
                  <c:v>0.23468208092485501</c:v>
                </c:pt>
                <c:pt idx="2888">
                  <c:v>0.23526011560693599</c:v>
                </c:pt>
                <c:pt idx="2889">
                  <c:v>0.23641618497109801</c:v>
                </c:pt>
                <c:pt idx="2890">
                  <c:v>0.23757225433526</c:v>
                </c:pt>
                <c:pt idx="2891">
                  <c:v>0.23872832369942201</c:v>
                </c:pt>
                <c:pt idx="2892">
                  <c:v>0.239884393063584</c:v>
                </c:pt>
                <c:pt idx="2893">
                  <c:v>0.24046242774566501</c:v>
                </c:pt>
                <c:pt idx="2894">
                  <c:v>0.241618497109827</c:v>
                </c:pt>
                <c:pt idx="2895">
                  <c:v>0.242196531791908</c:v>
                </c:pt>
                <c:pt idx="2896">
                  <c:v>0.24335260115606899</c:v>
                </c:pt>
                <c:pt idx="2897">
                  <c:v>0.24450867052023101</c:v>
                </c:pt>
                <c:pt idx="2898">
                  <c:v>0.24508670520231199</c:v>
                </c:pt>
                <c:pt idx="2899">
                  <c:v>0.245664739884393</c:v>
                </c:pt>
                <c:pt idx="2900">
                  <c:v>0.246242774566474</c:v>
                </c:pt>
                <c:pt idx="2901">
                  <c:v>0.24682080924855501</c:v>
                </c:pt>
                <c:pt idx="2902">
                  <c:v>0.24739884393063599</c:v>
                </c:pt>
                <c:pt idx="2903">
                  <c:v>0.247976878612717</c:v>
                </c:pt>
                <c:pt idx="2904">
                  <c:v>0.24913294797687899</c:v>
                </c:pt>
                <c:pt idx="2905">
                  <c:v>0.25086705202312098</c:v>
                </c:pt>
                <c:pt idx="2906">
                  <c:v>0.25260115606936401</c:v>
                </c:pt>
                <c:pt idx="2907">
                  <c:v>0.25433526011560698</c:v>
                </c:pt>
                <c:pt idx="2908">
                  <c:v>0.25549132947976899</c:v>
                </c:pt>
                <c:pt idx="2909">
                  <c:v>0.25722543352601202</c:v>
                </c:pt>
                <c:pt idx="2910">
                  <c:v>0.25838150289017298</c:v>
                </c:pt>
                <c:pt idx="2911">
                  <c:v>0.25953757225433499</c:v>
                </c:pt>
                <c:pt idx="2912">
                  <c:v>0.26069364161849701</c:v>
                </c:pt>
                <c:pt idx="2913">
                  <c:v>0.26127167630057802</c:v>
                </c:pt>
                <c:pt idx="2914">
                  <c:v>0.26127167630057802</c:v>
                </c:pt>
                <c:pt idx="2915">
                  <c:v>0.26127167630057802</c:v>
                </c:pt>
                <c:pt idx="2916">
                  <c:v>0.26127167630057802</c:v>
                </c:pt>
                <c:pt idx="2917">
                  <c:v>0.26127167630057802</c:v>
                </c:pt>
                <c:pt idx="2918">
                  <c:v>0.26069364161849701</c:v>
                </c:pt>
                <c:pt idx="2919">
                  <c:v>0.260115606936416</c:v>
                </c:pt>
                <c:pt idx="2920">
                  <c:v>0.260115606936416</c:v>
                </c:pt>
                <c:pt idx="2921">
                  <c:v>0.25953757225433499</c:v>
                </c:pt>
                <c:pt idx="2922">
                  <c:v>0.25953757225433499</c:v>
                </c:pt>
                <c:pt idx="2923">
                  <c:v>0.25895953757225398</c:v>
                </c:pt>
                <c:pt idx="2924">
                  <c:v>0.25722543352601202</c:v>
                </c:pt>
                <c:pt idx="2925">
                  <c:v>0.25491329479768798</c:v>
                </c:pt>
                <c:pt idx="2926">
                  <c:v>0.25375722543352602</c:v>
                </c:pt>
                <c:pt idx="2927">
                  <c:v>0.25375722543352602</c:v>
                </c:pt>
                <c:pt idx="2928">
                  <c:v>0.25549132947976899</c:v>
                </c:pt>
                <c:pt idx="2929">
                  <c:v>0.25895953757225398</c:v>
                </c:pt>
                <c:pt idx="2930">
                  <c:v>0.26242774566473998</c:v>
                </c:pt>
                <c:pt idx="2931">
                  <c:v>0.26473988439306401</c:v>
                </c:pt>
                <c:pt idx="2932">
                  <c:v>0.26705202312138698</c:v>
                </c:pt>
                <c:pt idx="2933">
                  <c:v>0.268208092485549</c:v>
                </c:pt>
                <c:pt idx="2934">
                  <c:v>0.26994219653179202</c:v>
                </c:pt>
                <c:pt idx="2935">
                  <c:v>0.27109826589595398</c:v>
                </c:pt>
                <c:pt idx="2936">
                  <c:v>0.27398843930635802</c:v>
                </c:pt>
                <c:pt idx="2937">
                  <c:v>0.27745664739884401</c:v>
                </c:pt>
                <c:pt idx="2938">
                  <c:v>0.28092485549132901</c:v>
                </c:pt>
                <c:pt idx="2939">
                  <c:v>0.28381502890173399</c:v>
                </c:pt>
                <c:pt idx="2940">
                  <c:v>0.28612716763005802</c:v>
                </c:pt>
                <c:pt idx="2941">
                  <c:v>0.28901734104046201</c:v>
                </c:pt>
                <c:pt idx="2942">
                  <c:v>0.29132947976878598</c:v>
                </c:pt>
                <c:pt idx="2943">
                  <c:v>0.29306358381502901</c:v>
                </c:pt>
                <c:pt idx="2944">
                  <c:v>0.29537572254335298</c:v>
                </c:pt>
                <c:pt idx="2945">
                  <c:v>0.29768786127167601</c:v>
                </c:pt>
                <c:pt idx="2946">
                  <c:v>0.3</c:v>
                </c:pt>
                <c:pt idx="2947">
                  <c:v>0.30173410404624301</c:v>
                </c:pt>
                <c:pt idx="2948">
                  <c:v>0.30404624277456599</c:v>
                </c:pt>
                <c:pt idx="2949">
                  <c:v>0.30635838150289002</c:v>
                </c:pt>
                <c:pt idx="2950">
                  <c:v>0.308670520231214</c:v>
                </c:pt>
                <c:pt idx="2951">
                  <c:v>0.31098265895953803</c:v>
                </c:pt>
                <c:pt idx="2952">
                  <c:v>0.313294797687861</c:v>
                </c:pt>
                <c:pt idx="2953">
                  <c:v>0.31560693641618498</c:v>
                </c:pt>
                <c:pt idx="2954">
                  <c:v>0.31791907514450901</c:v>
                </c:pt>
                <c:pt idx="2955">
                  <c:v>0.32023121387283199</c:v>
                </c:pt>
                <c:pt idx="2956">
                  <c:v>0.32312138728323703</c:v>
                </c:pt>
                <c:pt idx="2957">
                  <c:v>0.32658959537572302</c:v>
                </c:pt>
                <c:pt idx="2958">
                  <c:v>0.33005780346820801</c:v>
                </c:pt>
                <c:pt idx="2959">
                  <c:v>0.333526011560694</c:v>
                </c:pt>
                <c:pt idx="2960">
                  <c:v>0.33641618497109799</c:v>
                </c:pt>
                <c:pt idx="2961">
                  <c:v>0.33872832369942202</c:v>
                </c:pt>
                <c:pt idx="2962">
                  <c:v>0.34046242774566499</c:v>
                </c:pt>
                <c:pt idx="2963">
                  <c:v>0.34046242774566499</c:v>
                </c:pt>
                <c:pt idx="2964">
                  <c:v>0.33988439306358398</c:v>
                </c:pt>
                <c:pt idx="2965">
                  <c:v>0.33930635838150303</c:v>
                </c:pt>
                <c:pt idx="2966">
                  <c:v>0.33930635838150303</c:v>
                </c:pt>
                <c:pt idx="2967">
                  <c:v>0.33930635838150303</c:v>
                </c:pt>
                <c:pt idx="2968">
                  <c:v>0.33988439306358398</c:v>
                </c:pt>
                <c:pt idx="2969">
                  <c:v>0.33930635838150303</c:v>
                </c:pt>
                <c:pt idx="2970">
                  <c:v>0.33815028901734101</c:v>
                </c:pt>
                <c:pt idx="2971">
                  <c:v>0.33641618497109799</c:v>
                </c:pt>
                <c:pt idx="2972">
                  <c:v>0.33468208092485502</c:v>
                </c:pt>
                <c:pt idx="2973">
                  <c:v>0.33236994219653199</c:v>
                </c:pt>
                <c:pt idx="2974">
                  <c:v>0.33005780346820801</c:v>
                </c:pt>
                <c:pt idx="2975">
                  <c:v>0.32716763005780303</c:v>
                </c:pt>
                <c:pt idx="2976">
                  <c:v>0.32427745664739899</c:v>
                </c:pt>
                <c:pt idx="2977">
                  <c:v>0.32196531791907501</c:v>
                </c:pt>
                <c:pt idx="2978">
                  <c:v>0.31849710982659002</c:v>
                </c:pt>
                <c:pt idx="2979">
                  <c:v>0.31560693641618498</c:v>
                </c:pt>
                <c:pt idx="2980">
                  <c:v>0.31271676300578</c:v>
                </c:pt>
                <c:pt idx="2981">
                  <c:v>0.30982658959537601</c:v>
                </c:pt>
                <c:pt idx="2982">
                  <c:v>0.30635838150289002</c:v>
                </c:pt>
                <c:pt idx="2983">
                  <c:v>0.30231213872832402</c:v>
                </c:pt>
                <c:pt idx="2984">
                  <c:v>0.29884393063583797</c:v>
                </c:pt>
                <c:pt idx="2985">
                  <c:v>0.29421965317919102</c:v>
                </c:pt>
                <c:pt idx="2986">
                  <c:v>0.29017341040462402</c:v>
                </c:pt>
                <c:pt idx="2987">
                  <c:v>0.28612716763005802</c:v>
                </c:pt>
                <c:pt idx="2988">
                  <c:v>0.28150289017341001</c:v>
                </c:pt>
                <c:pt idx="2989">
                  <c:v>0.27745664739884401</c:v>
                </c:pt>
                <c:pt idx="2990">
                  <c:v>0.27398843930635802</c:v>
                </c:pt>
                <c:pt idx="2991">
                  <c:v>0.27052023121387297</c:v>
                </c:pt>
                <c:pt idx="2992">
                  <c:v>0.26705202312138698</c:v>
                </c:pt>
                <c:pt idx="2993">
                  <c:v>0.26358381502890199</c:v>
                </c:pt>
                <c:pt idx="2994">
                  <c:v>0.26069364161849701</c:v>
                </c:pt>
                <c:pt idx="2995">
                  <c:v>0.25838150289017298</c:v>
                </c:pt>
                <c:pt idx="2996">
                  <c:v>0.25606936416185</c:v>
                </c:pt>
                <c:pt idx="2997">
                  <c:v>0.25433526011560698</c:v>
                </c:pt>
                <c:pt idx="2998">
                  <c:v>0.25260115606936401</c:v>
                </c:pt>
                <c:pt idx="2999">
                  <c:v>0.252023121387283</c:v>
                </c:pt>
                <c:pt idx="3000">
                  <c:v>0.25086705202312098</c:v>
                </c:pt>
                <c:pt idx="3001">
                  <c:v>0.24971098265896</c:v>
                </c:pt>
                <c:pt idx="3002">
                  <c:v>0.24855491329479801</c:v>
                </c:pt>
                <c:pt idx="3003">
                  <c:v>0.24739884393063599</c:v>
                </c:pt>
                <c:pt idx="3004">
                  <c:v>0.24508670520231199</c:v>
                </c:pt>
                <c:pt idx="3005">
                  <c:v>0.24335260115606899</c:v>
                </c:pt>
                <c:pt idx="3006">
                  <c:v>0.24046242774566501</c:v>
                </c:pt>
                <c:pt idx="3007">
                  <c:v>0.23699421965317899</c:v>
                </c:pt>
                <c:pt idx="3008">
                  <c:v>0.233526011560694</c:v>
                </c:pt>
                <c:pt idx="3009">
                  <c:v>0.23005780346820801</c:v>
                </c:pt>
                <c:pt idx="3010">
                  <c:v>0.22658959537572301</c:v>
                </c:pt>
                <c:pt idx="3011">
                  <c:v>0.22312138728323699</c:v>
                </c:pt>
                <c:pt idx="3012">
                  <c:v>0.219653179190751</c:v>
                </c:pt>
                <c:pt idx="3013">
                  <c:v>0.21676300578034699</c:v>
                </c:pt>
                <c:pt idx="3014">
                  <c:v>0.21387283236994201</c:v>
                </c:pt>
                <c:pt idx="3015">
                  <c:v>0.21098265895953799</c:v>
                </c:pt>
                <c:pt idx="3016">
                  <c:v>0.20867052023121399</c:v>
                </c:pt>
                <c:pt idx="3017">
                  <c:v>0.20635838150288999</c:v>
                </c:pt>
                <c:pt idx="3018">
                  <c:v>0.20404624277456601</c:v>
                </c:pt>
                <c:pt idx="3019">
                  <c:v>0.20173410404624301</c:v>
                </c:pt>
                <c:pt idx="3020">
                  <c:v>0.2</c:v>
                </c:pt>
                <c:pt idx="3021">
                  <c:v>0.19826589595375699</c:v>
                </c:pt>
                <c:pt idx="3022">
                  <c:v>0.19653179190751399</c:v>
                </c:pt>
                <c:pt idx="3023">
                  <c:v>0.195375722543353</c:v>
                </c:pt>
                <c:pt idx="3024">
                  <c:v>0.19421965317919099</c:v>
                </c:pt>
                <c:pt idx="3025">
                  <c:v>0.193063583815029</c:v>
                </c:pt>
                <c:pt idx="3026">
                  <c:v>0.19248554913294799</c:v>
                </c:pt>
                <c:pt idx="3027">
                  <c:v>0.191329479768786</c:v>
                </c:pt>
                <c:pt idx="3028">
                  <c:v>0.190751445086705</c:v>
                </c:pt>
                <c:pt idx="3029">
                  <c:v>0.19017341040462399</c:v>
                </c:pt>
                <c:pt idx="3030">
                  <c:v>0.18959537572254301</c:v>
                </c:pt>
                <c:pt idx="3031">
                  <c:v>0.18959537572254301</c:v>
                </c:pt>
                <c:pt idx="3032">
                  <c:v>0.18959537572254301</c:v>
                </c:pt>
                <c:pt idx="3033">
                  <c:v>0.189017341040462</c:v>
                </c:pt>
                <c:pt idx="3034">
                  <c:v>0.189017341040462</c:v>
                </c:pt>
                <c:pt idx="3035">
                  <c:v>0.189017341040462</c:v>
                </c:pt>
                <c:pt idx="3036">
                  <c:v>0.189017341040462</c:v>
                </c:pt>
                <c:pt idx="3037">
                  <c:v>0.189017341040462</c:v>
                </c:pt>
                <c:pt idx="3038">
                  <c:v>0.189017341040462</c:v>
                </c:pt>
                <c:pt idx="3039">
                  <c:v>0.189017341040462</c:v>
                </c:pt>
                <c:pt idx="3040">
                  <c:v>0.18959537572254301</c:v>
                </c:pt>
                <c:pt idx="3041">
                  <c:v>0.19017341040462399</c:v>
                </c:pt>
                <c:pt idx="3042">
                  <c:v>0.190751445086705</c:v>
                </c:pt>
                <c:pt idx="3043">
                  <c:v>0.191329479768786</c:v>
                </c:pt>
                <c:pt idx="3044">
                  <c:v>0.19190751445086701</c:v>
                </c:pt>
                <c:pt idx="3045">
                  <c:v>0.19248554913294799</c:v>
                </c:pt>
                <c:pt idx="3046">
                  <c:v>0.19364161849711001</c:v>
                </c:pt>
                <c:pt idx="3047">
                  <c:v>0.19421965317919099</c:v>
                </c:pt>
                <c:pt idx="3048">
                  <c:v>0.194797687861272</c:v>
                </c:pt>
                <c:pt idx="3049">
                  <c:v>0.195375722543353</c:v>
                </c:pt>
                <c:pt idx="3050">
                  <c:v>0.19595375722543401</c:v>
                </c:pt>
                <c:pt idx="3051">
                  <c:v>0.197109826589595</c:v>
                </c:pt>
                <c:pt idx="3052">
                  <c:v>0.197109826589595</c:v>
                </c:pt>
                <c:pt idx="3053">
                  <c:v>0.19768786127167601</c:v>
                </c:pt>
                <c:pt idx="3054">
                  <c:v>0.19768786127167601</c:v>
                </c:pt>
                <c:pt idx="3055">
                  <c:v>0.19826589595375699</c:v>
                </c:pt>
                <c:pt idx="3056">
                  <c:v>0.19768786127167601</c:v>
                </c:pt>
                <c:pt idx="3057">
                  <c:v>0.19768786127167601</c:v>
                </c:pt>
                <c:pt idx="3058">
                  <c:v>0.197109826589595</c:v>
                </c:pt>
                <c:pt idx="3059">
                  <c:v>0.19653179190751399</c:v>
                </c:pt>
                <c:pt idx="3060">
                  <c:v>0.19595375722543401</c:v>
                </c:pt>
                <c:pt idx="3061">
                  <c:v>0.194797687861272</c:v>
                </c:pt>
                <c:pt idx="3062">
                  <c:v>0.19364161849711001</c:v>
                </c:pt>
                <c:pt idx="3063">
                  <c:v>0.19248554913294799</c:v>
                </c:pt>
                <c:pt idx="3064">
                  <c:v>0.191329479768786</c:v>
                </c:pt>
                <c:pt idx="3065">
                  <c:v>0.19017341040462399</c:v>
                </c:pt>
                <c:pt idx="3066">
                  <c:v>0.18959537572254301</c:v>
                </c:pt>
                <c:pt idx="3067">
                  <c:v>0.18843930635838099</c:v>
                </c:pt>
                <c:pt idx="3068">
                  <c:v>0.18728323699422</c:v>
                </c:pt>
                <c:pt idx="3069">
                  <c:v>0.186705202312139</c:v>
                </c:pt>
                <c:pt idx="3070">
                  <c:v>0.18554913294797701</c:v>
                </c:pt>
                <c:pt idx="3071">
                  <c:v>0.18439306358381499</c:v>
                </c:pt>
                <c:pt idx="3072">
                  <c:v>0.18381502890173401</c:v>
                </c:pt>
                <c:pt idx="3073">
                  <c:v>0.182658959537572</c:v>
                </c:pt>
                <c:pt idx="3074">
                  <c:v>0.18208092485549099</c:v>
                </c:pt>
                <c:pt idx="3075">
                  <c:v>0.18150289017341001</c:v>
                </c:pt>
                <c:pt idx="3076">
                  <c:v>0.180924855491329</c:v>
                </c:pt>
                <c:pt idx="3077">
                  <c:v>0.18034682080924899</c:v>
                </c:pt>
                <c:pt idx="3078">
                  <c:v>0.17976878612716801</c:v>
                </c:pt>
                <c:pt idx="3079">
                  <c:v>0.179190751445087</c:v>
                </c:pt>
                <c:pt idx="3080">
                  <c:v>0.178612716763006</c:v>
                </c:pt>
                <c:pt idx="3081">
                  <c:v>0.17803468208092499</c:v>
                </c:pt>
                <c:pt idx="3082">
                  <c:v>0.17803468208092499</c:v>
                </c:pt>
                <c:pt idx="3083">
                  <c:v>0.17745664739884401</c:v>
                </c:pt>
                <c:pt idx="3084">
                  <c:v>0.17745664739884401</c:v>
                </c:pt>
                <c:pt idx="3085">
                  <c:v>0.17803468208092499</c:v>
                </c:pt>
                <c:pt idx="3086">
                  <c:v>0.17803468208092499</c:v>
                </c:pt>
                <c:pt idx="3087">
                  <c:v>0.178612716763006</c:v>
                </c:pt>
                <c:pt idx="3088">
                  <c:v>0.178612716763006</c:v>
                </c:pt>
                <c:pt idx="3089">
                  <c:v>0.178612716763006</c:v>
                </c:pt>
                <c:pt idx="3090">
                  <c:v>0.178612716763006</c:v>
                </c:pt>
                <c:pt idx="3091">
                  <c:v>0.178612716763006</c:v>
                </c:pt>
                <c:pt idx="3092">
                  <c:v>0.178612716763006</c:v>
                </c:pt>
                <c:pt idx="3093">
                  <c:v>0.179190751445087</c:v>
                </c:pt>
                <c:pt idx="3094">
                  <c:v>0.179190751445087</c:v>
                </c:pt>
                <c:pt idx="3095">
                  <c:v>0.17976878612716801</c:v>
                </c:pt>
                <c:pt idx="3096">
                  <c:v>0.17976878612716801</c:v>
                </c:pt>
                <c:pt idx="3097">
                  <c:v>0.18034682080924899</c:v>
                </c:pt>
                <c:pt idx="3098">
                  <c:v>0.18034682080924899</c:v>
                </c:pt>
                <c:pt idx="3099">
                  <c:v>0.180924855491329</c:v>
                </c:pt>
                <c:pt idx="3100">
                  <c:v>0.18034682080924899</c:v>
                </c:pt>
                <c:pt idx="3101">
                  <c:v>0.18034682080924899</c:v>
                </c:pt>
                <c:pt idx="3102">
                  <c:v>0.18034682080924899</c:v>
                </c:pt>
                <c:pt idx="3103">
                  <c:v>0.18034682080924899</c:v>
                </c:pt>
                <c:pt idx="3104">
                  <c:v>0.18034682080924899</c:v>
                </c:pt>
                <c:pt idx="3105">
                  <c:v>0.180924855491329</c:v>
                </c:pt>
                <c:pt idx="3106">
                  <c:v>0.18034682080924899</c:v>
                </c:pt>
                <c:pt idx="3107">
                  <c:v>0.18034682080924899</c:v>
                </c:pt>
                <c:pt idx="3108">
                  <c:v>0.17976878612716801</c:v>
                </c:pt>
                <c:pt idx="3109">
                  <c:v>0.17976878612716801</c:v>
                </c:pt>
                <c:pt idx="3110">
                  <c:v>0.179190751445087</c:v>
                </c:pt>
                <c:pt idx="3111">
                  <c:v>0.179190751445087</c:v>
                </c:pt>
                <c:pt idx="3112">
                  <c:v>0.179190751445087</c:v>
                </c:pt>
                <c:pt idx="3113">
                  <c:v>0.179190751445087</c:v>
                </c:pt>
                <c:pt idx="3114">
                  <c:v>0.179190751445087</c:v>
                </c:pt>
                <c:pt idx="3115">
                  <c:v>0.17976878612716801</c:v>
                </c:pt>
                <c:pt idx="3116">
                  <c:v>0.18034682080924899</c:v>
                </c:pt>
                <c:pt idx="3117">
                  <c:v>0.18034682080924899</c:v>
                </c:pt>
                <c:pt idx="3118">
                  <c:v>0.18034682080924899</c:v>
                </c:pt>
                <c:pt idx="3119">
                  <c:v>0.18034682080924899</c:v>
                </c:pt>
                <c:pt idx="3120">
                  <c:v>0.18034682080924899</c:v>
                </c:pt>
                <c:pt idx="3121">
                  <c:v>0.17976878612716801</c:v>
                </c:pt>
                <c:pt idx="3122">
                  <c:v>0.17976878612716801</c:v>
                </c:pt>
                <c:pt idx="3123">
                  <c:v>0.17976878612716801</c:v>
                </c:pt>
                <c:pt idx="3124">
                  <c:v>0.179190751445087</c:v>
                </c:pt>
                <c:pt idx="3125">
                  <c:v>0.179190751445087</c:v>
                </c:pt>
                <c:pt idx="3126">
                  <c:v>0.179190751445087</c:v>
                </c:pt>
                <c:pt idx="3127">
                  <c:v>0.179190751445087</c:v>
                </c:pt>
                <c:pt idx="3128">
                  <c:v>0.179190751445087</c:v>
                </c:pt>
                <c:pt idx="3129">
                  <c:v>0.179190751445087</c:v>
                </c:pt>
                <c:pt idx="3130">
                  <c:v>0.179190751445087</c:v>
                </c:pt>
                <c:pt idx="3131">
                  <c:v>0.179190751445087</c:v>
                </c:pt>
                <c:pt idx="3132">
                  <c:v>0.179190751445087</c:v>
                </c:pt>
                <c:pt idx="3133">
                  <c:v>0.17976878612716801</c:v>
                </c:pt>
                <c:pt idx="3134">
                  <c:v>0.17976878612716801</c:v>
                </c:pt>
                <c:pt idx="3135">
                  <c:v>0.17976878612716801</c:v>
                </c:pt>
                <c:pt idx="3136">
                  <c:v>0.17976878612716801</c:v>
                </c:pt>
                <c:pt idx="3137">
                  <c:v>0.17976878612716801</c:v>
                </c:pt>
                <c:pt idx="3138">
                  <c:v>0.18034682080924899</c:v>
                </c:pt>
                <c:pt idx="3139">
                  <c:v>0.18034682080924899</c:v>
                </c:pt>
                <c:pt idx="3140">
                  <c:v>0.18034682080924899</c:v>
                </c:pt>
                <c:pt idx="3141">
                  <c:v>0.18034682080924899</c:v>
                </c:pt>
                <c:pt idx="3142">
                  <c:v>0.18034682080924899</c:v>
                </c:pt>
                <c:pt idx="3143">
                  <c:v>0.18034682080924899</c:v>
                </c:pt>
                <c:pt idx="3144">
                  <c:v>0.180924855491329</c:v>
                </c:pt>
                <c:pt idx="3145">
                  <c:v>0.180924855491329</c:v>
                </c:pt>
                <c:pt idx="3146">
                  <c:v>0.180924855491329</c:v>
                </c:pt>
                <c:pt idx="3147">
                  <c:v>0.18150289017341001</c:v>
                </c:pt>
                <c:pt idx="3148">
                  <c:v>0.18150289017341001</c:v>
                </c:pt>
                <c:pt idx="3149">
                  <c:v>0.18208092485549099</c:v>
                </c:pt>
                <c:pt idx="3150">
                  <c:v>0.182658959537572</c:v>
                </c:pt>
                <c:pt idx="3151">
                  <c:v>0.183236994219653</c:v>
                </c:pt>
                <c:pt idx="3152">
                  <c:v>0.18381502890173401</c:v>
                </c:pt>
                <c:pt idx="3153">
                  <c:v>0.18439306358381499</c:v>
                </c:pt>
                <c:pt idx="3154">
                  <c:v>0.184971098265896</c:v>
                </c:pt>
                <c:pt idx="3155">
                  <c:v>0.18612716763005799</c:v>
                </c:pt>
                <c:pt idx="3156">
                  <c:v>0.186705202312139</c:v>
                </c:pt>
                <c:pt idx="3157">
                  <c:v>0.18786127167630101</c:v>
                </c:pt>
                <c:pt idx="3158">
                  <c:v>0.18959537572254301</c:v>
                </c:pt>
                <c:pt idx="3159">
                  <c:v>0.191329479768786</c:v>
                </c:pt>
                <c:pt idx="3160">
                  <c:v>0.193063583815029</c:v>
                </c:pt>
                <c:pt idx="3161">
                  <c:v>0.195375722543353</c:v>
                </c:pt>
                <c:pt idx="3162">
                  <c:v>0.197109826589595</c:v>
                </c:pt>
                <c:pt idx="3163">
                  <c:v>0.199421965317919</c:v>
                </c:pt>
                <c:pt idx="3164">
                  <c:v>0.20173410404624301</c:v>
                </c:pt>
                <c:pt idx="3165">
                  <c:v>0.20404624277456601</c:v>
                </c:pt>
                <c:pt idx="3166">
                  <c:v>0.20635838150288999</c:v>
                </c:pt>
                <c:pt idx="3167">
                  <c:v>0.20867052023121399</c:v>
                </c:pt>
                <c:pt idx="3168">
                  <c:v>0.21040462427745699</c:v>
                </c:pt>
                <c:pt idx="3169">
                  <c:v>0.21213872832369901</c:v>
                </c:pt>
                <c:pt idx="3170">
                  <c:v>0.21387283236994201</c:v>
                </c:pt>
                <c:pt idx="3171">
                  <c:v>0.21502890173410399</c:v>
                </c:pt>
                <c:pt idx="3172">
                  <c:v>0.21618497109826601</c:v>
                </c:pt>
                <c:pt idx="3173">
                  <c:v>0.21676300578034699</c:v>
                </c:pt>
                <c:pt idx="3174">
                  <c:v>0.217341040462428</c:v>
                </c:pt>
                <c:pt idx="3175">
                  <c:v>0.21791907514450901</c:v>
                </c:pt>
                <c:pt idx="3176">
                  <c:v>0.21849710982659001</c:v>
                </c:pt>
                <c:pt idx="3177">
                  <c:v>0.21849710982659001</c:v>
                </c:pt>
                <c:pt idx="3178">
                  <c:v>0.21791907514450901</c:v>
                </c:pt>
                <c:pt idx="3179">
                  <c:v>0.21791907514450901</c:v>
                </c:pt>
                <c:pt idx="3180">
                  <c:v>0.217341040462428</c:v>
                </c:pt>
                <c:pt idx="3181">
                  <c:v>0.217341040462428</c:v>
                </c:pt>
                <c:pt idx="3182">
                  <c:v>0.21676300578034699</c:v>
                </c:pt>
                <c:pt idx="3183">
                  <c:v>0.21676300578034699</c:v>
                </c:pt>
                <c:pt idx="3184">
                  <c:v>0.21618497109826601</c:v>
                </c:pt>
                <c:pt idx="3185">
                  <c:v>0.21618497109826601</c:v>
                </c:pt>
                <c:pt idx="3186">
                  <c:v>0.21618497109826601</c:v>
                </c:pt>
                <c:pt idx="3187">
                  <c:v>0.21618497109826601</c:v>
                </c:pt>
                <c:pt idx="3188">
                  <c:v>0.215606936416185</c:v>
                </c:pt>
                <c:pt idx="3189">
                  <c:v>0.215606936416185</c:v>
                </c:pt>
                <c:pt idx="3190">
                  <c:v>0.215606936416185</c:v>
                </c:pt>
                <c:pt idx="3191">
                  <c:v>0.215606936416185</c:v>
                </c:pt>
                <c:pt idx="3192">
                  <c:v>0.215606936416185</c:v>
                </c:pt>
                <c:pt idx="3193">
                  <c:v>0.21618497109826601</c:v>
                </c:pt>
                <c:pt idx="3194">
                  <c:v>0.21676300578034699</c:v>
                </c:pt>
                <c:pt idx="3195">
                  <c:v>0.217341040462428</c:v>
                </c:pt>
                <c:pt idx="3196">
                  <c:v>0.21791907514450901</c:v>
                </c:pt>
                <c:pt idx="3197">
                  <c:v>0.21907514450867099</c:v>
                </c:pt>
                <c:pt idx="3198">
                  <c:v>0.219653179190751</c:v>
                </c:pt>
                <c:pt idx="3199">
                  <c:v>0.22023121387283201</c:v>
                </c:pt>
                <c:pt idx="3200">
                  <c:v>0.22080924855491299</c:v>
                </c:pt>
                <c:pt idx="3201">
                  <c:v>0.221387283236994</c:v>
                </c:pt>
                <c:pt idx="3202">
                  <c:v>0.22254335260115601</c:v>
                </c:pt>
                <c:pt idx="3203">
                  <c:v>0.223699421965318</c:v>
                </c:pt>
                <c:pt idx="3204">
                  <c:v>0.22485549132947999</c:v>
                </c:pt>
                <c:pt idx="3205">
                  <c:v>0.22601156069364201</c:v>
                </c:pt>
                <c:pt idx="3206">
                  <c:v>0.22658959537572301</c:v>
                </c:pt>
                <c:pt idx="3207">
                  <c:v>0.227745664739884</c:v>
                </c:pt>
                <c:pt idx="3208">
                  <c:v>0.22890173410404599</c:v>
                </c:pt>
                <c:pt idx="3209">
                  <c:v>0.23005780346820801</c:v>
                </c:pt>
                <c:pt idx="3210">
                  <c:v>0.23121387283236999</c:v>
                </c:pt>
                <c:pt idx="3211">
                  <c:v>0.23236994219653201</c:v>
                </c:pt>
                <c:pt idx="3212">
                  <c:v>0.233526011560694</c:v>
                </c:pt>
                <c:pt idx="3213">
                  <c:v>0.23468208092485501</c:v>
                </c:pt>
                <c:pt idx="3214">
                  <c:v>0.23641618497109801</c:v>
                </c:pt>
                <c:pt idx="3215">
                  <c:v>0.23757225433526</c:v>
                </c:pt>
                <c:pt idx="3216">
                  <c:v>0.23872832369942201</c:v>
                </c:pt>
                <c:pt idx="3217">
                  <c:v>0.24046242774566501</c:v>
                </c:pt>
                <c:pt idx="3218">
                  <c:v>0.241618497109827</c:v>
                </c:pt>
                <c:pt idx="3219">
                  <c:v>0.24335260115606899</c:v>
                </c:pt>
                <c:pt idx="3220">
                  <c:v>0.24450867052023101</c:v>
                </c:pt>
                <c:pt idx="3221">
                  <c:v>0.246242774566474</c:v>
                </c:pt>
                <c:pt idx="3222">
                  <c:v>0.247976878612717</c:v>
                </c:pt>
                <c:pt idx="3223">
                  <c:v>0.24913294797687899</c:v>
                </c:pt>
                <c:pt idx="3224">
                  <c:v>0.25028901734103998</c:v>
                </c:pt>
                <c:pt idx="3225">
                  <c:v>0.25144508670520199</c:v>
                </c:pt>
                <c:pt idx="3226">
                  <c:v>0.252023121387283</c:v>
                </c:pt>
                <c:pt idx="3227">
                  <c:v>0.25317919075144502</c:v>
                </c:pt>
                <c:pt idx="3228">
                  <c:v>0.25433526011560698</c:v>
                </c:pt>
                <c:pt idx="3229">
                  <c:v>0.25491329479768798</c:v>
                </c:pt>
                <c:pt idx="3230">
                  <c:v>0.25606936416185</c:v>
                </c:pt>
                <c:pt idx="3231">
                  <c:v>0.25664739884393101</c:v>
                </c:pt>
                <c:pt idx="3232">
                  <c:v>0.25780346820809302</c:v>
                </c:pt>
                <c:pt idx="3233">
                  <c:v>0.25895953757225398</c:v>
                </c:pt>
                <c:pt idx="3234">
                  <c:v>0.260115606936416</c:v>
                </c:pt>
                <c:pt idx="3235">
                  <c:v>0.26127167630057802</c:v>
                </c:pt>
                <c:pt idx="3236">
                  <c:v>0.26242774566473998</c:v>
                </c:pt>
                <c:pt idx="3237">
                  <c:v>0.26358381502890199</c:v>
                </c:pt>
                <c:pt idx="3238">
                  <c:v>0.26473988439306401</c:v>
                </c:pt>
                <c:pt idx="3239">
                  <c:v>0.26589595375722502</c:v>
                </c:pt>
                <c:pt idx="3240">
                  <c:v>0.26763005780346799</c:v>
                </c:pt>
                <c:pt idx="3241">
                  <c:v>0.26878612716763001</c:v>
                </c:pt>
                <c:pt idx="3242">
                  <c:v>0.27052023121387297</c:v>
                </c:pt>
                <c:pt idx="3243">
                  <c:v>0.27167630057803499</c:v>
                </c:pt>
                <c:pt idx="3244">
                  <c:v>0.27341040462427701</c:v>
                </c:pt>
                <c:pt idx="3245">
                  <c:v>0.27456647398843897</c:v>
                </c:pt>
                <c:pt idx="3246">
                  <c:v>0.27572254335260099</c:v>
                </c:pt>
                <c:pt idx="3247">
                  <c:v>0.27745664739884401</c:v>
                </c:pt>
                <c:pt idx="3248">
                  <c:v>0.27861271676300597</c:v>
                </c:pt>
                <c:pt idx="3249">
                  <c:v>0.27976878612716799</c:v>
                </c:pt>
                <c:pt idx="3250">
                  <c:v>0.28092485549132901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4A4E-43EF-A0D3-255F8AEFF707}"/>
            </c:ext>
          </c:extLst>
        </c:ser>
        <c:ser>
          <c:idx val="10"/>
          <c:order val="5"/>
          <c:tx>
            <c:strRef>
              <c:f>Data!$M$1:$M$2</c:f>
              <c:strCache>
                <c:ptCount val="2"/>
                <c:pt idx="0">
                  <c:v>2.5% Coll. Hyd. (norm)</c:v>
                </c:pt>
              </c:strCache>
            </c:strRef>
          </c:tx>
          <c:spPr>
            <a:ln w="19050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Data!$A$10:$A$3260</c:f>
              <c:numCache>
                <c:formatCode>General</c:formatCode>
                <c:ptCount val="3251"/>
                <c:pt idx="0">
                  <c:v>3993</c:v>
                </c:pt>
                <c:pt idx="1">
                  <c:v>3992</c:v>
                </c:pt>
                <c:pt idx="2">
                  <c:v>3991</c:v>
                </c:pt>
                <c:pt idx="3">
                  <c:v>3990</c:v>
                </c:pt>
                <c:pt idx="4">
                  <c:v>3989</c:v>
                </c:pt>
                <c:pt idx="5">
                  <c:v>3988</c:v>
                </c:pt>
                <c:pt idx="6">
                  <c:v>3987</c:v>
                </c:pt>
                <c:pt idx="7">
                  <c:v>3986</c:v>
                </c:pt>
                <c:pt idx="8">
                  <c:v>3985</c:v>
                </c:pt>
                <c:pt idx="9">
                  <c:v>3984</c:v>
                </c:pt>
                <c:pt idx="10">
                  <c:v>3983</c:v>
                </c:pt>
                <c:pt idx="11">
                  <c:v>3982</c:v>
                </c:pt>
                <c:pt idx="12">
                  <c:v>3981</c:v>
                </c:pt>
                <c:pt idx="13">
                  <c:v>3980</c:v>
                </c:pt>
                <c:pt idx="14">
                  <c:v>3979</c:v>
                </c:pt>
                <c:pt idx="15">
                  <c:v>3978</c:v>
                </c:pt>
                <c:pt idx="16">
                  <c:v>3977</c:v>
                </c:pt>
                <c:pt idx="17">
                  <c:v>3976</c:v>
                </c:pt>
                <c:pt idx="18">
                  <c:v>3975</c:v>
                </c:pt>
                <c:pt idx="19">
                  <c:v>3974</c:v>
                </c:pt>
                <c:pt idx="20">
                  <c:v>3973</c:v>
                </c:pt>
                <c:pt idx="21">
                  <c:v>3972</c:v>
                </c:pt>
                <c:pt idx="22">
                  <c:v>3971</c:v>
                </c:pt>
                <c:pt idx="23">
                  <c:v>3970</c:v>
                </c:pt>
                <c:pt idx="24">
                  <c:v>3969</c:v>
                </c:pt>
                <c:pt idx="25">
                  <c:v>3968</c:v>
                </c:pt>
                <c:pt idx="26">
                  <c:v>3967</c:v>
                </c:pt>
                <c:pt idx="27">
                  <c:v>3966</c:v>
                </c:pt>
                <c:pt idx="28">
                  <c:v>3965</c:v>
                </c:pt>
                <c:pt idx="29">
                  <c:v>3964</c:v>
                </c:pt>
                <c:pt idx="30">
                  <c:v>3963</c:v>
                </c:pt>
                <c:pt idx="31">
                  <c:v>3962</c:v>
                </c:pt>
                <c:pt idx="32">
                  <c:v>3961</c:v>
                </c:pt>
                <c:pt idx="33">
                  <c:v>3960</c:v>
                </c:pt>
                <c:pt idx="34">
                  <c:v>3959</c:v>
                </c:pt>
                <c:pt idx="35">
                  <c:v>3958</c:v>
                </c:pt>
                <c:pt idx="36">
                  <c:v>3957</c:v>
                </c:pt>
                <c:pt idx="37">
                  <c:v>3956</c:v>
                </c:pt>
                <c:pt idx="38">
                  <c:v>3955</c:v>
                </c:pt>
                <c:pt idx="39">
                  <c:v>3954</c:v>
                </c:pt>
                <c:pt idx="40">
                  <c:v>3953</c:v>
                </c:pt>
                <c:pt idx="41">
                  <c:v>3952</c:v>
                </c:pt>
                <c:pt idx="42">
                  <c:v>3951</c:v>
                </c:pt>
                <c:pt idx="43">
                  <c:v>3950</c:v>
                </c:pt>
                <c:pt idx="44">
                  <c:v>3949</c:v>
                </c:pt>
                <c:pt idx="45">
                  <c:v>3948</c:v>
                </c:pt>
                <c:pt idx="46">
                  <c:v>3947</c:v>
                </c:pt>
                <c:pt idx="47">
                  <c:v>3946</c:v>
                </c:pt>
                <c:pt idx="48">
                  <c:v>3945</c:v>
                </c:pt>
                <c:pt idx="49">
                  <c:v>3944</c:v>
                </c:pt>
                <c:pt idx="50">
                  <c:v>3943</c:v>
                </c:pt>
                <c:pt idx="51">
                  <c:v>3942</c:v>
                </c:pt>
                <c:pt idx="52">
                  <c:v>3941</c:v>
                </c:pt>
                <c:pt idx="53">
                  <c:v>3940</c:v>
                </c:pt>
                <c:pt idx="54">
                  <c:v>3939</c:v>
                </c:pt>
                <c:pt idx="55">
                  <c:v>3938</c:v>
                </c:pt>
                <c:pt idx="56">
                  <c:v>3937</c:v>
                </c:pt>
                <c:pt idx="57">
                  <c:v>3936</c:v>
                </c:pt>
                <c:pt idx="58">
                  <c:v>3935</c:v>
                </c:pt>
                <c:pt idx="59">
                  <c:v>3934</c:v>
                </c:pt>
                <c:pt idx="60">
                  <c:v>3933</c:v>
                </c:pt>
                <c:pt idx="61">
                  <c:v>3932</c:v>
                </c:pt>
                <c:pt idx="62">
                  <c:v>3931</c:v>
                </c:pt>
                <c:pt idx="63">
                  <c:v>3930</c:v>
                </c:pt>
                <c:pt idx="64">
                  <c:v>3929</c:v>
                </c:pt>
                <c:pt idx="65">
                  <c:v>3928</c:v>
                </c:pt>
                <c:pt idx="66">
                  <c:v>3927</c:v>
                </c:pt>
                <c:pt idx="67">
                  <c:v>3926</c:v>
                </c:pt>
                <c:pt idx="68">
                  <c:v>3925</c:v>
                </c:pt>
                <c:pt idx="69">
                  <c:v>3924</c:v>
                </c:pt>
                <c:pt idx="70">
                  <c:v>3923</c:v>
                </c:pt>
                <c:pt idx="71">
                  <c:v>3922</c:v>
                </c:pt>
                <c:pt idx="72">
                  <c:v>3921</c:v>
                </c:pt>
                <c:pt idx="73">
                  <c:v>3920</c:v>
                </c:pt>
                <c:pt idx="74">
                  <c:v>3919</c:v>
                </c:pt>
                <c:pt idx="75">
                  <c:v>3918</c:v>
                </c:pt>
                <c:pt idx="76">
                  <c:v>3917</c:v>
                </c:pt>
                <c:pt idx="77">
                  <c:v>3916</c:v>
                </c:pt>
                <c:pt idx="78">
                  <c:v>3915</c:v>
                </c:pt>
                <c:pt idx="79">
                  <c:v>3914</c:v>
                </c:pt>
                <c:pt idx="80">
                  <c:v>3913</c:v>
                </c:pt>
                <c:pt idx="81">
                  <c:v>3912</c:v>
                </c:pt>
                <c:pt idx="82">
                  <c:v>3911</c:v>
                </c:pt>
                <c:pt idx="83">
                  <c:v>3910</c:v>
                </c:pt>
                <c:pt idx="84">
                  <c:v>3909</c:v>
                </c:pt>
                <c:pt idx="85">
                  <c:v>3908</c:v>
                </c:pt>
                <c:pt idx="86">
                  <c:v>3907</c:v>
                </c:pt>
                <c:pt idx="87">
                  <c:v>3906</c:v>
                </c:pt>
                <c:pt idx="88">
                  <c:v>3905</c:v>
                </c:pt>
                <c:pt idx="89">
                  <c:v>3904</c:v>
                </c:pt>
                <c:pt idx="90">
                  <c:v>3903</c:v>
                </c:pt>
                <c:pt idx="91">
                  <c:v>3902</c:v>
                </c:pt>
                <c:pt idx="92">
                  <c:v>3901</c:v>
                </c:pt>
                <c:pt idx="93">
                  <c:v>3900</c:v>
                </c:pt>
                <c:pt idx="94">
                  <c:v>3899</c:v>
                </c:pt>
                <c:pt idx="95">
                  <c:v>3898</c:v>
                </c:pt>
                <c:pt idx="96">
                  <c:v>3897</c:v>
                </c:pt>
                <c:pt idx="97">
                  <c:v>3896</c:v>
                </c:pt>
                <c:pt idx="98">
                  <c:v>3895</c:v>
                </c:pt>
                <c:pt idx="99">
                  <c:v>3894</c:v>
                </c:pt>
                <c:pt idx="100">
                  <c:v>3893</c:v>
                </c:pt>
                <c:pt idx="101">
                  <c:v>3892</c:v>
                </c:pt>
                <c:pt idx="102">
                  <c:v>3891</c:v>
                </c:pt>
                <c:pt idx="103">
                  <c:v>3890</c:v>
                </c:pt>
                <c:pt idx="104">
                  <c:v>3889</c:v>
                </c:pt>
                <c:pt idx="105">
                  <c:v>3888</c:v>
                </c:pt>
                <c:pt idx="106">
                  <c:v>3887</c:v>
                </c:pt>
                <c:pt idx="107">
                  <c:v>3886</c:v>
                </c:pt>
                <c:pt idx="108">
                  <c:v>3885</c:v>
                </c:pt>
                <c:pt idx="109">
                  <c:v>3884</c:v>
                </c:pt>
                <c:pt idx="110">
                  <c:v>3883</c:v>
                </c:pt>
                <c:pt idx="111">
                  <c:v>3882</c:v>
                </c:pt>
                <c:pt idx="112">
                  <c:v>3881</c:v>
                </c:pt>
                <c:pt idx="113">
                  <c:v>3880</c:v>
                </c:pt>
                <c:pt idx="114">
                  <c:v>3879</c:v>
                </c:pt>
                <c:pt idx="115">
                  <c:v>3878</c:v>
                </c:pt>
                <c:pt idx="116">
                  <c:v>3877</c:v>
                </c:pt>
                <c:pt idx="117">
                  <c:v>3876</c:v>
                </c:pt>
                <c:pt idx="118">
                  <c:v>3875</c:v>
                </c:pt>
                <c:pt idx="119">
                  <c:v>3874</c:v>
                </c:pt>
                <c:pt idx="120">
                  <c:v>3873</c:v>
                </c:pt>
                <c:pt idx="121">
                  <c:v>3872</c:v>
                </c:pt>
                <c:pt idx="122">
                  <c:v>3871</c:v>
                </c:pt>
                <c:pt idx="123">
                  <c:v>3870</c:v>
                </c:pt>
                <c:pt idx="124">
                  <c:v>3869</c:v>
                </c:pt>
                <c:pt idx="125">
                  <c:v>3868</c:v>
                </c:pt>
                <c:pt idx="126">
                  <c:v>3867</c:v>
                </c:pt>
                <c:pt idx="127">
                  <c:v>3866</c:v>
                </c:pt>
                <c:pt idx="128">
                  <c:v>3865</c:v>
                </c:pt>
                <c:pt idx="129">
                  <c:v>3864</c:v>
                </c:pt>
                <c:pt idx="130">
                  <c:v>3863</c:v>
                </c:pt>
                <c:pt idx="131">
                  <c:v>3862</c:v>
                </c:pt>
                <c:pt idx="132">
                  <c:v>3861</c:v>
                </c:pt>
                <c:pt idx="133">
                  <c:v>3860</c:v>
                </c:pt>
                <c:pt idx="134">
                  <c:v>3859</c:v>
                </c:pt>
                <c:pt idx="135">
                  <c:v>3858</c:v>
                </c:pt>
                <c:pt idx="136">
                  <c:v>3857</c:v>
                </c:pt>
                <c:pt idx="137">
                  <c:v>3856</c:v>
                </c:pt>
                <c:pt idx="138">
                  <c:v>3855</c:v>
                </c:pt>
                <c:pt idx="139">
                  <c:v>3854</c:v>
                </c:pt>
                <c:pt idx="140">
                  <c:v>3853</c:v>
                </c:pt>
                <c:pt idx="141">
                  <c:v>3852</c:v>
                </c:pt>
                <c:pt idx="142">
                  <c:v>3851</c:v>
                </c:pt>
                <c:pt idx="143">
                  <c:v>3850</c:v>
                </c:pt>
                <c:pt idx="144">
                  <c:v>3849</c:v>
                </c:pt>
                <c:pt idx="145">
                  <c:v>3848</c:v>
                </c:pt>
                <c:pt idx="146">
                  <c:v>3847</c:v>
                </c:pt>
                <c:pt idx="147">
                  <c:v>3846</c:v>
                </c:pt>
                <c:pt idx="148">
                  <c:v>3845</c:v>
                </c:pt>
                <c:pt idx="149">
                  <c:v>3844</c:v>
                </c:pt>
                <c:pt idx="150">
                  <c:v>3843</c:v>
                </c:pt>
                <c:pt idx="151">
                  <c:v>3842</c:v>
                </c:pt>
                <c:pt idx="152">
                  <c:v>3841</c:v>
                </c:pt>
                <c:pt idx="153">
                  <c:v>3840</c:v>
                </c:pt>
                <c:pt idx="154">
                  <c:v>3839</c:v>
                </c:pt>
                <c:pt idx="155">
                  <c:v>3838</c:v>
                </c:pt>
                <c:pt idx="156">
                  <c:v>3837</c:v>
                </c:pt>
                <c:pt idx="157">
                  <c:v>3836</c:v>
                </c:pt>
                <c:pt idx="158">
                  <c:v>3835</c:v>
                </c:pt>
                <c:pt idx="159">
                  <c:v>3834</c:v>
                </c:pt>
                <c:pt idx="160">
                  <c:v>3833</c:v>
                </c:pt>
                <c:pt idx="161">
                  <c:v>3832</c:v>
                </c:pt>
                <c:pt idx="162">
                  <c:v>3831</c:v>
                </c:pt>
                <c:pt idx="163">
                  <c:v>3830</c:v>
                </c:pt>
                <c:pt idx="164">
                  <c:v>3829</c:v>
                </c:pt>
                <c:pt idx="165">
                  <c:v>3828</c:v>
                </c:pt>
                <c:pt idx="166">
                  <c:v>3827</c:v>
                </c:pt>
                <c:pt idx="167">
                  <c:v>3826</c:v>
                </c:pt>
                <c:pt idx="168">
                  <c:v>3825</c:v>
                </c:pt>
                <c:pt idx="169">
                  <c:v>3824</c:v>
                </c:pt>
                <c:pt idx="170">
                  <c:v>3823</c:v>
                </c:pt>
                <c:pt idx="171">
                  <c:v>3822</c:v>
                </c:pt>
                <c:pt idx="172">
                  <c:v>3821</c:v>
                </c:pt>
                <c:pt idx="173">
                  <c:v>3820</c:v>
                </c:pt>
                <c:pt idx="174">
                  <c:v>3819</c:v>
                </c:pt>
                <c:pt idx="175">
                  <c:v>3818</c:v>
                </c:pt>
                <c:pt idx="176">
                  <c:v>3817</c:v>
                </c:pt>
                <c:pt idx="177">
                  <c:v>3816</c:v>
                </c:pt>
                <c:pt idx="178">
                  <c:v>3815</c:v>
                </c:pt>
                <c:pt idx="179">
                  <c:v>3814</c:v>
                </c:pt>
                <c:pt idx="180">
                  <c:v>3813</c:v>
                </c:pt>
                <c:pt idx="181">
                  <c:v>3812</c:v>
                </c:pt>
                <c:pt idx="182">
                  <c:v>3811</c:v>
                </c:pt>
                <c:pt idx="183">
                  <c:v>3810</c:v>
                </c:pt>
                <c:pt idx="184">
                  <c:v>3809</c:v>
                </c:pt>
                <c:pt idx="185">
                  <c:v>3808</c:v>
                </c:pt>
                <c:pt idx="186">
                  <c:v>3807</c:v>
                </c:pt>
                <c:pt idx="187">
                  <c:v>3806</c:v>
                </c:pt>
                <c:pt idx="188">
                  <c:v>3805</c:v>
                </c:pt>
                <c:pt idx="189">
                  <c:v>3804</c:v>
                </c:pt>
                <c:pt idx="190">
                  <c:v>3803</c:v>
                </c:pt>
                <c:pt idx="191">
                  <c:v>3802</c:v>
                </c:pt>
                <c:pt idx="192">
                  <c:v>3801</c:v>
                </c:pt>
                <c:pt idx="193">
                  <c:v>3800</c:v>
                </c:pt>
                <c:pt idx="194">
                  <c:v>3799</c:v>
                </c:pt>
                <c:pt idx="195">
                  <c:v>3798</c:v>
                </c:pt>
                <c:pt idx="196">
                  <c:v>3797</c:v>
                </c:pt>
                <c:pt idx="197">
                  <c:v>3796</c:v>
                </c:pt>
                <c:pt idx="198">
                  <c:v>3795</c:v>
                </c:pt>
                <c:pt idx="199">
                  <c:v>3794</c:v>
                </c:pt>
                <c:pt idx="200">
                  <c:v>3793</c:v>
                </c:pt>
                <c:pt idx="201">
                  <c:v>3792</c:v>
                </c:pt>
                <c:pt idx="202">
                  <c:v>3791</c:v>
                </c:pt>
                <c:pt idx="203">
                  <c:v>3790</c:v>
                </c:pt>
                <c:pt idx="204">
                  <c:v>3789</c:v>
                </c:pt>
                <c:pt idx="205">
                  <c:v>3788</c:v>
                </c:pt>
                <c:pt idx="206">
                  <c:v>3787</c:v>
                </c:pt>
                <c:pt idx="207">
                  <c:v>3786</c:v>
                </c:pt>
                <c:pt idx="208">
                  <c:v>3785</c:v>
                </c:pt>
                <c:pt idx="209">
                  <c:v>3784</c:v>
                </c:pt>
                <c:pt idx="210">
                  <c:v>3783</c:v>
                </c:pt>
                <c:pt idx="211">
                  <c:v>3782</c:v>
                </c:pt>
                <c:pt idx="212">
                  <c:v>3781</c:v>
                </c:pt>
                <c:pt idx="213">
                  <c:v>3780</c:v>
                </c:pt>
                <c:pt idx="214">
                  <c:v>3779</c:v>
                </c:pt>
                <c:pt idx="215">
                  <c:v>3778</c:v>
                </c:pt>
                <c:pt idx="216">
                  <c:v>3777</c:v>
                </c:pt>
                <c:pt idx="217">
                  <c:v>3776</c:v>
                </c:pt>
                <c:pt idx="218">
                  <c:v>3775</c:v>
                </c:pt>
                <c:pt idx="219">
                  <c:v>3774</c:v>
                </c:pt>
                <c:pt idx="220">
                  <c:v>3773</c:v>
                </c:pt>
                <c:pt idx="221">
                  <c:v>3772</c:v>
                </c:pt>
                <c:pt idx="222">
                  <c:v>3771</c:v>
                </c:pt>
                <c:pt idx="223">
                  <c:v>3770</c:v>
                </c:pt>
                <c:pt idx="224">
                  <c:v>3769</c:v>
                </c:pt>
                <c:pt idx="225">
                  <c:v>3768</c:v>
                </c:pt>
                <c:pt idx="226">
                  <c:v>3767</c:v>
                </c:pt>
                <c:pt idx="227">
                  <c:v>3766</c:v>
                </c:pt>
                <c:pt idx="228">
                  <c:v>3765</c:v>
                </c:pt>
                <c:pt idx="229">
                  <c:v>3764</c:v>
                </c:pt>
                <c:pt idx="230">
                  <c:v>3763</c:v>
                </c:pt>
                <c:pt idx="231">
                  <c:v>3762</c:v>
                </c:pt>
                <c:pt idx="232">
                  <c:v>3761</c:v>
                </c:pt>
                <c:pt idx="233">
                  <c:v>3760</c:v>
                </c:pt>
                <c:pt idx="234">
                  <c:v>3759</c:v>
                </c:pt>
                <c:pt idx="235">
                  <c:v>3758</c:v>
                </c:pt>
                <c:pt idx="236">
                  <c:v>3757</c:v>
                </c:pt>
                <c:pt idx="237">
                  <c:v>3756</c:v>
                </c:pt>
                <c:pt idx="238">
                  <c:v>3755</c:v>
                </c:pt>
                <c:pt idx="239">
                  <c:v>3754</c:v>
                </c:pt>
                <c:pt idx="240">
                  <c:v>3753</c:v>
                </c:pt>
                <c:pt idx="241">
                  <c:v>3752</c:v>
                </c:pt>
                <c:pt idx="242">
                  <c:v>3751</c:v>
                </c:pt>
                <c:pt idx="243">
                  <c:v>3750</c:v>
                </c:pt>
                <c:pt idx="244">
                  <c:v>3749</c:v>
                </c:pt>
                <c:pt idx="245">
                  <c:v>3748</c:v>
                </c:pt>
                <c:pt idx="246">
                  <c:v>3747</c:v>
                </c:pt>
                <c:pt idx="247">
                  <c:v>3746</c:v>
                </c:pt>
                <c:pt idx="248">
                  <c:v>3745</c:v>
                </c:pt>
                <c:pt idx="249">
                  <c:v>3744</c:v>
                </c:pt>
                <c:pt idx="250">
                  <c:v>3743</c:v>
                </c:pt>
                <c:pt idx="251">
                  <c:v>3742</c:v>
                </c:pt>
                <c:pt idx="252">
                  <c:v>3741</c:v>
                </c:pt>
                <c:pt idx="253">
                  <c:v>3740</c:v>
                </c:pt>
                <c:pt idx="254">
                  <c:v>3739</c:v>
                </c:pt>
                <c:pt idx="255">
                  <c:v>3738</c:v>
                </c:pt>
                <c:pt idx="256">
                  <c:v>3737</c:v>
                </c:pt>
                <c:pt idx="257">
                  <c:v>3736</c:v>
                </c:pt>
                <c:pt idx="258">
                  <c:v>3735</c:v>
                </c:pt>
                <c:pt idx="259">
                  <c:v>3734</c:v>
                </c:pt>
                <c:pt idx="260">
                  <c:v>3733</c:v>
                </c:pt>
                <c:pt idx="261">
                  <c:v>3732</c:v>
                </c:pt>
                <c:pt idx="262">
                  <c:v>3731</c:v>
                </c:pt>
                <c:pt idx="263">
                  <c:v>3730</c:v>
                </c:pt>
                <c:pt idx="264">
                  <c:v>3729</c:v>
                </c:pt>
                <c:pt idx="265">
                  <c:v>3728</c:v>
                </c:pt>
                <c:pt idx="266">
                  <c:v>3727</c:v>
                </c:pt>
                <c:pt idx="267">
                  <c:v>3726</c:v>
                </c:pt>
                <c:pt idx="268">
                  <c:v>3725</c:v>
                </c:pt>
                <c:pt idx="269">
                  <c:v>3724</c:v>
                </c:pt>
                <c:pt idx="270">
                  <c:v>3723</c:v>
                </c:pt>
                <c:pt idx="271">
                  <c:v>3722</c:v>
                </c:pt>
                <c:pt idx="272">
                  <c:v>3721</c:v>
                </c:pt>
                <c:pt idx="273">
                  <c:v>3720</c:v>
                </c:pt>
                <c:pt idx="274">
                  <c:v>3719</c:v>
                </c:pt>
                <c:pt idx="275">
                  <c:v>3718</c:v>
                </c:pt>
                <c:pt idx="276">
                  <c:v>3717</c:v>
                </c:pt>
                <c:pt idx="277">
                  <c:v>3716</c:v>
                </c:pt>
                <c:pt idx="278">
                  <c:v>3715</c:v>
                </c:pt>
                <c:pt idx="279">
                  <c:v>3714</c:v>
                </c:pt>
                <c:pt idx="280">
                  <c:v>3713</c:v>
                </c:pt>
                <c:pt idx="281">
                  <c:v>3712</c:v>
                </c:pt>
                <c:pt idx="282">
                  <c:v>3711</c:v>
                </c:pt>
                <c:pt idx="283">
                  <c:v>3710</c:v>
                </c:pt>
                <c:pt idx="284">
                  <c:v>3709</c:v>
                </c:pt>
                <c:pt idx="285">
                  <c:v>3708</c:v>
                </c:pt>
                <c:pt idx="286">
                  <c:v>3707</c:v>
                </c:pt>
                <c:pt idx="287">
                  <c:v>3706</c:v>
                </c:pt>
                <c:pt idx="288">
                  <c:v>3705</c:v>
                </c:pt>
                <c:pt idx="289">
                  <c:v>3704</c:v>
                </c:pt>
                <c:pt idx="290">
                  <c:v>3703</c:v>
                </c:pt>
                <c:pt idx="291">
                  <c:v>3702</c:v>
                </c:pt>
                <c:pt idx="292">
                  <c:v>3701</c:v>
                </c:pt>
                <c:pt idx="293">
                  <c:v>3700</c:v>
                </c:pt>
                <c:pt idx="294">
                  <c:v>3699</c:v>
                </c:pt>
                <c:pt idx="295">
                  <c:v>3698</c:v>
                </c:pt>
                <c:pt idx="296">
                  <c:v>3697</c:v>
                </c:pt>
                <c:pt idx="297">
                  <c:v>3696</c:v>
                </c:pt>
                <c:pt idx="298">
                  <c:v>3695</c:v>
                </c:pt>
                <c:pt idx="299">
                  <c:v>3694</c:v>
                </c:pt>
                <c:pt idx="300">
                  <c:v>3693</c:v>
                </c:pt>
                <c:pt idx="301">
                  <c:v>3692</c:v>
                </c:pt>
                <c:pt idx="302">
                  <c:v>3691</c:v>
                </c:pt>
                <c:pt idx="303">
                  <c:v>3690</c:v>
                </c:pt>
                <c:pt idx="304">
                  <c:v>3689</c:v>
                </c:pt>
                <c:pt idx="305">
                  <c:v>3688</c:v>
                </c:pt>
                <c:pt idx="306">
                  <c:v>3687</c:v>
                </c:pt>
                <c:pt idx="307">
                  <c:v>3686</c:v>
                </c:pt>
                <c:pt idx="308">
                  <c:v>3685</c:v>
                </c:pt>
                <c:pt idx="309">
                  <c:v>3684</c:v>
                </c:pt>
                <c:pt idx="310">
                  <c:v>3683</c:v>
                </c:pt>
                <c:pt idx="311">
                  <c:v>3682</c:v>
                </c:pt>
                <c:pt idx="312">
                  <c:v>3681</c:v>
                </c:pt>
                <c:pt idx="313">
                  <c:v>3680</c:v>
                </c:pt>
                <c:pt idx="314">
                  <c:v>3679</c:v>
                </c:pt>
                <c:pt idx="315">
                  <c:v>3678</c:v>
                </c:pt>
                <c:pt idx="316">
                  <c:v>3677</c:v>
                </c:pt>
                <c:pt idx="317">
                  <c:v>3676</c:v>
                </c:pt>
                <c:pt idx="318">
                  <c:v>3675</c:v>
                </c:pt>
                <c:pt idx="319">
                  <c:v>3674</c:v>
                </c:pt>
                <c:pt idx="320">
                  <c:v>3673</c:v>
                </c:pt>
                <c:pt idx="321">
                  <c:v>3672</c:v>
                </c:pt>
                <c:pt idx="322">
                  <c:v>3671</c:v>
                </c:pt>
                <c:pt idx="323">
                  <c:v>3670</c:v>
                </c:pt>
                <c:pt idx="324">
                  <c:v>3669</c:v>
                </c:pt>
                <c:pt idx="325">
                  <c:v>3668</c:v>
                </c:pt>
                <c:pt idx="326">
                  <c:v>3667</c:v>
                </c:pt>
                <c:pt idx="327">
                  <c:v>3666</c:v>
                </c:pt>
                <c:pt idx="328">
                  <c:v>3665</c:v>
                </c:pt>
                <c:pt idx="329">
                  <c:v>3664</c:v>
                </c:pt>
                <c:pt idx="330">
                  <c:v>3663</c:v>
                </c:pt>
                <c:pt idx="331">
                  <c:v>3662</c:v>
                </c:pt>
                <c:pt idx="332">
                  <c:v>3661</c:v>
                </c:pt>
                <c:pt idx="333">
                  <c:v>3660</c:v>
                </c:pt>
                <c:pt idx="334">
                  <c:v>3659</c:v>
                </c:pt>
                <c:pt idx="335">
                  <c:v>3658</c:v>
                </c:pt>
                <c:pt idx="336">
                  <c:v>3657</c:v>
                </c:pt>
                <c:pt idx="337">
                  <c:v>3656</c:v>
                </c:pt>
                <c:pt idx="338">
                  <c:v>3655</c:v>
                </c:pt>
                <c:pt idx="339">
                  <c:v>3654</c:v>
                </c:pt>
                <c:pt idx="340">
                  <c:v>3653</c:v>
                </c:pt>
                <c:pt idx="341">
                  <c:v>3652</c:v>
                </c:pt>
                <c:pt idx="342">
                  <c:v>3651</c:v>
                </c:pt>
                <c:pt idx="343">
                  <c:v>3650</c:v>
                </c:pt>
                <c:pt idx="344">
                  <c:v>3649</c:v>
                </c:pt>
                <c:pt idx="345">
                  <c:v>3648</c:v>
                </c:pt>
                <c:pt idx="346">
                  <c:v>3647</c:v>
                </c:pt>
                <c:pt idx="347">
                  <c:v>3646</c:v>
                </c:pt>
                <c:pt idx="348">
                  <c:v>3645</c:v>
                </c:pt>
                <c:pt idx="349">
                  <c:v>3644</c:v>
                </c:pt>
                <c:pt idx="350">
                  <c:v>3643</c:v>
                </c:pt>
                <c:pt idx="351">
                  <c:v>3642</c:v>
                </c:pt>
                <c:pt idx="352">
                  <c:v>3641</c:v>
                </c:pt>
                <c:pt idx="353">
                  <c:v>3640</c:v>
                </c:pt>
                <c:pt idx="354">
                  <c:v>3639</c:v>
                </c:pt>
                <c:pt idx="355">
                  <c:v>3638</c:v>
                </c:pt>
                <c:pt idx="356">
                  <c:v>3637</c:v>
                </c:pt>
                <c:pt idx="357">
                  <c:v>3636</c:v>
                </c:pt>
                <c:pt idx="358">
                  <c:v>3635</c:v>
                </c:pt>
                <c:pt idx="359">
                  <c:v>3634</c:v>
                </c:pt>
                <c:pt idx="360">
                  <c:v>3633</c:v>
                </c:pt>
                <c:pt idx="361">
                  <c:v>3632</c:v>
                </c:pt>
                <c:pt idx="362">
                  <c:v>3631</c:v>
                </c:pt>
                <c:pt idx="363">
                  <c:v>3630</c:v>
                </c:pt>
                <c:pt idx="364">
                  <c:v>3629</c:v>
                </c:pt>
                <c:pt idx="365">
                  <c:v>3628</c:v>
                </c:pt>
                <c:pt idx="366">
                  <c:v>3627</c:v>
                </c:pt>
                <c:pt idx="367">
                  <c:v>3626</c:v>
                </c:pt>
                <c:pt idx="368">
                  <c:v>3625</c:v>
                </c:pt>
                <c:pt idx="369">
                  <c:v>3624</c:v>
                </c:pt>
                <c:pt idx="370">
                  <c:v>3623</c:v>
                </c:pt>
                <c:pt idx="371">
                  <c:v>3622</c:v>
                </c:pt>
                <c:pt idx="372">
                  <c:v>3621</c:v>
                </c:pt>
                <c:pt idx="373">
                  <c:v>3620</c:v>
                </c:pt>
                <c:pt idx="374">
                  <c:v>3619</c:v>
                </c:pt>
                <c:pt idx="375">
                  <c:v>3618</c:v>
                </c:pt>
                <c:pt idx="376">
                  <c:v>3617</c:v>
                </c:pt>
                <c:pt idx="377">
                  <c:v>3616</c:v>
                </c:pt>
                <c:pt idx="378">
                  <c:v>3615</c:v>
                </c:pt>
                <c:pt idx="379">
                  <c:v>3614</c:v>
                </c:pt>
                <c:pt idx="380">
                  <c:v>3613</c:v>
                </c:pt>
                <c:pt idx="381">
                  <c:v>3612</c:v>
                </c:pt>
                <c:pt idx="382">
                  <c:v>3611</c:v>
                </c:pt>
                <c:pt idx="383">
                  <c:v>3610</c:v>
                </c:pt>
                <c:pt idx="384">
                  <c:v>3609</c:v>
                </c:pt>
                <c:pt idx="385">
                  <c:v>3608</c:v>
                </c:pt>
                <c:pt idx="386">
                  <c:v>3607</c:v>
                </c:pt>
                <c:pt idx="387">
                  <c:v>3606</c:v>
                </c:pt>
                <c:pt idx="388">
                  <c:v>3605</c:v>
                </c:pt>
                <c:pt idx="389">
                  <c:v>3604</c:v>
                </c:pt>
                <c:pt idx="390">
                  <c:v>3603</c:v>
                </c:pt>
                <c:pt idx="391">
                  <c:v>3602</c:v>
                </c:pt>
                <c:pt idx="392">
                  <c:v>3601</c:v>
                </c:pt>
                <c:pt idx="393">
                  <c:v>3600</c:v>
                </c:pt>
                <c:pt idx="394">
                  <c:v>3599</c:v>
                </c:pt>
                <c:pt idx="395">
                  <c:v>3598</c:v>
                </c:pt>
                <c:pt idx="396">
                  <c:v>3597</c:v>
                </c:pt>
                <c:pt idx="397">
                  <c:v>3596</c:v>
                </c:pt>
                <c:pt idx="398">
                  <c:v>3595</c:v>
                </c:pt>
                <c:pt idx="399">
                  <c:v>3594</c:v>
                </c:pt>
                <c:pt idx="400">
                  <c:v>3593</c:v>
                </c:pt>
                <c:pt idx="401">
                  <c:v>3592</c:v>
                </c:pt>
                <c:pt idx="402">
                  <c:v>3591</c:v>
                </c:pt>
                <c:pt idx="403">
                  <c:v>3590</c:v>
                </c:pt>
                <c:pt idx="404">
                  <c:v>3589</c:v>
                </c:pt>
                <c:pt idx="405">
                  <c:v>3588</c:v>
                </c:pt>
                <c:pt idx="406">
                  <c:v>3587</c:v>
                </c:pt>
                <c:pt idx="407">
                  <c:v>3586</c:v>
                </c:pt>
                <c:pt idx="408">
                  <c:v>3585</c:v>
                </c:pt>
                <c:pt idx="409">
                  <c:v>3584</c:v>
                </c:pt>
                <c:pt idx="410">
                  <c:v>3583</c:v>
                </c:pt>
                <c:pt idx="411">
                  <c:v>3582</c:v>
                </c:pt>
                <c:pt idx="412">
                  <c:v>3581</c:v>
                </c:pt>
                <c:pt idx="413">
                  <c:v>3580</c:v>
                </c:pt>
                <c:pt idx="414">
                  <c:v>3579</c:v>
                </c:pt>
                <c:pt idx="415">
                  <c:v>3578</c:v>
                </c:pt>
                <c:pt idx="416">
                  <c:v>3577</c:v>
                </c:pt>
                <c:pt idx="417">
                  <c:v>3576</c:v>
                </c:pt>
                <c:pt idx="418">
                  <c:v>3575</c:v>
                </c:pt>
                <c:pt idx="419">
                  <c:v>3574</c:v>
                </c:pt>
                <c:pt idx="420">
                  <c:v>3573</c:v>
                </c:pt>
                <c:pt idx="421">
                  <c:v>3572</c:v>
                </c:pt>
                <c:pt idx="422">
                  <c:v>3571</c:v>
                </c:pt>
                <c:pt idx="423">
                  <c:v>3570</c:v>
                </c:pt>
                <c:pt idx="424">
                  <c:v>3569</c:v>
                </c:pt>
                <c:pt idx="425">
                  <c:v>3568</c:v>
                </c:pt>
                <c:pt idx="426">
                  <c:v>3567</c:v>
                </c:pt>
                <c:pt idx="427">
                  <c:v>3566</c:v>
                </c:pt>
                <c:pt idx="428">
                  <c:v>3565</c:v>
                </c:pt>
                <c:pt idx="429">
                  <c:v>3564</c:v>
                </c:pt>
                <c:pt idx="430">
                  <c:v>3563</c:v>
                </c:pt>
                <c:pt idx="431">
                  <c:v>3562</c:v>
                </c:pt>
                <c:pt idx="432">
                  <c:v>3561</c:v>
                </c:pt>
                <c:pt idx="433">
                  <c:v>3560</c:v>
                </c:pt>
                <c:pt idx="434">
                  <c:v>3559</c:v>
                </c:pt>
                <c:pt idx="435">
                  <c:v>3558</c:v>
                </c:pt>
                <c:pt idx="436">
                  <c:v>3557</c:v>
                </c:pt>
                <c:pt idx="437">
                  <c:v>3556</c:v>
                </c:pt>
                <c:pt idx="438">
                  <c:v>3555</c:v>
                </c:pt>
                <c:pt idx="439">
                  <c:v>3554</c:v>
                </c:pt>
                <c:pt idx="440">
                  <c:v>3553</c:v>
                </c:pt>
                <c:pt idx="441">
                  <c:v>3552</c:v>
                </c:pt>
                <c:pt idx="442">
                  <c:v>3551</c:v>
                </c:pt>
                <c:pt idx="443">
                  <c:v>3550</c:v>
                </c:pt>
                <c:pt idx="444">
                  <c:v>3549</c:v>
                </c:pt>
                <c:pt idx="445">
                  <c:v>3548</c:v>
                </c:pt>
                <c:pt idx="446">
                  <c:v>3547</c:v>
                </c:pt>
                <c:pt idx="447">
                  <c:v>3546</c:v>
                </c:pt>
                <c:pt idx="448">
                  <c:v>3545</c:v>
                </c:pt>
                <c:pt idx="449">
                  <c:v>3544</c:v>
                </c:pt>
                <c:pt idx="450">
                  <c:v>3543</c:v>
                </c:pt>
                <c:pt idx="451">
                  <c:v>3542</c:v>
                </c:pt>
                <c:pt idx="452">
                  <c:v>3541</c:v>
                </c:pt>
                <c:pt idx="453">
                  <c:v>3540</c:v>
                </c:pt>
                <c:pt idx="454">
                  <c:v>3539</c:v>
                </c:pt>
                <c:pt idx="455">
                  <c:v>3538</c:v>
                </c:pt>
                <c:pt idx="456">
                  <c:v>3537</c:v>
                </c:pt>
                <c:pt idx="457">
                  <c:v>3536</c:v>
                </c:pt>
                <c:pt idx="458">
                  <c:v>3535</c:v>
                </c:pt>
                <c:pt idx="459">
                  <c:v>3534</c:v>
                </c:pt>
                <c:pt idx="460">
                  <c:v>3533</c:v>
                </c:pt>
                <c:pt idx="461">
                  <c:v>3532</c:v>
                </c:pt>
                <c:pt idx="462">
                  <c:v>3531</c:v>
                </c:pt>
                <c:pt idx="463">
                  <c:v>3530</c:v>
                </c:pt>
                <c:pt idx="464">
                  <c:v>3529</c:v>
                </c:pt>
                <c:pt idx="465">
                  <c:v>3528</c:v>
                </c:pt>
                <c:pt idx="466">
                  <c:v>3527</c:v>
                </c:pt>
                <c:pt idx="467">
                  <c:v>3526</c:v>
                </c:pt>
                <c:pt idx="468">
                  <c:v>3525</c:v>
                </c:pt>
                <c:pt idx="469">
                  <c:v>3524</c:v>
                </c:pt>
                <c:pt idx="470">
                  <c:v>3523</c:v>
                </c:pt>
                <c:pt idx="471">
                  <c:v>3522</c:v>
                </c:pt>
                <c:pt idx="472">
                  <c:v>3521</c:v>
                </c:pt>
                <c:pt idx="473">
                  <c:v>3520</c:v>
                </c:pt>
                <c:pt idx="474">
                  <c:v>3519</c:v>
                </c:pt>
                <c:pt idx="475">
                  <c:v>3518</c:v>
                </c:pt>
                <c:pt idx="476">
                  <c:v>3517</c:v>
                </c:pt>
                <c:pt idx="477">
                  <c:v>3516</c:v>
                </c:pt>
                <c:pt idx="478">
                  <c:v>3515</c:v>
                </c:pt>
                <c:pt idx="479">
                  <c:v>3514</c:v>
                </c:pt>
                <c:pt idx="480">
                  <c:v>3513</c:v>
                </c:pt>
                <c:pt idx="481">
                  <c:v>3512</c:v>
                </c:pt>
                <c:pt idx="482">
                  <c:v>3511</c:v>
                </c:pt>
                <c:pt idx="483">
                  <c:v>3510</c:v>
                </c:pt>
                <c:pt idx="484">
                  <c:v>3509</c:v>
                </c:pt>
                <c:pt idx="485">
                  <c:v>3508</c:v>
                </c:pt>
                <c:pt idx="486">
                  <c:v>3507</c:v>
                </c:pt>
                <c:pt idx="487">
                  <c:v>3506</c:v>
                </c:pt>
                <c:pt idx="488">
                  <c:v>3505</c:v>
                </c:pt>
                <c:pt idx="489">
                  <c:v>3504</c:v>
                </c:pt>
                <c:pt idx="490">
                  <c:v>3503</c:v>
                </c:pt>
                <c:pt idx="491">
                  <c:v>3502</c:v>
                </c:pt>
                <c:pt idx="492">
                  <c:v>3501</c:v>
                </c:pt>
                <c:pt idx="493">
                  <c:v>3500</c:v>
                </c:pt>
                <c:pt idx="494">
                  <c:v>3499</c:v>
                </c:pt>
                <c:pt idx="495">
                  <c:v>3498</c:v>
                </c:pt>
                <c:pt idx="496">
                  <c:v>3497</c:v>
                </c:pt>
                <c:pt idx="497">
                  <c:v>3496</c:v>
                </c:pt>
                <c:pt idx="498">
                  <c:v>3495</c:v>
                </c:pt>
                <c:pt idx="499">
                  <c:v>3494</c:v>
                </c:pt>
                <c:pt idx="500">
                  <c:v>3493</c:v>
                </c:pt>
                <c:pt idx="501">
                  <c:v>3492</c:v>
                </c:pt>
                <c:pt idx="502">
                  <c:v>3491</c:v>
                </c:pt>
                <c:pt idx="503">
                  <c:v>3490</c:v>
                </c:pt>
                <c:pt idx="504">
                  <c:v>3489</c:v>
                </c:pt>
                <c:pt idx="505">
                  <c:v>3488</c:v>
                </c:pt>
                <c:pt idx="506">
                  <c:v>3487</c:v>
                </c:pt>
                <c:pt idx="507">
                  <c:v>3486</c:v>
                </c:pt>
                <c:pt idx="508">
                  <c:v>3485</c:v>
                </c:pt>
                <c:pt idx="509">
                  <c:v>3484</c:v>
                </c:pt>
                <c:pt idx="510">
                  <c:v>3483</c:v>
                </c:pt>
                <c:pt idx="511">
                  <c:v>3482</c:v>
                </c:pt>
                <c:pt idx="512">
                  <c:v>3481</c:v>
                </c:pt>
                <c:pt idx="513">
                  <c:v>3480</c:v>
                </c:pt>
                <c:pt idx="514">
                  <c:v>3479</c:v>
                </c:pt>
                <c:pt idx="515">
                  <c:v>3478</c:v>
                </c:pt>
                <c:pt idx="516">
                  <c:v>3477</c:v>
                </c:pt>
                <c:pt idx="517">
                  <c:v>3476</c:v>
                </c:pt>
                <c:pt idx="518">
                  <c:v>3475</c:v>
                </c:pt>
                <c:pt idx="519">
                  <c:v>3474</c:v>
                </c:pt>
                <c:pt idx="520">
                  <c:v>3473</c:v>
                </c:pt>
                <c:pt idx="521">
                  <c:v>3472</c:v>
                </c:pt>
                <c:pt idx="522">
                  <c:v>3471</c:v>
                </c:pt>
                <c:pt idx="523">
                  <c:v>3470</c:v>
                </c:pt>
                <c:pt idx="524">
                  <c:v>3469</c:v>
                </c:pt>
                <c:pt idx="525">
                  <c:v>3468</c:v>
                </c:pt>
                <c:pt idx="526">
                  <c:v>3467</c:v>
                </c:pt>
                <c:pt idx="527">
                  <c:v>3466</c:v>
                </c:pt>
                <c:pt idx="528">
                  <c:v>3465</c:v>
                </c:pt>
                <c:pt idx="529">
                  <c:v>3464</c:v>
                </c:pt>
                <c:pt idx="530">
                  <c:v>3463</c:v>
                </c:pt>
                <c:pt idx="531">
                  <c:v>3462</c:v>
                </c:pt>
                <c:pt idx="532">
                  <c:v>3461</c:v>
                </c:pt>
                <c:pt idx="533">
                  <c:v>3460</c:v>
                </c:pt>
                <c:pt idx="534">
                  <c:v>3459</c:v>
                </c:pt>
                <c:pt idx="535">
                  <c:v>3458</c:v>
                </c:pt>
                <c:pt idx="536">
                  <c:v>3457</c:v>
                </c:pt>
                <c:pt idx="537">
                  <c:v>3456</c:v>
                </c:pt>
                <c:pt idx="538">
                  <c:v>3455</c:v>
                </c:pt>
                <c:pt idx="539">
                  <c:v>3454</c:v>
                </c:pt>
                <c:pt idx="540">
                  <c:v>3453</c:v>
                </c:pt>
                <c:pt idx="541">
                  <c:v>3452</c:v>
                </c:pt>
                <c:pt idx="542">
                  <c:v>3451</c:v>
                </c:pt>
                <c:pt idx="543">
                  <c:v>3450</c:v>
                </c:pt>
                <c:pt idx="544">
                  <c:v>3449</c:v>
                </c:pt>
                <c:pt idx="545">
                  <c:v>3448</c:v>
                </c:pt>
                <c:pt idx="546">
                  <c:v>3447</c:v>
                </c:pt>
                <c:pt idx="547">
                  <c:v>3446</c:v>
                </c:pt>
                <c:pt idx="548">
                  <c:v>3445</c:v>
                </c:pt>
                <c:pt idx="549">
                  <c:v>3444</c:v>
                </c:pt>
                <c:pt idx="550">
                  <c:v>3443</c:v>
                </c:pt>
                <c:pt idx="551">
                  <c:v>3442</c:v>
                </c:pt>
                <c:pt idx="552">
                  <c:v>3441</c:v>
                </c:pt>
                <c:pt idx="553">
                  <c:v>3440</c:v>
                </c:pt>
                <c:pt idx="554">
                  <c:v>3439</c:v>
                </c:pt>
                <c:pt idx="555">
                  <c:v>3438</c:v>
                </c:pt>
                <c:pt idx="556">
                  <c:v>3437</c:v>
                </c:pt>
                <c:pt idx="557">
                  <c:v>3436</c:v>
                </c:pt>
                <c:pt idx="558">
                  <c:v>3435</c:v>
                </c:pt>
                <c:pt idx="559">
                  <c:v>3434</c:v>
                </c:pt>
                <c:pt idx="560">
                  <c:v>3433</c:v>
                </c:pt>
                <c:pt idx="561">
                  <c:v>3432</c:v>
                </c:pt>
                <c:pt idx="562">
                  <c:v>3431</c:v>
                </c:pt>
                <c:pt idx="563">
                  <c:v>3430</c:v>
                </c:pt>
                <c:pt idx="564">
                  <c:v>3429</c:v>
                </c:pt>
                <c:pt idx="565">
                  <c:v>3428</c:v>
                </c:pt>
                <c:pt idx="566">
                  <c:v>3427</c:v>
                </c:pt>
                <c:pt idx="567">
                  <c:v>3426</c:v>
                </c:pt>
                <c:pt idx="568">
                  <c:v>3425</c:v>
                </c:pt>
                <c:pt idx="569">
                  <c:v>3424</c:v>
                </c:pt>
                <c:pt idx="570">
                  <c:v>3423</c:v>
                </c:pt>
                <c:pt idx="571">
                  <c:v>3422</c:v>
                </c:pt>
                <c:pt idx="572">
                  <c:v>3421</c:v>
                </c:pt>
                <c:pt idx="573">
                  <c:v>3420</c:v>
                </c:pt>
                <c:pt idx="574">
                  <c:v>3419</c:v>
                </c:pt>
                <c:pt idx="575">
                  <c:v>3418</c:v>
                </c:pt>
                <c:pt idx="576">
                  <c:v>3417</c:v>
                </c:pt>
                <c:pt idx="577">
                  <c:v>3416</c:v>
                </c:pt>
                <c:pt idx="578">
                  <c:v>3415</c:v>
                </c:pt>
                <c:pt idx="579">
                  <c:v>3414</c:v>
                </c:pt>
                <c:pt idx="580">
                  <c:v>3413</c:v>
                </c:pt>
                <c:pt idx="581">
                  <c:v>3412</c:v>
                </c:pt>
                <c:pt idx="582">
                  <c:v>3411</c:v>
                </c:pt>
                <c:pt idx="583">
                  <c:v>3410</c:v>
                </c:pt>
                <c:pt idx="584">
                  <c:v>3409</c:v>
                </c:pt>
                <c:pt idx="585">
                  <c:v>3408</c:v>
                </c:pt>
                <c:pt idx="586">
                  <c:v>3407</c:v>
                </c:pt>
                <c:pt idx="587">
                  <c:v>3406</c:v>
                </c:pt>
                <c:pt idx="588">
                  <c:v>3405</c:v>
                </c:pt>
                <c:pt idx="589">
                  <c:v>3404</c:v>
                </c:pt>
                <c:pt idx="590">
                  <c:v>3403</c:v>
                </c:pt>
                <c:pt idx="591">
                  <c:v>3402</c:v>
                </c:pt>
                <c:pt idx="592">
                  <c:v>3401</c:v>
                </c:pt>
                <c:pt idx="593">
                  <c:v>3400</c:v>
                </c:pt>
                <c:pt idx="594">
                  <c:v>3399</c:v>
                </c:pt>
                <c:pt idx="595">
                  <c:v>3398</c:v>
                </c:pt>
                <c:pt idx="596">
                  <c:v>3397</c:v>
                </c:pt>
                <c:pt idx="597">
                  <c:v>3396</c:v>
                </c:pt>
                <c:pt idx="598">
                  <c:v>3395</c:v>
                </c:pt>
                <c:pt idx="599">
                  <c:v>3394</c:v>
                </c:pt>
                <c:pt idx="600">
                  <c:v>3393</c:v>
                </c:pt>
                <c:pt idx="601">
                  <c:v>3392</c:v>
                </c:pt>
                <c:pt idx="602">
                  <c:v>3391</c:v>
                </c:pt>
                <c:pt idx="603">
                  <c:v>3390</c:v>
                </c:pt>
                <c:pt idx="604">
                  <c:v>3389</c:v>
                </c:pt>
                <c:pt idx="605">
                  <c:v>3388</c:v>
                </c:pt>
                <c:pt idx="606">
                  <c:v>3387</c:v>
                </c:pt>
                <c:pt idx="607">
                  <c:v>3386</c:v>
                </c:pt>
                <c:pt idx="608">
                  <c:v>3385</c:v>
                </c:pt>
                <c:pt idx="609">
                  <c:v>3384</c:v>
                </c:pt>
                <c:pt idx="610">
                  <c:v>3383</c:v>
                </c:pt>
                <c:pt idx="611">
                  <c:v>3382</c:v>
                </c:pt>
                <c:pt idx="612">
                  <c:v>3381</c:v>
                </c:pt>
                <c:pt idx="613">
                  <c:v>3380</c:v>
                </c:pt>
                <c:pt idx="614">
                  <c:v>3379</c:v>
                </c:pt>
                <c:pt idx="615">
                  <c:v>3378</c:v>
                </c:pt>
                <c:pt idx="616">
                  <c:v>3377</c:v>
                </c:pt>
                <c:pt idx="617">
                  <c:v>3376</c:v>
                </c:pt>
                <c:pt idx="618">
                  <c:v>3375</c:v>
                </c:pt>
                <c:pt idx="619">
                  <c:v>3374</c:v>
                </c:pt>
                <c:pt idx="620">
                  <c:v>3373</c:v>
                </c:pt>
                <c:pt idx="621">
                  <c:v>3372</c:v>
                </c:pt>
                <c:pt idx="622">
                  <c:v>3371</c:v>
                </c:pt>
                <c:pt idx="623">
                  <c:v>3370</c:v>
                </c:pt>
                <c:pt idx="624">
                  <c:v>3369</c:v>
                </c:pt>
                <c:pt idx="625">
                  <c:v>3368</c:v>
                </c:pt>
                <c:pt idx="626">
                  <c:v>3367</c:v>
                </c:pt>
                <c:pt idx="627">
                  <c:v>3366</c:v>
                </c:pt>
                <c:pt idx="628">
                  <c:v>3365</c:v>
                </c:pt>
                <c:pt idx="629">
                  <c:v>3364</c:v>
                </c:pt>
                <c:pt idx="630">
                  <c:v>3363</c:v>
                </c:pt>
                <c:pt idx="631">
                  <c:v>3362</c:v>
                </c:pt>
                <c:pt idx="632">
                  <c:v>3361</c:v>
                </c:pt>
                <c:pt idx="633">
                  <c:v>3360</c:v>
                </c:pt>
                <c:pt idx="634">
                  <c:v>3359</c:v>
                </c:pt>
                <c:pt idx="635">
                  <c:v>3358</c:v>
                </c:pt>
                <c:pt idx="636">
                  <c:v>3357</c:v>
                </c:pt>
                <c:pt idx="637">
                  <c:v>3356</c:v>
                </c:pt>
                <c:pt idx="638">
                  <c:v>3355</c:v>
                </c:pt>
                <c:pt idx="639">
                  <c:v>3354</c:v>
                </c:pt>
                <c:pt idx="640">
                  <c:v>3353</c:v>
                </c:pt>
                <c:pt idx="641">
                  <c:v>3352</c:v>
                </c:pt>
                <c:pt idx="642">
                  <c:v>3351</c:v>
                </c:pt>
                <c:pt idx="643">
                  <c:v>3350</c:v>
                </c:pt>
                <c:pt idx="644">
                  <c:v>3349</c:v>
                </c:pt>
                <c:pt idx="645">
                  <c:v>3348</c:v>
                </c:pt>
                <c:pt idx="646">
                  <c:v>3347</c:v>
                </c:pt>
                <c:pt idx="647">
                  <c:v>3346</c:v>
                </c:pt>
                <c:pt idx="648">
                  <c:v>3345</c:v>
                </c:pt>
                <c:pt idx="649">
                  <c:v>3344</c:v>
                </c:pt>
                <c:pt idx="650">
                  <c:v>3343</c:v>
                </c:pt>
                <c:pt idx="651">
                  <c:v>3342</c:v>
                </c:pt>
                <c:pt idx="652">
                  <c:v>3341</c:v>
                </c:pt>
                <c:pt idx="653">
                  <c:v>3340</c:v>
                </c:pt>
                <c:pt idx="654">
                  <c:v>3339</c:v>
                </c:pt>
                <c:pt idx="655">
                  <c:v>3338</c:v>
                </c:pt>
                <c:pt idx="656">
                  <c:v>3337</c:v>
                </c:pt>
                <c:pt idx="657">
                  <c:v>3336</c:v>
                </c:pt>
                <c:pt idx="658">
                  <c:v>3335</c:v>
                </c:pt>
                <c:pt idx="659">
                  <c:v>3334</c:v>
                </c:pt>
                <c:pt idx="660">
                  <c:v>3333</c:v>
                </c:pt>
                <c:pt idx="661">
                  <c:v>3332</c:v>
                </c:pt>
                <c:pt idx="662">
                  <c:v>3331</c:v>
                </c:pt>
                <c:pt idx="663">
                  <c:v>3330</c:v>
                </c:pt>
                <c:pt idx="664">
                  <c:v>3329</c:v>
                </c:pt>
                <c:pt idx="665">
                  <c:v>3328</c:v>
                </c:pt>
                <c:pt idx="666">
                  <c:v>3327</c:v>
                </c:pt>
                <c:pt idx="667">
                  <c:v>3326</c:v>
                </c:pt>
                <c:pt idx="668">
                  <c:v>3325</c:v>
                </c:pt>
                <c:pt idx="669">
                  <c:v>3324</c:v>
                </c:pt>
                <c:pt idx="670">
                  <c:v>3323</c:v>
                </c:pt>
                <c:pt idx="671">
                  <c:v>3322</c:v>
                </c:pt>
                <c:pt idx="672">
                  <c:v>3321</c:v>
                </c:pt>
                <c:pt idx="673">
                  <c:v>3320</c:v>
                </c:pt>
                <c:pt idx="674">
                  <c:v>3319</c:v>
                </c:pt>
                <c:pt idx="675">
                  <c:v>3318</c:v>
                </c:pt>
                <c:pt idx="676">
                  <c:v>3317</c:v>
                </c:pt>
                <c:pt idx="677">
                  <c:v>3316</c:v>
                </c:pt>
                <c:pt idx="678">
                  <c:v>3315</c:v>
                </c:pt>
                <c:pt idx="679">
                  <c:v>3314</c:v>
                </c:pt>
                <c:pt idx="680">
                  <c:v>3313</c:v>
                </c:pt>
                <c:pt idx="681">
                  <c:v>3312</c:v>
                </c:pt>
                <c:pt idx="682">
                  <c:v>3311</c:v>
                </c:pt>
                <c:pt idx="683">
                  <c:v>3310</c:v>
                </c:pt>
                <c:pt idx="684">
                  <c:v>3309</c:v>
                </c:pt>
                <c:pt idx="685">
                  <c:v>3308</c:v>
                </c:pt>
                <c:pt idx="686">
                  <c:v>3307</c:v>
                </c:pt>
                <c:pt idx="687">
                  <c:v>3306</c:v>
                </c:pt>
                <c:pt idx="688">
                  <c:v>3305</c:v>
                </c:pt>
                <c:pt idx="689">
                  <c:v>3304</c:v>
                </c:pt>
                <c:pt idx="690">
                  <c:v>3303</c:v>
                </c:pt>
                <c:pt idx="691">
                  <c:v>3302</c:v>
                </c:pt>
                <c:pt idx="692">
                  <c:v>3301</c:v>
                </c:pt>
                <c:pt idx="693">
                  <c:v>3300</c:v>
                </c:pt>
                <c:pt idx="694">
                  <c:v>3299</c:v>
                </c:pt>
                <c:pt idx="695">
                  <c:v>3298</c:v>
                </c:pt>
                <c:pt idx="696">
                  <c:v>3297</c:v>
                </c:pt>
                <c:pt idx="697">
                  <c:v>3296</c:v>
                </c:pt>
                <c:pt idx="698">
                  <c:v>3295</c:v>
                </c:pt>
                <c:pt idx="699">
                  <c:v>3294</c:v>
                </c:pt>
                <c:pt idx="700">
                  <c:v>3293</c:v>
                </c:pt>
                <c:pt idx="701">
                  <c:v>3292</c:v>
                </c:pt>
                <c:pt idx="702">
                  <c:v>3291</c:v>
                </c:pt>
                <c:pt idx="703">
                  <c:v>3290</c:v>
                </c:pt>
                <c:pt idx="704">
                  <c:v>3289</c:v>
                </c:pt>
                <c:pt idx="705">
                  <c:v>3288</c:v>
                </c:pt>
                <c:pt idx="706">
                  <c:v>3287</c:v>
                </c:pt>
                <c:pt idx="707">
                  <c:v>3286</c:v>
                </c:pt>
                <c:pt idx="708">
                  <c:v>3285</c:v>
                </c:pt>
                <c:pt idx="709">
                  <c:v>3284</c:v>
                </c:pt>
                <c:pt idx="710">
                  <c:v>3283</c:v>
                </c:pt>
                <c:pt idx="711">
                  <c:v>3282</c:v>
                </c:pt>
                <c:pt idx="712">
                  <c:v>3281</c:v>
                </c:pt>
                <c:pt idx="713">
                  <c:v>3280</c:v>
                </c:pt>
                <c:pt idx="714">
                  <c:v>3279</c:v>
                </c:pt>
                <c:pt idx="715">
                  <c:v>3278</c:v>
                </c:pt>
                <c:pt idx="716">
                  <c:v>3277</c:v>
                </c:pt>
                <c:pt idx="717">
                  <c:v>3276</c:v>
                </c:pt>
                <c:pt idx="718">
                  <c:v>3275</c:v>
                </c:pt>
                <c:pt idx="719">
                  <c:v>3274</c:v>
                </c:pt>
                <c:pt idx="720">
                  <c:v>3273</c:v>
                </c:pt>
                <c:pt idx="721">
                  <c:v>3272</c:v>
                </c:pt>
                <c:pt idx="722">
                  <c:v>3271</c:v>
                </c:pt>
                <c:pt idx="723">
                  <c:v>3270</c:v>
                </c:pt>
                <c:pt idx="724">
                  <c:v>3269</c:v>
                </c:pt>
                <c:pt idx="725">
                  <c:v>3268</c:v>
                </c:pt>
                <c:pt idx="726">
                  <c:v>3267</c:v>
                </c:pt>
                <c:pt idx="727">
                  <c:v>3266</c:v>
                </c:pt>
                <c:pt idx="728">
                  <c:v>3265</c:v>
                </c:pt>
                <c:pt idx="729">
                  <c:v>3264</c:v>
                </c:pt>
                <c:pt idx="730">
                  <c:v>3263</c:v>
                </c:pt>
                <c:pt idx="731">
                  <c:v>3262</c:v>
                </c:pt>
                <c:pt idx="732">
                  <c:v>3261</c:v>
                </c:pt>
                <c:pt idx="733">
                  <c:v>3260</c:v>
                </c:pt>
                <c:pt idx="734">
                  <c:v>3259</c:v>
                </c:pt>
                <c:pt idx="735">
                  <c:v>3258</c:v>
                </c:pt>
                <c:pt idx="736">
                  <c:v>3257</c:v>
                </c:pt>
                <c:pt idx="737">
                  <c:v>3256</c:v>
                </c:pt>
                <c:pt idx="738">
                  <c:v>3255</c:v>
                </c:pt>
                <c:pt idx="739">
                  <c:v>3254</c:v>
                </c:pt>
                <c:pt idx="740">
                  <c:v>3253</c:v>
                </c:pt>
                <c:pt idx="741">
                  <c:v>3252</c:v>
                </c:pt>
                <c:pt idx="742">
                  <c:v>3251</c:v>
                </c:pt>
                <c:pt idx="743">
                  <c:v>3250</c:v>
                </c:pt>
                <c:pt idx="744">
                  <c:v>3249</c:v>
                </c:pt>
                <c:pt idx="745">
                  <c:v>3248</c:v>
                </c:pt>
                <c:pt idx="746">
                  <c:v>3247</c:v>
                </c:pt>
                <c:pt idx="747">
                  <c:v>3246</c:v>
                </c:pt>
                <c:pt idx="748">
                  <c:v>3245</c:v>
                </c:pt>
                <c:pt idx="749">
                  <c:v>3244</c:v>
                </c:pt>
                <c:pt idx="750">
                  <c:v>3243</c:v>
                </c:pt>
                <c:pt idx="751">
                  <c:v>3242</c:v>
                </c:pt>
                <c:pt idx="752">
                  <c:v>3241</c:v>
                </c:pt>
                <c:pt idx="753">
                  <c:v>3240</c:v>
                </c:pt>
                <c:pt idx="754">
                  <c:v>3239</c:v>
                </c:pt>
                <c:pt idx="755">
                  <c:v>3238</c:v>
                </c:pt>
                <c:pt idx="756">
                  <c:v>3237</c:v>
                </c:pt>
                <c:pt idx="757">
                  <c:v>3236</c:v>
                </c:pt>
                <c:pt idx="758">
                  <c:v>3235</c:v>
                </c:pt>
                <c:pt idx="759">
                  <c:v>3234</c:v>
                </c:pt>
                <c:pt idx="760">
                  <c:v>3233</c:v>
                </c:pt>
                <c:pt idx="761">
                  <c:v>3232</c:v>
                </c:pt>
                <c:pt idx="762">
                  <c:v>3231</c:v>
                </c:pt>
                <c:pt idx="763">
                  <c:v>3230</c:v>
                </c:pt>
                <c:pt idx="764">
                  <c:v>3229</c:v>
                </c:pt>
                <c:pt idx="765">
                  <c:v>3228</c:v>
                </c:pt>
                <c:pt idx="766">
                  <c:v>3227</c:v>
                </c:pt>
                <c:pt idx="767">
                  <c:v>3226</c:v>
                </c:pt>
                <c:pt idx="768">
                  <c:v>3225</c:v>
                </c:pt>
                <c:pt idx="769">
                  <c:v>3224</c:v>
                </c:pt>
                <c:pt idx="770">
                  <c:v>3223</c:v>
                </c:pt>
                <c:pt idx="771">
                  <c:v>3222</c:v>
                </c:pt>
                <c:pt idx="772">
                  <c:v>3221</c:v>
                </c:pt>
                <c:pt idx="773">
                  <c:v>3220</c:v>
                </c:pt>
                <c:pt idx="774">
                  <c:v>3219</c:v>
                </c:pt>
                <c:pt idx="775">
                  <c:v>3218</c:v>
                </c:pt>
                <c:pt idx="776">
                  <c:v>3217</c:v>
                </c:pt>
                <c:pt idx="777">
                  <c:v>3216</c:v>
                </c:pt>
                <c:pt idx="778">
                  <c:v>3215</c:v>
                </c:pt>
                <c:pt idx="779">
                  <c:v>3214</c:v>
                </c:pt>
                <c:pt idx="780">
                  <c:v>3213</c:v>
                </c:pt>
                <c:pt idx="781">
                  <c:v>3212</c:v>
                </c:pt>
                <c:pt idx="782">
                  <c:v>3211</c:v>
                </c:pt>
                <c:pt idx="783">
                  <c:v>3210</c:v>
                </c:pt>
                <c:pt idx="784">
                  <c:v>3209</c:v>
                </c:pt>
                <c:pt idx="785">
                  <c:v>3208</c:v>
                </c:pt>
                <c:pt idx="786">
                  <c:v>3207</c:v>
                </c:pt>
                <c:pt idx="787">
                  <c:v>3206</c:v>
                </c:pt>
                <c:pt idx="788">
                  <c:v>3205</c:v>
                </c:pt>
                <c:pt idx="789">
                  <c:v>3204</c:v>
                </c:pt>
                <c:pt idx="790">
                  <c:v>3203</c:v>
                </c:pt>
                <c:pt idx="791">
                  <c:v>3202</c:v>
                </c:pt>
                <c:pt idx="792">
                  <c:v>3201</c:v>
                </c:pt>
                <c:pt idx="793">
                  <c:v>3200</c:v>
                </c:pt>
                <c:pt idx="794">
                  <c:v>3199</c:v>
                </c:pt>
                <c:pt idx="795">
                  <c:v>3198</c:v>
                </c:pt>
                <c:pt idx="796">
                  <c:v>3197</c:v>
                </c:pt>
                <c:pt idx="797">
                  <c:v>3196</c:v>
                </c:pt>
                <c:pt idx="798">
                  <c:v>3195</c:v>
                </c:pt>
                <c:pt idx="799">
                  <c:v>3194</c:v>
                </c:pt>
                <c:pt idx="800">
                  <c:v>3193</c:v>
                </c:pt>
                <c:pt idx="801">
                  <c:v>3192</c:v>
                </c:pt>
                <c:pt idx="802">
                  <c:v>3191</c:v>
                </c:pt>
                <c:pt idx="803">
                  <c:v>3190</c:v>
                </c:pt>
                <c:pt idx="804">
                  <c:v>3189</c:v>
                </c:pt>
                <c:pt idx="805">
                  <c:v>3188</c:v>
                </c:pt>
                <c:pt idx="806">
                  <c:v>3187</c:v>
                </c:pt>
                <c:pt idx="807">
                  <c:v>3186</c:v>
                </c:pt>
                <c:pt idx="808">
                  <c:v>3185</c:v>
                </c:pt>
                <c:pt idx="809">
                  <c:v>3184</c:v>
                </c:pt>
                <c:pt idx="810">
                  <c:v>3183</c:v>
                </c:pt>
                <c:pt idx="811">
                  <c:v>3182</c:v>
                </c:pt>
                <c:pt idx="812">
                  <c:v>3181</c:v>
                </c:pt>
                <c:pt idx="813">
                  <c:v>3180</c:v>
                </c:pt>
                <c:pt idx="814">
                  <c:v>3179</c:v>
                </c:pt>
                <c:pt idx="815">
                  <c:v>3178</c:v>
                </c:pt>
                <c:pt idx="816">
                  <c:v>3177</c:v>
                </c:pt>
                <c:pt idx="817">
                  <c:v>3176</c:v>
                </c:pt>
                <c:pt idx="818">
                  <c:v>3175</c:v>
                </c:pt>
                <c:pt idx="819">
                  <c:v>3174</c:v>
                </c:pt>
                <c:pt idx="820">
                  <c:v>3173</c:v>
                </c:pt>
                <c:pt idx="821">
                  <c:v>3172</c:v>
                </c:pt>
                <c:pt idx="822">
                  <c:v>3171</c:v>
                </c:pt>
                <c:pt idx="823">
                  <c:v>3170</c:v>
                </c:pt>
                <c:pt idx="824">
                  <c:v>3169</c:v>
                </c:pt>
                <c:pt idx="825">
                  <c:v>3168</c:v>
                </c:pt>
                <c:pt idx="826">
                  <c:v>3167</c:v>
                </c:pt>
                <c:pt idx="827">
                  <c:v>3166</c:v>
                </c:pt>
                <c:pt idx="828">
                  <c:v>3165</c:v>
                </c:pt>
                <c:pt idx="829">
                  <c:v>3164</c:v>
                </c:pt>
                <c:pt idx="830">
                  <c:v>3163</c:v>
                </c:pt>
                <c:pt idx="831">
                  <c:v>3162</c:v>
                </c:pt>
                <c:pt idx="832">
                  <c:v>3161</c:v>
                </c:pt>
                <c:pt idx="833">
                  <c:v>3160</c:v>
                </c:pt>
                <c:pt idx="834">
                  <c:v>3159</c:v>
                </c:pt>
                <c:pt idx="835">
                  <c:v>3158</c:v>
                </c:pt>
                <c:pt idx="836">
                  <c:v>3157</c:v>
                </c:pt>
                <c:pt idx="837">
                  <c:v>3156</c:v>
                </c:pt>
                <c:pt idx="838">
                  <c:v>3155</c:v>
                </c:pt>
                <c:pt idx="839">
                  <c:v>3154</c:v>
                </c:pt>
                <c:pt idx="840">
                  <c:v>3153</c:v>
                </c:pt>
                <c:pt idx="841">
                  <c:v>3152</c:v>
                </c:pt>
                <c:pt idx="842">
                  <c:v>3151</c:v>
                </c:pt>
                <c:pt idx="843">
                  <c:v>3150</c:v>
                </c:pt>
                <c:pt idx="844">
                  <c:v>3149</c:v>
                </c:pt>
                <c:pt idx="845">
                  <c:v>3148</c:v>
                </c:pt>
                <c:pt idx="846">
                  <c:v>3147</c:v>
                </c:pt>
                <c:pt idx="847">
                  <c:v>3146</c:v>
                </c:pt>
                <c:pt idx="848">
                  <c:v>3145</c:v>
                </c:pt>
                <c:pt idx="849">
                  <c:v>3144</c:v>
                </c:pt>
                <c:pt idx="850">
                  <c:v>3143</c:v>
                </c:pt>
                <c:pt idx="851">
                  <c:v>3142</c:v>
                </c:pt>
                <c:pt idx="852">
                  <c:v>3141</c:v>
                </c:pt>
                <c:pt idx="853">
                  <c:v>3140</c:v>
                </c:pt>
                <c:pt idx="854">
                  <c:v>3139</c:v>
                </c:pt>
                <c:pt idx="855">
                  <c:v>3138</c:v>
                </c:pt>
                <c:pt idx="856">
                  <c:v>3137</c:v>
                </c:pt>
                <c:pt idx="857">
                  <c:v>3136</c:v>
                </c:pt>
                <c:pt idx="858">
                  <c:v>3135</c:v>
                </c:pt>
                <c:pt idx="859">
                  <c:v>3134</c:v>
                </c:pt>
                <c:pt idx="860">
                  <c:v>3133</c:v>
                </c:pt>
                <c:pt idx="861">
                  <c:v>3132</c:v>
                </c:pt>
                <c:pt idx="862">
                  <c:v>3131</c:v>
                </c:pt>
                <c:pt idx="863">
                  <c:v>3130</c:v>
                </c:pt>
                <c:pt idx="864">
                  <c:v>3129</c:v>
                </c:pt>
                <c:pt idx="865">
                  <c:v>3128</c:v>
                </c:pt>
                <c:pt idx="866">
                  <c:v>3127</c:v>
                </c:pt>
                <c:pt idx="867">
                  <c:v>3126</c:v>
                </c:pt>
                <c:pt idx="868">
                  <c:v>3125</c:v>
                </c:pt>
                <c:pt idx="869">
                  <c:v>3124</c:v>
                </c:pt>
                <c:pt idx="870">
                  <c:v>3123</c:v>
                </c:pt>
                <c:pt idx="871">
                  <c:v>3122</c:v>
                </c:pt>
                <c:pt idx="872">
                  <c:v>3121</c:v>
                </c:pt>
                <c:pt idx="873">
                  <c:v>3120</c:v>
                </c:pt>
                <c:pt idx="874">
                  <c:v>3119</c:v>
                </c:pt>
                <c:pt idx="875">
                  <c:v>3118</c:v>
                </c:pt>
                <c:pt idx="876">
                  <c:v>3117</c:v>
                </c:pt>
                <c:pt idx="877">
                  <c:v>3116</c:v>
                </c:pt>
                <c:pt idx="878">
                  <c:v>3115</c:v>
                </c:pt>
                <c:pt idx="879">
                  <c:v>3114</c:v>
                </c:pt>
                <c:pt idx="880">
                  <c:v>3113</c:v>
                </c:pt>
                <c:pt idx="881">
                  <c:v>3112</c:v>
                </c:pt>
                <c:pt idx="882">
                  <c:v>3111</c:v>
                </c:pt>
                <c:pt idx="883">
                  <c:v>3110</c:v>
                </c:pt>
                <c:pt idx="884">
                  <c:v>3109</c:v>
                </c:pt>
                <c:pt idx="885">
                  <c:v>3108</c:v>
                </c:pt>
                <c:pt idx="886">
                  <c:v>3107</c:v>
                </c:pt>
                <c:pt idx="887">
                  <c:v>3106</c:v>
                </c:pt>
                <c:pt idx="888">
                  <c:v>3105</c:v>
                </c:pt>
                <c:pt idx="889">
                  <c:v>3104</c:v>
                </c:pt>
                <c:pt idx="890">
                  <c:v>3103</c:v>
                </c:pt>
                <c:pt idx="891">
                  <c:v>3102</c:v>
                </c:pt>
                <c:pt idx="892">
                  <c:v>3101</c:v>
                </c:pt>
                <c:pt idx="893">
                  <c:v>3100</c:v>
                </c:pt>
                <c:pt idx="894">
                  <c:v>3099</c:v>
                </c:pt>
                <c:pt idx="895">
                  <c:v>3098</c:v>
                </c:pt>
                <c:pt idx="896">
                  <c:v>3097</c:v>
                </c:pt>
                <c:pt idx="897">
                  <c:v>3096</c:v>
                </c:pt>
                <c:pt idx="898">
                  <c:v>3095</c:v>
                </c:pt>
                <c:pt idx="899">
                  <c:v>3094</c:v>
                </c:pt>
                <c:pt idx="900">
                  <c:v>3093</c:v>
                </c:pt>
                <c:pt idx="901">
                  <c:v>3092</c:v>
                </c:pt>
                <c:pt idx="902">
                  <c:v>3091</c:v>
                </c:pt>
                <c:pt idx="903">
                  <c:v>3090</c:v>
                </c:pt>
                <c:pt idx="904">
                  <c:v>3089</c:v>
                </c:pt>
                <c:pt idx="905">
                  <c:v>3088</c:v>
                </c:pt>
                <c:pt idx="906">
                  <c:v>3087</c:v>
                </c:pt>
                <c:pt idx="907">
                  <c:v>3086</c:v>
                </c:pt>
                <c:pt idx="908">
                  <c:v>3085</c:v>
                </c:pt>
                <c:pt idx="909">
                  <c:v>3084</c:v>
                </c:pt>
                <c:pt idx="910">
                  <c:v>3083</c:v>
                </c:pt>
                <c:pt idx="911">
                  <c:v>3082</c:v>
                </c:pt>
                <c:pt idx="912">
                  <c:v>3081</c:v>
                </c:pt>
                <c:pt idx="913">
                  <c:v>3080</c:v>
                </c:pt>
                <c:pt idx="914">
                  <c:v>3079</c:v>
                </c:pt>
                <c:pt idx="915">
                  <c:v>3078</c:v>
                </c:pt>
                <c:pt idx="916">
                  <c:v>3077</c:v>
                </c:pt>
                <c:pt idx="917">
                  <c:v>3076</c:v>
                </c:pt>
                <c:pt idx="918">
                  <c:v>3075</c:v>
                </c:pt>
                <c:pt idx="919">
                  <c:v>3074</c:v>
                </c:pt>
                <c:pt idx="920">
                  <c:v>3073</c:v>
                </c:pt>
                <c:pt idx="921">
                  <c:v>3072</c:v>
                </c:pt>
                <c:pt idx="922">
                  <c:v>3071</c:v>
                </c:pt>
                <c:pt idx="923">
                  <c:v>3070</c:v>
                </c:pt>
                <c:pt idx="924">
                  <c:v>3069</c:v>
                </c:pt>
                <c:pt idx="925">
                  <c:v>3068</c:v>
                </c:pt>
                <c:pt idx="926">
                  <c:v>3067</c:v>
                </c:pt>
                <c:pt idx="927">
                  <c:v>3066</c:v>
                </c:pt>
                <c:pt idx="928">
                  <c:v>3065</c:v>
                </c:pt>
                <c:pt idx="929">
                  <c:v>3064</c:v>
                </c:pt>
                <c:pt idx="930">
                  <c:v>3063</c:v>
                </c:pt>
                <c:pt idx="931">
                  <c:v>3062</c:v>
                </c:pt>
                <c:pt idx="932">
                  <c:v>3061</c:v>
                </c:pt>
                <c:pt idx="933">
                  <c:v>3060</c:v>
                </c:pt>
                <c:pt idx="934">
                  <c:v>3059</c:v>
                </c:pt>
                <c:pt idx="935">
                  <c:v>3058</c:v>
                </c:pt>
                <c:pt idx="936">
                  <c:v>3057</c:v>
                </c:pt>
                <c:pt idx="937">
                  <c:v>3056</c:v>
                </c:pt>
                <c:pt idx="938">
                  <c:v>3055</c:v>
                </c:pt>
                <c:pt idx="939">
                  <c:v>3054</c:v>
                </c:pt>
                <c:pt idx="940">
                  <c:v>3053</c:v>
                </c:pt>
                <c:pt idx="941">
                  <c:v>3052</c:v>
                </c:pt>
                <c:pt idx="942">
                  <c:v>3051</c:v>
                </c:pt>
                <c:pt idx="943">
                  <c:v>3050</c:v>
                </c:pt>
                <c:pt idx="944">
                  <c:v>3049</c:v>
                </c:pt>
                <c:pt idx="945">
                  <c:v>3048</c:v>
                </c:pt>
                <c:pt idx="946">
                  <c:v>3047</c:v>
                </c:pt>
                <c:pt idx="947">
                  <c:v>3046</c:v>
                </c:pt>
                <c:pt idx="948">
                  <c:v>3045</c:v>
                </c:pt>
                <c:pt idx="949">
                  <c:v>3044</c:v>
                </c:pt>
                <c:pt idx="950">
                  <c:v>3043</c:v>
                </c:pt>
                <c:pt idx="951">
                  <c:v>3042</c:v>
                </c:pt>
                <c:pt idx="952">
                  <c:v>3041</c:v>
                </c:pt>
                <c:pt idx="953">
                  <c:v>3040</c:v>
                </c:pt>
                <c:pt idx="954">
                  <c:v>3039</c:v>
                </c:pt>
                <c:pt idx="955">
                  <c:v>3038</c:v>
                </c:pt>
                <c:pt idx="956">
                  <c:v>3037</c:v>
                </c:pt>
                <c:pt idx="957">
                  <c:v>3036</c:v>
                </c:pt>
                <c:pt idx="958">
                  <c:v>3035</c:v>
                </c:pt>
                <c:pt idx="959">
                  <c:v>3034</c:v>
                </c:pt>
                <c:pt idx="960">
                  <c:v>3033</c:v>
                </c:pt>
                <c:pt idx="961">
                  <c:v>3032</c:v>
                </c:pt>
                <c:pt idx="962">
                  <c:v>3031</c:v>
                </c:pt>
                <c:pt idx="963">
                  <c:v>3030</c:v>
                </c:pt>
                <c:pt idx="964">
                  <c:v>3029</c:v>
                </c:pt>
                <c:pt idx="965">
                  <c:v>3028</c:v>
                </c:pt>
                <c:pt idx="966">
                  <c:v>3027</c:v>
                </c:pt>
                <c:pt idx="967">
                  <c:v>3026</c:v>
                </c:pt>
                <c:pt idx="968">
                  <c:v>3025</c:v>
                </c:pt>
                <c:pt idx="969">
                  <c:v>3024</c:v>
                </c:pt>
                <c:pt idx="970">
                  <c:v>3023</c:v>
                </c:pt>
                <c:pt idx="971">
                  <c:v>3022</c:v>
                </c:pt>
                <c:pt idx="972">
                  <c:v>3021</c:v>
                </c:pt>
                <c:pt idx="973">
                  <c:v>3020</c:v>
                </c:pt>
                <c:pt idx="974">
                  <c:v>3019</c:v>
                </c:pt>
                <c:pt idx="975">
                  <c:v>3018</c:v>
                </c:pt>
                <c:pt idx="976">
                  <c:v>3017</c:v>
                </c:pt>
                <c:pt idx="977">
                  <c:v>3016</c:v>
                </c:pt>
                <c:pt idx="978">
                  <c:v>3015</c:v>
                </c:pt>
                <c:pt idx="979">
                  <c:v>3014</c:v>
                </c:pt>
                <c:pt idx="980">
                  <c:v>3013</c:v>
                </c:pt>
                <c:pt idx="981">
                  <c:v>3012</c:v>
                </c:pt>
                <c:pt idx="982">
                  <c:v>3011</c:v>
                </c:pt>
                <c:pt idx="983">
                  <c:v>3010</c:v>
                </c:pt>
                <c:pt idx="984">
                  <c:v>3009</c:v>
                </c:pt>
                <c:pt idx="985">
                  <c:v>3008</c:v>
                </c:pt>
                <c:pt idx="986">
                  <c:v>3007</c:v>
                </c:pt>
                <c:pt idx="987">
                  <c:v>3006</c:v>
                </c:pt>
                <c:pt idx="988">
                  <c:v>3005</c:v>
                </c:pt>
                <c:pt idx="989">
                  <c:v>3004</c:v>
                </c:pt>
                <c:pt idx="990">
                  <c:v>3003</c:v>
                </c:pt>
                <c:pt idx="991">
                  <c:v>3002</c:v>
                </c:pt>
                <c:pt idx="992">
                  <c:v>3001</c:v>
                </c:pt>
                <c:pt idx="993">
                  <c:v>3000</c:v>
                </c:pt>
                <c:pt idx="994">
                  <c:v>2999</c:v>
                </c:pt>
                <c:pt idx="995">
                  <c:v>2998</c:v>
                </c:pt>
                <c:pt idx="996">
                  <c:v>2997</c:v>
                </c:pt>
                <c:pt idx="997">
                  <c:v>2996</c:v>
                </c:pt>
                <c:pt idx="998">
                  <c:v>2995</c:v>
                </c:pt>
                <c:pt idx="999">
                  <c:v>2994</c:v>
                </c:pt>
                <c:pt idx="1000">
                  <c:v>2993</c:v>
                </c:pt>
                <c:pt idx="1001">
                  <c:v>2992</c:v>
                </c:pt>
                <c:pt idx="1002">
                  <c:v>2991</c:v>
                </c:pt>
                <c:pt idx="1003">
                  <c:v>2990</c:v>
                </c:pt>
                <c:pt idx="1004">
                  <c:v>2989</c:v>
                </c:pt>
                <c:pt idx="1005">
                  <c:v>2988</c:v>
                </c:pt>
                <c:pt idx="1006">
                  <c:v>2987</c:v>
                </c:pt>
                <c:pt idx="1007">
                  <c:v>2986</c:v>
                </c:pt>
                <c:pt idx="1008">
                  <c:v>2985</c:v>
                </c:pt>
                <c:pt idx="1009">
                  <c:v>2984</c:v>
                </c:pt>
                <c:pt idx="1010">
                  <c:v>2983</c:v>
                </c:pt>
                <c:pt idx="1011">
                  <c:v>2982</c:v>
                </c:pt>
                <c:pt idx="1012">
                  <c:v>2981</c:v>
                </c:pt>
                <c:pt idx="1013">
                  <c:v>2980</c:v>
                </c:pt>
                <c:pt idx="1014">
                  <c:v>2979</c:v>
                </c:pt>
                <c:pt idx="1015">
                  <c:v>2978</c:v>
                </c:pt>
                <c:pt idx="1016">
                  <c:v>2977</c:v>
                </c:pt>
                <c:pt idx="1017">
                  <c:v>2976</c:v>
                </c:pt>
                <c:pt idx="1018">
                  <c:v>2975</c:v>
                </c:pt>
                <c:pt idx="1019">
                  <c:v>2974</c:v>
                </c:pt>
                <c:pt idx="1020">
                  <c:v>2973</c:v>
                </c:pt>
                <c:pt idx="1021">
                  <c:v>2972</c:v>
                </c:pt>
                <c:pt idx="1022">
                  <c:v>2971</c:v>
                </c:pt>
                <c:pt idx="1023">
                  <c:v>2970</c:v>
                </c:pt>
                <c:pt idx="1024">
                  <c:v>2969</c:v>
                </c:pt>
                <c:pt idx="1025">
                  <c:v>2968</c:v>
                </c:pt>
                <c:pt idx="1026">
                  <c:v>2967</c:v>
                </c:pt>
                <c:pt idx="1027">
                  <c:v>2966</c:v>
                </c:pt>
                <c:pt idx="1028">
                  <c:v>2965</c:v>
                </c:pt>
                <c:pt idx="1029">
                  <c:v>2964</c:v>
                </c:pt>
                <c:pt idx="1030">
                  <c:v>2963</c:v>
                </c:pt>
                <c:pt idx="1031">
                  <c:v>2962</c:v>
                </c:pt>
                <c:pt idx="1032">
                  <c:v>2961</c:v>
                </c:pt>
                <c:pt idx="1033">
                  <c:v>2960</c:v>
                </c:pt>
                <c:pt idx="1034">
                  <c:v>2959</c:v>
                </c:pt>
                <c:pt idx="1035">
                  <c:v>2958</c:v>
                </c:pt>
                <c:pt idx="1036">
                  <c:v>2957</c:v>
                </c:pt>
                <c:pt idx="1037">
                  <c:v>2956</c:v>
                </c:pt>
                <c:pt idx="1038">
                  <c:v>2955</c:v>
                </c:pt>
                <c:pt idx="1039">
                  <c:v>2954</c:v>
                </c:pt>
                <c:pt idx="1040">
                  <c:v>2953</c:v>
                </c:pt>
                <c:pt idx="1041">
                  <c:v>2952</c:v>
                </c:pt>
                <c:pt idx="1042">
                  <c:v>2951</c:v>
                </c:pt>
                <c:pt idx="1043">
                  <c:v>2950</c:v>
                </c:pt>
                <c:pt idx="1044">
                  <c:v>2949</c:v>
                </c:pt>
                <c:pt idx="1045">
                  <c:v>2948</c:v>
                </c:pt>
                <c:pt idx="1046">
                  <c:v>2947</c:v>
                </c:pt>
                <c:pt idx="1047">
                  <c:v>2946</c:v>
                </c:pt>
                <c:pt idx="1048">
                  <c:v>2945</c:v>
                </c:pt>
                <c:pt idx="1049">
                  <c:v>2944</c:v>
                </c:pt>
                <c:pt idx="1050">
                  <c:v>2943</c:v>
                </c:pt>
                <c:pt idx="1051">
                  <c:v>2942</c:v>
                </c:pt>
                <c:pt idx="1052">
                  <c:v>2941</c:v>
                </c:pt>
                <c:pt idx="1053">
                  <c:v>2940</c:v>
                </c:pt>
                <c:pt idx="1054">
                  <c:v>2939</c:v>
                </c:pt>
                <c:pt idx="1055">
                  <c:v>2938</c:v>
                </c:pt>
                <c:pt idx="1056">
                  <c:v>2937</c:v>
                </c:pt>
                <c:pt idx="1057">
                  <c:v>2936</c:v>
                </c:pt>
                <c:pt idx="1058">
                  <c:v>2935</c:v>
                </c:pt>
                <c:pt idx="1059">
                  <c:v>2934</c:v>
                </c:pt>
                <c:pt idx="1060">
                  <c:v>2933</c:v>
                </c:pt>
                <c:pt idx="1061">
                  <c:v>2932</c:v>
                </c:pt>
                <c:pt idx="1062">
                  <c:v>2931</c:v>
                </c:pt>
                <c:pt idx="1063">
                  <c:v>2930</c:v>
                </c:pt>
                <c:pt idx="1064">
                  <c:v>2929</c:v>
                </c:pt>
                <c:pt idx="1065">
                  <c:v>2928</c:v>
                </c:pt>
                <c:pt idx="1066">
                  <c:v>2927</c:v>
                </c:pt>
                <c:pt idx="1067">
                  <c:v>2926</c:v>
                </c:pt>
                <c:pt idx="1068">
                  <c:v>2925</c:v>
                </c:pt>
                <c:pt idx="1069">
                  <c:v>2924</c:v>
                </c:pt>
                <c:pt idx="1070">
                  <c:v>2923</c:v>
                </c:pt>
                <c:pt idx="1071">
                  <c:v>2922</c:v>
                </c:pt>
                <c:pt idx="1072">
                  <c:v>2921</c:v>
                </c:pt>
                <c:pt idx="1073">
                  <c:v>2920</c:v>
                </c:pt>
                <c:pt idx="1074">
                  <c:v>2919</c:v>
                </c:pt>
                <c:pt idx="1075">
                  <c:v>2918</c:v>
                </c:pt>
                <c:pt idx="1076">
                  <c:v>2917</c:v>
                </c:pt>
                <c:pt idx="1077">
                  <c:v>2916</c:v>
                </c:pt>
                <c:pt idx="1078">
                  <c:v>2915</c:v>
                </c:pt>
                <c:pt idx="1079">
                  <c:v>2914</c:v>
                </c:pt>
                <c:pt idx="1080">
                  <c:v>2913</c:v>
                </c:pt>
                <c:pt idx="1081">
                  <c:v>2912</c:v>
                </c:pt>
                <c:pt idx="1082">
                  <c:v>2911</c:v>
                </c:pt>
                <c:pt idx="1083">
                  <c:v>2910</c:v>
                </c:pt>
                <c:pt idx="1084">
                  <c:v>2909</c:v>
                </c:pt>
                <c:pt idx="1085">
                  <c:v>2908</c:v>
                </c:pt>
                <c:pt idx="1086">
                  <c:v>2907</c:v>
                </c:pt>
                <c:pt idx="1087">
                  <c:v>2906</c:v>
                </c:pt>
                <c:pt idx="1088">
                  <c:v>2905</c:v>
                </c:pt>
                <c:pt idx="1089">
                  <c:v>2904</c:v>
                </c:pt>
                <c:pt idx="1090">
                  <c:v>2903</c:v>
                </c:pt>
                <c:pt idx="1091">
                  <c:v>2902</c:v>
                </c:pt>
                <c:pt idx="1092">
                  <c:v>2901</c:v>
                </c:pt>
                <c:pt idx="1093">
                  <c:v>2900</c:v>
                </c:pt>
                <c:pt idx="1094">
                  <c:v>2899</c:v>
                </c:pt>
                <c:pt idx="1095">
                  <c:v>2898</c:v>
                </c:pt>
                <c:pt idx="1096">
                  <c:v>2897</c:v>
                </c:pt>
                <c:pt idx="1097">
                  <c:v>2896</c:v>
                </c:pt>
                <c:pt idx="1098">
                  <c:v>2895</c:v>
                </c:pt>
                <c:pt idx="1099">
                  <c:v>2894</c:v>
                </c:pt>
                <c:pt idx="1100">
                  <c:v>2893</c:v>
                </c:pt>
                <c:pt idx="1101">
                  <c:v>2892</c:v>
                </c:pt>
                <c:pt idx="1102">
                  <c:v>2891</c:v>
                </c:pt>
                <c:pt idx="1103">
                  <c:v>2890</c:v>
                </c:pt>
                <c:pt idx="1104">
                  <c:v>2889</c:v>
                </c:pt>
                <c:pt idx="1105">
                  <c:v>2888</c:v>
                </c:pt>
                <c:pt idx="1106">
                  <c:v>2887</c:v>
                </c:pt>
                <c:pt idx="1107">
                  <c:v>2886</c:v>
                </c:pt>
                <c:pt idx="1108">
                  <c:v>2885</c:v>
                </c:pt>
                <c:pt idx="1109">
                  <c:v>2884</c:v>
                </c:pt>
                <c:pt idx="1110">
                  <c:v>2883</c:v>
                </c:pt>
                <c:pt idx="1111">
                  <c:v>2882</c:v>
                </c:pt>
                <c:pt idx="1112">
                  <c:v>2881</c:v>
                </c:pt>
                <c:pt idx="1113">
                  <c:v>2880</c:v>
                </c:pt>
                <c:pt idx="1114">
                  <c:v>2879</c:v>
                </c:pt>
                <c:pt idx="1115">
                  <c:v>2878</c:v>
                </c:pt>
                <c:pt idx="1116">
                  <c:v>2877</c:v>
                </c:pt>
                <c:pt idx="1117">
                  <c:v>2876</c:v>
                </c:pt>
                <c:pt idx="1118">
                  <c:v>2875</c:v>
                </c:pt>
                <c:pt idx="1119">
                  <c:v>2874</c:v>
                </c:pt>
                <c:pt idx="1120">
                  <c:v>2873</c:v>
                </c:pt>
                <c:pt idx="1121">
                  <c:v>2872</c:v>
                </c:pt>
                <c:pt idx="1122">
                  <c:v>2871</c:v>
                </c:pt>
                <c:pt idx="1123">
                  <c:v>2870</c:v>
                </c:pt>
                <c:pt idx="1124">
                  <c:v>2869</c:v>
                </c:pt>
                <c:pt idx="1125">
                  <c:v>2868</c:v>
                </c:pt>
                <c:pt idx="1126">
                  <c:v>2867</c:v>
                </c:pt>
                <c:pt idx="1127">
                  <c:v>2866</c:v>
                </c:pt>
                <c:pt idx="1128">
                  <c:v>2865</c:v>
                </c:pt>
                <c:pt idx="1129">
                  <c:v>2864</c:v>
                </c:pt>
                <c:pt idx="1130">
                  <c:v>2863</c:v>
                </c:pt>
                <c:pt idx="1131">
                  <c:v>2862</c:v>
                </c:pt>
                <c:pt idx="1132">
                  <c:v>2861</c:v>
                </c:pt>
                <c:pt idx="1133">
                  <c:v>2860</c:v>
                </c:pt>
                <c:pt idx="1134">
                  <c:v>2859</c:v>
                </c:pt>
                <c:pt idx="1135">
                  <c:v>2858</c:v>
                </c:pt>
                <c:pt idx="1136">
                  <c:v>2857</c:v>
                </c:pt>
                <c:pt idx="1137">
                  <c:v>2856</c:v>
                </c:pt>
                <c:pt idx="1138">
                  <c:v>2855</c:v>
                </c:pt>
                <c:pt idx="1139">
                  <c:v>2854</c:v>
                </c:pt>
                <c:pt idx="1140">
                  <c:v>2853</c:v>
                </c:pt>
                <c:pt idx="1141">
                  <c:v>2852</c:v>
                </c:pt>
                <c:pt idx="1142">
                  <c:v>2851</c:v>
                </c:pt>
                <c:pt idx="1143">
                  <c:v>2850</c:v>
                </c:pt>
                <c:pt idx="1144">
                  <c:v>2849</c:v>
                </c:pt>
                <c:pt idx="1145">
                  <c:v>2848</c:v>
                </c:pt>
                <c:pt idx="1146">
                  <c:v>2847</c:v>
                </c:pt>
                <c:pt idx="1147">
                  <c:v>2846</c:v>
                </c:pt>
                <c:pt idx="1148">
                  <c:v>2845</c:v>
                </c:pt>
                <c:pt idx="1149">
                  <c:v>2844</c:v>
                </c:pt>
                <c:pt idx="1150">
                  <c:v>2843</c:v>
                </c:pt>
                <c:pt idx="1151">
                  <c:v>2842</c:v>
                </c:pt>
                <c:pt idx="1152">
                  <c:v>2841</c:v>
                </c:pt>
                <c:pt idx="1153">
                  <c:v>2840</c:v>
                </c:pt>
                <c:pt idx="1154">
                  <c:v>2839</c:v>
                </c:pt>
                <c:pt idx="1155">
                  <c:v>2838</c:v>
                </c:pt>
                <c:pt idx="1156">
                  <c:v>2837</c:v>
                </c:pt>
                <c:pt idx="1157">
                  <c:v>2836</c:v>
                </c:pt>
                <c:pt idx="1158">
                  <c:v>2835</c:v>
                </c:pt>
                <c:pt idx="1159">
                  <c:v>2834</c:v>
                </c:pt>
                <c:pt idx="1160">
                  <c:v>2833</c:v>
                </c:pt>
                <c:pt idx="1161">
                  <c:v>2832</c:v>
                </c:pt>
                <c:pt idx="1162">
                  <c:v>2831</c:v>
                </c:pt>
                <c:pt idx="1163">
                  <c:v>2830</c:v>
                </c:pt>
                <c:pt idx="1164">
                  <c:v>2829</c:v>
                </c:pt>
                <c:pt idx="1165">
                  <c:v>2828</c:v>
                </c:pt>
                <c:pt idx="1166">
                  <c:v>2827</c:v>
                </c:pt>
                <c:pt idx="1167">
                  <c:v>2826</c:v>
                </c:pt>
                <c:pt idx="1168">
                  <c:v>2825</c:v>
                </c:pt>
                <c:pt idx="1169">
                  <c:v>2824</c:v>
                </c:pt>
                <c:pt idx="1170">
                  <c:v>2823</c:v>
                </c:pt>
                <c:pt idx="1171">
                  <c:v>2822</c:v>
                </c:pt>
                <c:pt idx="1172">
                  <c:v>2821</c:v>
                </c:pt>
                <c:pt idx="1173">
                  <c:v>2820</c:v>
                </c:pt>
                <c:pt idx="1174">
                  <c:v>2819</c:v>
                </c:pt>
                <c:pt idx="1175">
                  <c:v>2818</c:v>
                </c:pt>
                <c:pt idx="1176">
                  <c:v>2817</c:v>
                </c:pt>
                <c:pt idx="1177">
                  <c:v>2816</c:v>
                </c:pt>
                <c:pt idx="1178">
                  <c:v>2815</c:v>
                </c:pt>
                <c:pt idx="1179">
                  <c:v>2814</c:v>
                </c:pt>
                <c:pt idx="1180">
                  <c:v>2813</c:v>
                </c:pt>
                <c:pt idx="1181">
                  <c:v>2812</c:v>
                </c:pt>
                <c:pt idx="1182">
                  <c:v>2811</c:v>
                </c:pt>
                <c:pt idx="1183">
                  <c:v>2810</c:v>
                </c:pt>
                <c:pt idx="1184">
                  <c:v>2809</c:v>
                </c:pt>
                <c:pt idx="1185">
                  <c:v>2808</c:v>
                </c:pt>
                <c:pt idx="1186">
                  <c:v>2807</c:v>
                </c:pt>
                <c:pt idx="1187">
                  <c:v>2806</c:v>
                </c:pt>
                <c:pt idx="1188">
                  <c:v>2805</c:v>
                </c:pt>
                <c:pt idx="1189">
                  <c:v>2804</c:v>
                </c:pt>
                <c:pt idx="1190">
                  <c:v>2803</c:v>
                </c:pt>
                <c:pt idx="1191">
                  <c:v>2802</c:v>
                </c:pt>
                <c:pt idx="1192">
                  <c:v>2801</c:v>
                </c:pt>
                <c:pt idx="1193">
                  <c:v>2800</c:v>
                </c:pt>
                <c:pt idx="1194">
                  <c:v>2799</c:v>
                </c:pt>
                <c:pt idx="1195">
                  <c:v>2798</c:v>
                </c:pt>
                <c:pt idx="1196">
                  <c:v>2797</c:v>
                </c:pt>
                <c:pt idx="1197">
                  <c:v>2796</c:v>
                </c:pt>
                <c:pt idx="1198">
                  <c:v>2795</c:v>
                </c:pt>
                <c:pt idx="1199">
                  <c:v>2794</c:v>
                </c:pt>
                <c:pt idx="1200">
                  <c:v>2793</c:v>
                </c:pt>
                <c:pt idx="1201">
                  <c:v>2792</c:v>
                </c:pt>
                <c:pt idx="1202">
                  <c:v>2791</c:v>
                </c:pt>
                <c:pt idx="1203">
                  <c:v>2790</c:v>
                </c:pt>
                <c:pt idx="1204">
                  <c:v>2789</c:v>
                </c:pt>
                <c:pt idx="1205">
                  <c:v>2788</c:v>
                </c:pt>
                <c:pt idx="1206">
                  <c:v>2787</c:v>
                </c:pt>
                <c:pt idx="1207">
                  <c:v>2786</c:v>
                </c:pt>
                <c:pt idx="1208">
                  <c:v>2785</c:v>
                </c:pt>
                <c:pt idx="1209">
                  <c:v>2784</c:v>
                </c:pt>
                <c:pt idx="1210">
                  <c:v>2783</c:v>
                </c:pt>
                <c:pt idx="1211">
                  <c:v>2782</c:v>
                </c:pt>
                <c:pt idx="1212">
                  <c:v>2781</c:v>
                </c:pt>
                <c:pt idx="1213">
                  <c:v>2780</c:v>
                </c:pt>
                <c:pt idx="1214">
                  <c:v>2779</c:v>
                </c:pt>
                <c:pt idx="1215">
                  <c:v>2778</c:v>
                </c:pt>
                <c:pt idx="1216">
                  <c:v>2777</c:v>
                </c:pt>
                <c:pt idx="1217">
                  <c:v>2776</c:v>
                </c:pt>
                <c:pt idx="1218">
                  <c:v>2775</c:v>
                </c:pt>
                <c:pt idx="1219">
                  <c:v>2774</c:v>
                </c:pt>
                <c:pt idx="1220">
                  <c:v>2773</c:v>
                </c:pt>
                <c:pt idx="1221">
                  <c:v>2772</c:v>
                </c:pt>
                <c:pt idx="1222">
                  <c:v>2771</c:v>
                </c:pt>
                <c:pt idx="1223">
                  <c:v>2770</c:v>
                </c:pt>
                <c:pt idx="1224">
                  <c:v>2769</c:v>
                </c:pt>
                <c:pt idx="1225">
                  <c:v>2768</c:v>
                </c:pt>
                <c:pt idx="1226">
                  <c:v>2767</c:v>
                </c:pt>
                <c:pt idx="1227">
                  <c:v>2766</c:v>
                </c:pt>
                <c:pt idx="1228">
                  <c:v>2765</c:v>
                </c:pt>
                <c:pt idx="1229">
                  <c:v>2764</c:v>
                </c:pt>
                <c:pt idx="1230">
                  <c:v>2763</c:v>
                </c:pt>
                <c:pt idx="1231">
                  <c:v>2762</c:v>
                </c:pt>
                <c:pt idx="1232">
                  <c:v>2761</c:v>
                </c:pt>
                <c:pt idx="1233">
                  <c:v>2760</c:v>
                </c:pt>
                <c:pt idx="1234">
                  <c:v>2759</c:v>
                </c:pt>
                <c:pt idx="1235">
                  <c:v>2758</c:v>
                </c:pt>
                <c:pt idx="1236">
                  <c:v>2757</c:v>
                </c:pt>
                <c:pt idx="1237">
                  <c:v>2756</c:v>
                </c:pt>
                <c:pt idx="1238">
                  <c:v>2755</c:v>
                </c:pt>
                <c:pt idx="1239">
                  <c:v>2754</c:v>
                </c:pt>
                <c:pt idx="1240">
                  <c:v>2753</c:v>
                </c:pt>
                <c:pt idx="1241">
                  <c:v>2752</c:v>
                </c:pt>
                <c:pt idx="1242">
                  <c:v>2751</c:v>
                </c:pt>
                <c:pt idx="1243">
                  <c:v>2750</c:v>
                </c:pt>
                <c:pt idx="1244">
                  <c:v>2749</c:v>
                </c:pt>
                <c:pt idx="1245">
                  <c:v>2748</c:v>
                </c:pt>
                <c:pt idx="1246">
                  <c:v>2747</c:v>
                </c:pt>
                <c:pt idx="1247">
                  <c:v>2746</c:v>
                </c:pt>
                <c:pt idx="1248">
                  <c:v>2745</c:v>
                </c:pt>
                <c:pt idx="1249">
                  <c:v>2744</c:v>
                </c:pt>
                <c:pt idx="1250">
                  <c:v>2743</c:v>
                </c:pt>
                <c:pt idx="1251">
                  <c:v>2742</c:v>
                </c:pt>
                <c:pt idx="1252">
                  <c:v>2741</c:v>
                </c:pt>
                <c:pt idx="1253">
                  <c:v>2740</c:v>
                </c:pt>
                <c:pt idx="1254">
                  <c:v>2739</c:v>
                </c:pt>
                <c:pt idx="1255">
                  <c:v>2738</c:v>
                </c:pt>
                <c:pt idx="1256">
                  <c:v>2737</c:v>
                </c:pt>
                <c:pt idx="1257">
                  <c:v>2736</c:v>
                </c:pt>
                <c:pt idx="1258">
                  <c:v>2735</c:v>
                </c:pt>
                <c:pt idx="1259">
                  <c:v>2734</c:v>
                </c:pt>
                <c:pt idx="1260">
                  <c:v>2733</c:v>
                </c:pt>
                <c:pt idx="1261">
                  <c:v>2732</c:v>
                </c:pt>
                <c:pt idx="1262">
                  <c:v>2731</c:v>
                </c:pt>
                <c:pt idx="1263">
                  <c:v>2730</c:v>
                </c:pt>
                <c:pt idx="1264">
                  <c:v>2729</c:v>
                </c:pt>
                <c:pt idx="1265">
                  <c:v>2728</c:v>
                </c:pt>
                <c:pt idx="1266">
                  <c:v>2727</c:v>
                </c:pt>
                <c:pt idx="1267">
                  <c:v>2726</c:v>
                </c:pt>
                <c:pt idx="1268">
                  <c:v>2725</c:v>
                </c:pt>
                <c:pt idx="1269">
                  <c:v>2724</c:v>
                </c:pt>
                <c:pt idx="1270">
                  <c:v>2723</c:v>
                </c:pt>
                <c:pt idx="1271">
                  <c:v>2722</c:v>
                </c:pt>
                <c:pt idx="1272">
                  <c:v>2721</c:v>
                </c:pt>
                <c:pt idx="1273">
                  <c:v>2720</c:v>
                </c:pt>
                <c:pt idx="1274">
                  <c:v>2719</c:v>
                </c:pt>
                <c:pt idx="1275">
                  <c:v>2718</c:v>
                </c:pt>
                <c:pt idx="1276">
                  <c:v>2717</c:v>
                </c:pt>
                <c:pt idx="1277">
                  <c:v>2716</c:v>
                </c:pt>
                <c:pt idx="1278">
                  <c:v>2715</c:v>
                </c:pt>
                <c:pt idx="1279">
                  <c:v>2714</c:v>
                </c:pt>
                <c:pt idx="1280">
                  <c:v>2713</c:v>
                </c:pt>
                <c:pt idx="1281">
                  <c:v>2712</c:v>
                </c:pt>
                <c:pt idx="1282">
                  <c:v>2711</c:v>
                </c:pt>
                <c:pt idx="1283">
                  <c:v>2710</c:v>
                </c:pt>
                <c:pt idx="1284">
                  <c:v>2709</c:v>
                </c:pt>
                <c:pt idx="1285">
                  <c:v>2708</c:v>
                </c:pt>
                <c:pt idx="1286">
                  <c:v>2707</c:v>
                </c:pt>
                <c:pt idx="1287">
                  <c:v>2706</c:v>
                </c:pt>
                <c:pt idx="1288">
                  <c:v>2705</c:v>
                </c:pt>
                <c:pt idx="1289">
                  <c:v>2704</c:v>
                </c:pt>
                <c:pt idx="1290">
                  <c:v>2703</c:v>
                </c:pt>
                <c:pt idx="1291">
                  <c:v>2702</c:v>
                </c:pt>
                <c:pt idx="1292">
                  <c:v>2701</c:v>
                </c:pt>
                <c:pt idx="1293">
                  <c:v>2700</c:v>
                </c:pt>
                <c:pt idx="1294">
                  <c:v>2699</c:v>
                </c:pt>
                <c:pt idx="1295">
                  <c:v>2698</c:v>
                </c:pt>
                <c:pt idx="1296">
                  <c:v>2697</c:v>
                </c:pt>
                <c:pt idx="1297">
                  <c:v>2696</c:v>
                </c:pt>
                <c:pt idx="1298">
                  <c:v>2695</c:v>
                </c:pt>
                <c:pt idx="1299">
                  <c:v>2694</c:v>
                </c:pt>
                <c:pt idx="1300">
                  <c:v>2693</c:v>
                </c:pt>
                <c:pt idx="1301">
                  <c:v>2692</c:v>
                </c:pt>
                <c:pt idx="1302">
                  <c:v>2691</c:v>
                </c:pt>
                <c:pt idx="1303">
                  <c:v>2690</c:v>
                </c:pt>
                <c:pt idx="1304">
                  <c:v>2689</c:v>
                </c:pt>
                <c:pt idx="1305">
                  <c:v>2688</c:v>
                </c:pt>
                <c:pt idx="1306">
                  <c:v>2687</c:v>
                </c:pt>
                <c:pt idx="1307">
                  <c:v>2686</c:v>
                </c:pt>
                <c:pt idx="1308">
                  <c:v>2685</c:v>
                </c:pt>
                <c:pt idx="1309">
                  <c:v>2684</c:v>
                </c:pt>
                <c:pt idx="1310">
                  <c:v>2683</c:v>
                </c:pt>
                <c:pt idx="1311">
                  <c:v>2682</c:v>
                </c:pt>
                <c:pt idx="1312">
                  <c:v>2681</c:v>
                </c:pt>
                <c:pt idx="1313">
                  <c:v>2680</c:v>
                </c:pt>
                <c:pt idx="1314">
                  <c:v>2679</c:v>
                </c:pt>
                <c:pt idx="1315">
                  <c:v>2678</c:v>
                </c:pt>
                <c:pt idx="1316">
                  <c:v>2677</c:v>
                </c:pt>
                <c:pt idx="1317">
                  <c:v>2676</c:v>
                </c:pt>
                <c:pt idx="1318">
                  <c:v>2675</c:v>
                </c:pt>
                <c:pt idx="1319">
                  <c:v>2674</c:v>
                </c:pt>
                <c:pt idx="1320">
                  <c:v>2673</c:v>
                </c:pt>
                <c:pt idx="1321">
                  <c:v>2672</c:v>
                </c:pt>
                <c:pt idx="1322">
                  <c:v>2671</c:v>
                </c:pt>
                <c:pt idx="1323">
                  <c:v>2670</c:v>
                </c:pt>
                <c:pt idx="1324">
                  <c:v>2669</c:v>
                </c:pt>
                <c:pt idx="1325">
                  <c:v>2668</c:v>
                </c:pt>
                <c:pt idx="1326">
                  <c:v>2667</c:v>
                </c:pt>
                <c:pt idx="1327">
                  <c:v>2666</c:v>
                </c:pt>
                <c:pt idx="1328">
                  <c:v>2665</c:v>
                </c:pt>
                <c:pt idx="1329">
                  <c:v>2664</c:v>
                </c:pt>
                <c:pt idx="1330">
                  <c:v>2663</c:v>
                </c:pt>
                <c:pt idx="1331">
                  <c:v>2662</c:v>
                </c:pt>
                <c:pt idx="1332">
                  <c:v>2661</c:v>
                </c:pt>
                <c:pt idx="1333">
                  <c:v>2660</c:v>
                </c:pt>
                <c:pt idx="1334">
                  <c:v>2659</c:v>
                </c:pt>
                <c:pt idx="1335">
                  <c:v>2658</c:v>
                </c:pt>
                <c:pt idx="1336">
                  <c:v>2657</c:v>
                </c:pt>
                <c:pt idx="1337">
                  <c:v>2656</c:v>
                </c:pt>
                <c:pt idx="1338">
                  <c:v>2655</c:v>
                </c:pt>
                <c:pt idx="1339">
                  <c:v>2654</c:v>
                </c:pt>
                <c:pt idx="1340">
                  <c:v>2653</c:v>
                </c:pt>
                <c:pt idx="1341">
                  <c:v>2652</c:v>
                </c:pt>
                <c:pt idx="1342">
                  <c:v>2651</c:v>
                </c:pt>
                <c:pt idx="1343">
                  <c:v>2650</c:v>
                </c:pt>
                <c:pt idx="1344">
                  <c:v>2649</c:v>
                </c:pt>
                <c:pt idx="1345">
                  <c:v>2648</c:v>
                </c:pt>
                <c:pt idx="1346">
                  <c:v>2647</c:v>
                </c:pt>
                <c:pt idx="1347">
                  <c:v>2646</c:v>
                </c:pt>
                <c:pt idx="1348">
                  <c:v>2645</c:v>
                </c:pt>
                <c:pt idx="1349">
                  <c:v>2644</c:v>
                </c:pt>
                <c:pt idx="1350">
                  <c:v>2643</c:v>
                </c:pt>
                <c:pt idx="1351">
                  <c:v>2642</c:v>
                </c:pt>
                <c:pt idx="1352">
                  <c:v>2641</c:v>
                </c:pt>
                <c:pt idx="1353">
                  <c:v>2640</c:v>
                </c:pt>
                <c:pt idx="1354">
                  <c:v>2639</c:v>
                </c:pt>
                <c:pt idx="1355">
                  <c:v>2638</c:v>
                </c:pt>
                <c:pt idx="1356">
                  <c:v>2637</c:v>
                </c:pt>
                <c:pt idx="1357">
                  <c:v>2636</c:v>
                </c:pt>
                <c:pt idx="1358">
                  <c:v>2635</c:v>
                </c:pt>
                <c:pt idx="1359">
                  <c:v>2634</c:v>
                </c:pt>
                <c:pt idx="1360">
                  <c:v>2633</c:v>
                </c:pt>
                <c:pt idx="1361">
                  <c:v>2632</c:v>
                </c:pt>
                <c:pt idx="1362">
                  <c:v>2631</c:v>
                </c:pt>
                <c:pt idx="1363">
                  <c:v>2630</c:v>
                </c:pt>
                <c:pt idx="1364">
                  <c:v>2629</c:v>
                </c:pt>
                <c:pt idx="1365">
                  <c:v>2628</c:v>
                </c:pt>
                <c:pt idx="1366">
                  <c:v>2627</c:v>
                </c:pt>
                <c:pt idx="1367">
                  <c:v>2626</c:v>
                </c:pt>
                <c:pt idx="1368">
                  <c:v>2625</c:v>
                </c:pt>
                <c:pt idx="1369">
                  <c:v>2624</c:v>
                </c:pt>
                <c:pt idx="1370">
                  <c:v>2623</c:v>
                </c:pt>
                <c:pt idx="1371">
                  <c:v>2622</c:v>
                </c:pt>
                <c:pt idx="1372">
                  <c:v>2621</c:v>
                </c:pt>
                <c:pt idx="1373">
                  <c:v>2620</c:v>
                </c:pt>
                <c:pt idx="1374">
                  <c:v>2619</c:v>
                </c:pt>
                <c:pt idx="1375">
                  <c:v>2618</c:v>
                </c:pt>
                <c:pt idx="1376">
                  <c:v>2617</c:v>
                </c:pt>
                <c:pt idx="1377">
                  <c:v>2616</c:v>
                </c:pt>
                <c:pt idx="1378">
                  <c:v>2615</c:v>
                </c:pt>
                <c:pt idx="1379">
                  <c:v>2614</c:v>
                </c:pt>
                <c:pt idx="1380">
                  <c:v>2613</c:v>
                </c:pt>
                <c:pt idx="1381">
                  <c:v>2612</c:v>
                </c:pt>
                <c:pt idx="1382">
                  <c:v>2611</c:v>
                </c:pt>
                <c:pt idx="1383">
                  <c:v>2610</c:v>
                </c:pt>
                <c:pt idx="1384">
                  <c:v>2609</c:v>
                </c:pt>
                <c:pt idx="1385">
                  <c:v>2608</c:v>
                </c:pt>
                <c:pt idx="1386">
                  <c:v>2607</c:v>
                </c:pt>
                <c:pt idx="1387">
                  <c:v>2606</c:v>
                </c:pt>
                <c:pt idx="1388">
                  <c:v>2605</c:v>
                </c:pt>
                <c:pt idx="1389">
                  <c:v>2604</c:v>
                </c:pt>
                <c:pt idx="1390">
                  <c:v>2603</c:v>
                </c:pt>
                <c:pt idx="1391">
                  <c:v>2602</c:v>
                </c:pt>
                <c:pt idx="1392">
                  <c:v>2601</c:v>
                </c:pt>
                <c:pt idx="1393">
                  <c:v>2600</c:v>
                </c:pt>
                <c:pt idx="1394">
                  <c:v>2599</c:v>
                </c:pt>
                <c:pt idx="1395">
                  <c:v>2598</c:v>
                </c:pt>
                <c:pt idx="1396">
                  <c:v>2597</c:v>
                </c:pt>
                <c:pt idx="1397">
                  <c:v>2596</c:v>
                </c:pt>
                <c:pt idx="1398">
                  <c:v>2595</c:v>
                </c:pt>
                <c:pt idx="1399">
                  <c:v>2594</c:v>
                </c:pt>
                <c:pt idx="1400">
                  <c:v>2593</c:v>
                </c:pt>
                <c:pt idx="1401">
                  <c:v>2592</c:v>
                </c:pt>
                <c:pt idx="1402">
                  <c:v>2591</c:v>
                </c:pt>
                <c:pt idx="1403">
                  <c:v>2590</c:v>
                </c:pt>
                <c:pt idx="1404">
                  <c:v>2589</c:v>
                </c:pt>
                <c:pt idx="1405">
                  <c:v>2588</c:v>
                </c:pt>
                <c:pt idx="1406">
                  <c:v>2587</c:v>
                </c:pt>
                <c:pt idx="1407">
                  <c:v>2586</c:v>
                </c:pt>
                <c:pt idx="1408">
                  <c:v>2585</c:v>
                </c:pt>
                <c:pt idx="1409">
                  <c:v>2584</c:v>
                </c:pt>
                <c:pt idx="1410">
                  <c:v>2583</c:v>
                </c:pt>
                <c:pt idx="1411">
                  <c:v>2582</c:v>
                </c:pt>
                <c:pt idx="1412">
                  <c:v>2581</c:v>
                </c:pt>
                <c:pt idx="1413">
                  <c:v>2580</c:v>
                </c:pt>
                <c:pt idx="1414">
                  <c:v>2579</c:v>
                </c:pt>
                <c:pt idx="1415">
                  <c:v>2578</c:v>
                </c:pt>
                <c:pt idx="1416">
                  <c:v>2577</c:v>
                </c:pt>
                <c:pt idx="1417">
                  <c:v>2576</c:v>
                </c:pt>
                <c:pt idx="1418">
                  <c:v>2575</c:v>
                </c:pt>
                <c:pt idx="1419">
                  <c:v>2574</c:v>
                </c:pt>
                <c:pt idx="1420">
                  <c:v>2573</c:v>
                </c:pt>
                <c:pt idx="1421">
                  <c:v>2572</c:v>
                </c:pt>
                <c:pt idx="1422">
                  <c:v>2571</c:v>
                </c:pt>
                <c:pt idx="1423">
                  <c:v>2570</c:v>
                </c:pt>
                <c:pt idx="1424">
                  <c:v>2569</c:v>
                </c:pt>
                <c:pt idx="1425">
                  <c:v>2568</c:v>
                </c:pt>
                <c:pt idx="1426">
                  <c:v>2567</c:v>
                </c:pt>
                <c:pt idx="1427">
                  <c:v>2566</c:v>
                </c:pt>
                <c:pt idx="1428">
                  <c:v>2565</c:v>
                </c:pt>
                <c:pt idx="1429">
                  <c:v>2564</c:v>
                </c:pt>
                <c:pt idx="1430">
                  <c:v>2563</c:v>
                </c:pt>
                <c:pt idx="1431">
                  <c:v>2562</c:v>
                </c:pt>
                <c:pt idx="1432">
                  <c:v>2561</c:v>
                </c:pt>
                <c:pt idx="1433">
                  <c:v>2560</c:v>
                </c:pt>
                <c:pt idx="1434">
                  <c:v>2559</c:v>
                </c:pt>
                <c:pt idx="1435">
                  <c:v>2558</c:v>
                </c:pt>
                <c:pt idx="1436">
                  <c:v>2557</c:v>
                </c:pt>
                <c:pt idx="1437">
                  <c:v>2556</c:v>
                </c:pt>
                <c:pt idx="1438">
                  <c:v>2555</c:v>
                </c:pt>
                <c:pt idx="1439">
                  <c:v>2554</c:v>
                </c:pt>
                <c:pt idx="1440">
                  <c:v>2553</c:v>
                </c:pt>
                <c:pt idx="1441">
                  <c:v>2552</c:v>
                </c:pt>
                <c:pt idx="1442">
                  <c:v>2551</c:v>
                </c:pt>
                <c:pt idx="1443">
                  <c:v>2550</c:v>
                </c:pt>
                <c:pt idx="1444">
                  <c:v>2549</c:v>
                </c:pt>
                <c:pt idx="1445">
                  <c:v>2548</c:v>
                </c:pt>
                <c:pt idx="1446">
                  <c:v>2547</c:v>
                </c:pt>
                <c:pt idx="1447">
                  <c:v>2546</c:v>
                </c:pt>
                <c:pt idx="1448">
                  <c:v>2545</c:v>
                </c:pt>
                <c:pt idx="1449">
                  <c:v>2544</c:v>
                </c:pt>
                <c:pt idx="1450">
                  <c:v>2543</c:v>
                </c:pt>
                <c:pt idx="1451">
                  <c:v>2542</c:v>
                </c:pt>
                <c:pt idx="1452">
                  <c:v>2541</c:v>
                </c:pt>
                <c:pt idx="1453">
                  <c:v>2540</c:v>
                </c:pt>
                <c:pt idx="1454">
                  <c:v>2539</c:v>
                </c:pt>
                <c:pt idx="1455">
                  <c:v>2538</c:v>
                </c:pt>
                <c:pt idx="1456">
                  <c:v>2537</c:v>
                </c:pt>
                <c:pt idx="1457">
                  <c:v>2536</c:v>
                </c:pt>
                <c:pt idx="1458">
                  <c:v>2535</c:v>
                </c:pt>
                <c:pt idx="1459">
                  <c:v>2534</c:v>
                </c:pt>
                <c:pt idx="1460">
                  <c:v>2533</c:v>
                </c:pt>
                <c:pt idx="1461">
                  <c:v>2532</c:v>
                </c:pt>
                <c:pt idx="1462">
                  <c:v>2531</c:v>
                </c:pt>
                <c:pt idx="1463">
                  <c:v>2530</c:v>
                </c:pt>
                <c:pt idx="1464">
                  <c:v>2529</c:v>
                </c:pt>
                <c:pt idx="1465">
                  <c:v>2528</c:v>
                </c:pt>
                <c:pt idx="1466">
                  <c:v>2527</c:v>
                </c:pt>
                <c:pt idx="1467">
                  <c:v>2526</c:v>
                </c:pt>
                <c:pt idx="1468">
                  <c:v>2525</c:v>
                </c:pt>
                <c:pt idx="1469">
                  <c:v>2524</c:v>
                </c:pt>
                <c:pt idx="1470">
                  <c:v>2523</c:v>
                </c:pt>
                <c:pt idx="1471">
                  <c:v>2522</c:v>
                </c:pt>
                <c:pt idx="1472">
                  <c:v>2521</c:v>
                </c:pt>
                <c:pt idx="1473">
                  <c:v>2520</c:v>
                </c:pt>
                <c:pt idx="1474">
                  <c:v>2519</c:v>
                </c:pt>
                <c:pt idx="1475">
                  <c:v>2518</c:v>
                </c:pt>
                <c:pt idx="1476">
                  <c:v>2517</c:v>
                </c:pt>
                <c:pt idx="1477">
                  <c:v>2516</c:v>
                </c:pt>
                <c:pt idx="1478">
                  <c:v>2515</c:v>
                </c:pt>
                <c:pt idx="1479">
                  <c:v>2514</c:v>
                </c:pt>
                <c:pt idx="1480">
                  <c:v>2513</c:v>
                </c:pt>
                <c:pt idx="1481">
                  <c:v>2512</c:v>
                </c:pt>
                <c:pt idx="1482">
                  <c:v>2511</c:v>
                </c:pt>
                <c:pt idx="1483">
                  <c:v>2510</c:v>
                </c:pt>
                <c:pt idx="1484">
                  <c:v>2509</c:v>
                </c:pt>
                <c:pt idx="1485">
                  <c:v>2508</c:v>
                </c:pt>
                <c:pt idx="1486">
                  <c:v>2507</c:v>
                </c:pt>
                <c:pt idx="1487">
                  <c:v>2506</c:v>
                </c:pt>
                <c:pt idx="1488">
                  <c:v>2505</c:v>
                </c:pt>
                <c:pt idx="1489">
                  <c:v>2504</c:v>
                </c:pt>
                <c:pt idx="1490">
                  <c:v>2503</c:v>
                </c:pt>
                <c:pt idx="1491">
                  <c:v>2502</c:v>
                </c:pt>
                <c:pt idx="1492">
                  <c:v>2501</c:v>
                </c:pt>
                <c:pt idx="1493">
                  <c:v>2500</c:v>
                </c:pt>
                <c:pt idx="1494">
                  <c:v>2499</c:v>
                </c:pt>
                <c:pt idx="1495">
                  <c:v>2498</c:v>
                </c:pt>
                <c:pt idx="1496">
                  <c:v>2497</c:v>
                </c:pt>
                <c:pt idx="1497">
                  <c:v>2496</c:v>
                </c:pt>
                <c:pt idx="1498">
                  <c:v>2495</c:v>
                </c:pt>
                <c:pt idx="1499">
                  <c:v>2494</c:v>
                </c:pt>
                <c:pt idx="1500">
                  <c:v>2493</c:v>
                </c:pt>
                <c:pt idx="1501">
                  <c:v>2492</c:v>
                </c:pt>
                <c:pt idx="1502">
                  <c:v>2491</c:v>
                </c:pt>
                <c:pt idx="1503">
                  <c:v>2490</c:v>
                </c:pt>
                <c:pt idx="1504">
                  <c:v>2489</c:v>
                </c:pt>
                <c:pt idx="1505">
                  <c:v>2488</c:v>
                </c:pt>
                <c:pt idx="1506">
                  <c:v>2487</c:v>
                </c:pt>
                <c:pt idx="1507">
                  <c:v>2486</c:v>
                </c:pt>
                <c:pt idx="1508">
                  <c:v>2485</c:v>
                </c:pt>
                <c:pt idx="1509">
                  <c:v>2484</c:v>
                </c:pt>
                <c:pt idx="1510">
                  <c:v>2483</c:v>
                </c:pt>
                <c:pt idx="1511">
                  <c:v>2482</c:v>
                </c:pt>
                <c:pt idx="1512">
                  <c:v>2481</c:v>
                </c:pt>
                <c:pt idx="1513">
                  <c:v>2480</c:v>
                </c:pt>
                <c:pt idx="1514">
                  <c:v>2479</c:v>
                </c:pt>
                <c:pt idx="1515">
                  <c:v>2478</c:v>
                </c:pt>
                <c:pt idx="1516">
                  <c:v>2477</c:v>
                </c:pt>
                <c:pt idx="1517">
                  <c:v>2476</c:v>
                </c:pt>
                <c:pt idx="1518">
                  <c:v>2475</c:v>
                </c:pt>
                <c:pt idx="1519">
                  <c:v>2474</c:v>
                </c:pt>
                <c:pt idx="1520">
                  <c:v>2473</c:v>
                </c:pt>
                <c:pt idx="1521">
                  <c:v>2472</c:v>
                </c:pt>
                <c:pt idx="1522">
                  <c:v>2471</c:v>
                </c:pt>
                <c:pt idx="1523">
                  <c:v>2470</c:v>
                </c:pt>
                <c:pt idx="1524">
                  <c:v>2469</c:v>
                </c:pt>
                <c:pt idx="1525">
                  <c:v>2468</c:v>
                </c:pt>
                <c:pt idx="1526">
                  <c:v>2467</c:v>
                </c:pt>
                <c:pt idx="1527">
                  <c:v>2466</c:v>
                </c:pt>
                <c:pt idx="1528">
                  <c:v>2465</c:v>
                </c:pt>
                <c:pt idx="1529">
                  <c:v>2464</c:v>
                </c:pt>
                <c:pt idx="1530">
                  <c:v>2463</c:v>
                </c:pt>
                <c:pt idx="1531">
                  <c:v>2462</c:v>
                </c:pt>
                <c:pt idx="1532">
                  <c:v>2461</c:v>
                </c:pt>
                <c:pt idx="1533">
                  <c:v>2460</c:v>
                </c:pt>
                <c:pt idx="1534">
                  <c:v>2459</c:v>
                </c:pt>
                <c:pt idx="1535">
                  <c:v>2458</c:v>
                </c:pt>
                <c:pt idx="1536">
                  <c:v>2457</c:v>
                </c:pt>
                <c:pt idx="1537">
                  <c:v>2456</c:v>
                </c:pt>
                <c:pt idx="1538">
                  <c:v>2455</c:v>
                </c:pt>
                <c:pt idx="1539">
                  <c:v>2454</c:v>
                </c:pt>
                <c:pt idx="1540">
                  <c:v>2453</c:v>
                </c:pt>
                <c:pt idx="1541">
                  <c:v>2452</c:v>
                </c:pt>
                <c:pt idx="1542">
                  <c:v>2451</c:v>
                </c:pt>
                <c:pt idx="1543">
                  <c:v>2450</c:v>
                </c:pt>
                <c:pt idx="1544">
                  <c:v>2449</c:v>
                </c:pt>
                <c:pt idx="1545">
                  <c:v>2448</c:v>
                </c:pt>
                <c:pt idx="1546">
                  <c:v>2447</c:v>
                </c:pt>
                <c:pt idx="1547">
                  <c:v>2446</c:v>
                </c:pt>
                <c:pt idx="1548">
                  <c:v>2445</c:v>
                </c:pt>
                <c:pt idx="1549">
                  <c:v>2444</c:v>
                </c:pt>
                <c:pt idx="1550">
                  <c:v>2443</c:v>
                </c:pt>
                <c:pt idx="1551">
                  <c:v>2442</c:v>
                </c:pt>
                <c:pt idx="1552">
                  <c:v>2441</c:v>
                </c:pt>
                <c:pt idx="1553">
                  <c:v>2440</c:v>
                </c:pt>
                <c:pt idx="1554">
                  <c:v>2439</c:v>
                </c:pt>
                <c:pt idx="1555">
                  <c:v>2438</c:v>
                </c:pt>
                <c:pt idx="1556">
                  <c:v>2437</c:v>
                </c:pt>
                <c:pt idx="1557">
                  <c:v>2436</c:v>
                </c:pt>
                <c:pt idx="1558">
                  <c:v>2435</c:v>
                </c:pt>
                <c:pt idx="1559">
                  <c:v>2434</c:v>
                </c:pt>
                <c:pt idx="1560">
                  <c:v>2433</c:v>
                </c:pt>
                <c:pt idx="1561">
                  <c:v>2432</c:v>
                </c:pt>
                <c:pt idx="1562">
                  <c:v>2431</c:v>
                </c:pt>
                <c:pt idx="1563">
                  <c:v>2430</c:v>
                </c:pt>
                <c:pt idx="1564">
                  <c:v>2429</c:v>
                </c:pt>
                <c:pt idx="1565">
                  <c:v>2428</c:v>
                </c:pt>
                <c:pt idx="1566">
                  <c:v>2427</c:v>
                </c:pt>
                <c:pt idx="1567">
                  <c:v>2426</c:v>
                </c:pt>
                <c:pt idx="1568">
                  <c:v>2425</c:v>
                </c:pt>
                <c:pt idx="1569">
                  <c:v>2424</c:v>
                </c:pt>
                <c:pt idx="1570">
                  <c:v>2423</c:v>
                </c:pt>
                <c:pt idx="1571">
                  <c:v>2422</c:v>
                </c:pt>
                <c:pt idx="1572">
                  <c:v>2421</c:v>
                </c:pt>
                <c:pt idx="1573">
                  <c:v>2420</c:v>
                </c:pt>
                <c:pt idx="1574">
                  <c:v>2419</c:v>
                </c:pt>
                <c:pt idx="1575">
                  <c:v>2418</c:v>
                </c:pt>
                <c:pt idx="1576">
                  <c:v>2417</c:v>
                </c:pt>
                <c:pt idx="1577">
                  <c:v>2416</c:v>
                </c:pt>
                <c:pt idx="1578">
                  <c:v>2415</c:v>
                </c:pt>
                <c:pt idx="1579">
                  <c:v>2414</c:v>
                </c:pt>
                <c:pt idx="1580">
                  <c:v>2413</c:v>
                </c:pt>
                <c:pt idx="1581">
                  <c:v>2412</c:v>
                </c:pt>
                <c:pt idx="1582">
                  <c:v>2411</c:v>
                </c:pt>
                <c:pt idx="1583">
                  <c:v>2410</c:v>
                </c:pt>
                <c:pt idx="1584">
                  <c:v>2409</c:v>
                </c:pt>
                <c:pt idx="1585">
                  <c:v>2408</c:v>
                </c:pt>
                <c:pt idx="1586">
                  <c:v>2407</c:v>
                </c:pt>
                <c:pt idx="1587">
                  <c:v>2406</c:v>
                </c:pt>
                <c:pt idx="1588">
                  <c:v>2405</c:v>
                </c:pt>
                <c:pt idx="1589">
                  <c:v>2404</c:v>
                </c:pt>
                <c:pt idx="1590">
                  <c:v>2403</c:v>
                </c:pt>
                <c:pt idx="1591">
                  <c:v>2402</c:v>
                </c:pt>
                <c:pt idx="1592">
                  <c:v>2401</c:v>
                </c:pt>
                <c:pt idx="1593">
                  <c:v>2400</c:v>
                </c:pt>
                <c:pt idx="1594">
                  <c:v>2399</c:v>
                </c:pt>
                <c:pt idx="1595">
                  <c:v>2398</c:v>
                </c:pt>
                <c:pt idx="1596">
                  <c:v>2397</c:v>
                </c:pt>
                <c:pt idx="1597">
                  <c:v>2396</c:v>
                </c:pt>
                <c:pt idx="1598">
                  <c:v>2395</c:v>
                </c:pt>
                <c:pt idx="1599">
                  <c:v>2394</c:v>
                </c:pt>
                <c:pt idx="1600">
                  <c:v>2393</c:v>
                </c:pt>
                <c:pt idx="1601">
                  <c:v>2392</c:v>
                </c:pt>
                <c:pt idx="1602">
                  <c:v>2391</c:v>
                </c:pt>
                <c:pt idx="1603">
                  <c:v>2390</c:v>
                </c:pt>
                <c:pt idx="1604">
                  <c:v>2389</c:v>
                </c:pt>
                <c:pt idx="1605">
                  <c:v>2388</c:v>
                </c:pt>
                <c:pt idx="1606">
                  <c:v>2387</c:v>
                </c:pt>
                <c:pt idx="1607">
                  <c:v>2386</c:v>
                </c:pt>
                <c:pt idx="1608">
                  <c:v>2385</c:v>
                </c:pt>
                <c:pt idx="1609">
                  <c:v>2384</c:v>
                </c:pt>
                <c:pt idx="1610">
                  <c:v>2383</c:v>
                </c:pt>
                <c:pt idx="1611">
                  <c:v>2382</c:v>
                </c:pt>
                <c:pt idx="1612">
                  <c:v>2381</c:v>
                </c:pt>
                <c:pt idx="1613">
                  <c:v>2380</c:v>
                </c:pt>
                <c:pt idx="1614">
                  <c:v>2379</c:v>
                </c:pt>
                <c:pt idx="1615">
                  <c:v>2378</c:v>
                </c:pt>
                <c:pt idx="1616">
                  <c:v>2377</c:v>
                </c:pt>
                <c:pt idx="1617">
                  <c:v>2376</c:v>
                </c:pt>
                <c:pt idx="1618">
                  <c:v>2375</c:v>
                </c:pt>
                <c:pt idx="1619">
                  <c:v>2374</c:v>
                </c:pt>
                <c:pt idx="1620">
                  <c:v>2373</c:v>
                </c:pt>
                <c:pt idx="1621">
                  <c:v>2372</c:v>
                </c:pt>
                <c:pt idx="1622">
                  <c:v>2371</c:v>
                </c:pt>
                <c:pt idx="1623">
                  <c:v>2370</c:v>
                </c:pt>
                <c:pt idx="1624">
                  <c:v>2369</c:v>
                </c:pt>
                <c:pt idx="1625">
                  <c:v>2368</c:v>
                </c:pt>
                <c:pt idx="1626">
                  <c:v>2367</c:v>
                </c:pt>
                <c:pt idx="1627">
                  <c:v>2366</c:v>
                </c:pt>
                <c:pt idx="1628">
                  <c:v>2365</c:v>
                </c:pt>
                <c:pt idx="1629">
                  <c:v>2364</c:v>
                </c:pt>
                <c:pt idx="1630">
                  <c:v>2363</c:v>
                </c:pt>
                <c:pt idx="1631">
                  <c:v>2362</c:v>
                </c:pt>
                <c:pt idx="1632">
                  <c:v>2361</c:v>
                </c:pt>
                <c:pt idx="1633">
                  <c:v>2360</c:v>
                </c:pt>
                <c:pt idx="1634">
                  <c:v>2359</c:v>
                </c:pt>
                <c:pt idx="1635">
                  <c:v>2358</c:v>
                </c:pt>
                <c:pt idx="1636">
                  <c:v>2357</c:v>
                </c:pt>
                <c:pt idx="1637">
                  <c:v>2356</c:v>
                </c:pt>
                <c:pt idx="1638">
                  <c:v>2355</c:v>
                </c:pt>
                <c:pt idx="1639">
                  <c:v>2354</c:v>
                </c:pt>
                <c:pt idx="1640">
                  <c:v>2353</c:v>
                </c:pt>
                <c:pt idx="1641">
                  <c:v>2352</c:v>
                </c:pt>
                <c:pt idx="1642">
                  <c:v>2351</c:v>
                </c:pt>
                <c:pt idx="1643">
                  <c:v>2350</c:v>
                </c:pt>
                <c:pt idx="1644">
                  <c:v>2349</c:v>
                </c:pt>
                <c:pt idx="1645">
                  <c:v>2348</c:v>
                </c:pt>
                <c:pt idx="1646">
                  <c:v>2347</c:v>
                </c:pt>
                <c:pt idx="1647">
                  <c:v>2346</c:v>
                </c:pt>
                <c:pt idx="1648">
                  <c:v>2345</c:v>
                </c:pt>
                <c:pt idx="1649">
                  <c:v>2344</c:v>
                </c:pt>
                <c:pt idx="1650">
                  <c:v>2343</c:v>
                </c:pt>
                <c:pt idx="1651">
                  <c:v>2342</c:v>
                </c:pt>
                <c:pt idx="1652">
                  <c:v>2341</c:v>
                </c:pt>
                <c:pt idx="1653">
                  <c:v>2340</c:v>
                </c:pt>
                <c:pt idx="1654">
                  <c:v>2339</c:v>
                </c:pt>
                <c:pt idx="1655">
                  <c:v>2338</c:v>
                </c:pt>
                <c:pt idx="1656">
                  <c:v>2337</c:v>
                </c:pt>
                <c:pt idx="1657">
                  <c:v>2336</c:v>
                </c:pt>
                <c:pt idx="1658">
                  <c:v>2335</c:v>
                </c:pt>
                <c:pt idx="1659">
                  <c:v>2334</c:v>
                </c:pt>
                <c:pt idx="1660">
                  <c:v>2333</c:v>
                </c:pt>
                <c:pt idx="1661">
                  <c:v>2332</c:v>
                </c:pt>
                <c:pt idx="1662">
                  <c:v>2331</c:v>
                </c:pt>
                <c:pt idx="1663">
                  <c:v>2330</c:v>
                </c:pt>
                <c:pt idx="1664">
                  <c:v>2329</c:v>
                </c:pt>
                <c:pt idx="1665">
                  <c:v>2328</c:v>
                </c:pt>
                <c:pt idx="1666">
                  <c:v>2327</c:v>
                </c:pt>
                <c:pt idx="1667">
                  <c:v>2326</c:v>
                </c:pt>
                <c:pt idx="1668">
                  <c:v>2325</c:v>
                </c:pt>
                <c:pt idx="1669">
                  <c:v>2324</c:v>
                </c:pt>
                <c:pt idx="1670">
                  <c:v>2323</c:v>
                </c:pt>
                <c:pt idx="1671">
                  <c:v>2322</c:v>
                </c:pt>
                <c:pt idx="1672">
                  <c:v>2321</c:v>
                </c:pt>
                <c:pt idx="1673">
                  <c:v>2320</c:v>
                </c:pt>
                <c:pt idx="1674">
                  <c:v>2319</c:v>
                </c:pt>
                <c:pt idx="1675">
                  <c:v>2318</c:v>
                </c:pt>
                <c:pt idx="1676">
                  <c:v>2317</c:v>
                </c:pt>
                <c:pt idx="1677">
                  <c:v>2316</c:v>
                </c:pt>
                <c:pt idx="1678">
                  <c:v>2315</c:v>
                </c:pt>
                <c:pt idx="1679">
                  <c:v>2314</c:v>
                </c:pt>
                <c:pt idx="1680">
                  <c:v>2313</c:v>
                </c:pt>
                <c:pt idx="1681">
                  <c:v>2312</c:v>
                </c:pt>
                <c:pt idx="1682">
                  <c:v>2311</c:v>
                </c:pt>
                <c:pt idx="1683">
                  <c:v>2310</c:v>
                </c:pt>
                <c:pt idx="1684">
                  <c:v>2309</c:v>
                </c:pt>
                <c:pt idx="1685">
                  <c:v>2308</c:v>
                </c:pt>
                <c:pt idx="1686">
                  <c:v>2307</c:v>
                </c:pt>
                <c:pt idx="1687">
                  <c:v>2306</c:v>
                </c:pt>
                <c:pt idx="1688">
                  <c:v>2305</c:v>
                </c:pt>
                <c:pt idx="1689">
                  <c:v>2304</c:v>
                </c:pt>
                <c:pt idx="1690">
                  <c:v>2303</c:v>
                </c:pt>
                <c:pt idx="1691">
                  <c:v>2302</c:v>
                </c:pt>
                <c:pt idx="1692">
                  <c:v>2301</c:v>
                </c:pt>
                <c:pt idx="1693">
                  <c:v>2300</c:v>
                </c:pt>
                <c:pt idx="1694">
                  <c:v>2299</c:v>
                </c:pt>
                <c:pt idx="1695">
                  <c:v>2298</c:v>
                </c:pt>
                <c:pt idx="1696">
                  <c:v>2297</c:v>
                </c:pt>
                <c:pt idx="1697">
                  <c:v>2296</c:v>
                </c:pt>
                <c:pt idx="1698">
                  <c:v>2295</c:v>
                </c:pt>
                <c:pt idx="1699">
                  <c:v>2294</c:v>
                </c:pt>
                <c:pt idx="1700">
                  <c:v>2293</c:v>
                </c:pt>
                <c:pt idx="1701">
                  <c:v>2292</c:v>
                </c:pt>
                <c:pt idx="1702">
                  <c:v>2291</c:v>
                </c:pt>
                <c:pt idx="1703">
                  <c:v>2290</c:v>
                </c:pt>
                <c:pt idx="1704">
                  <c:v>2289</c:v>
                </c:pt>
                <c:pt idx="1705">
                  <c:v>2288</c:v>
                </c:pt>
                <c:pt idx="1706">
                  <c:v>2287</c:v>
                </c:pt>
                <c:pt idx="1707">
                  <c:v>2286</c:v>
                </c:pt>
                <c:pt idx="1708">
                  <c:v>2285</c:v>
                </c:pt>
                <c:pt idx="1709">
                  <c:v>2284</c:v>
                </c:pt>
                <c:pt idx="1710">
                  <c:v>2283</c:v>
                </c:pt>
                <c:pt idx="1711">
                  <c:v>2282</c:v>
                </c:pt>
                <c:pt idx="1712">
                  <c:v>2281</c:v>
                </c:pt>
                <c:pt idx="1713">
                  <c:v>2280</c:v>
                </c:pt>
                <c:pt idx="1714">
                  <c:v>2279</c:v>
                </c:pt>
                <c:pt idx="1715">
                  <c:v>2278</c:v>
                </c:pt>
                <c:pt idx="1716">
                  <c:v>2277</c:v>
                </c:pt>
                <c:pt idx="1717">
                  <c:v>2276</c:v>
                </c:pt>
                <c:pt idx="1718">
                  <c:v>2275</c:v>
                </c:pt>
                <c:pt idx="1719">
                  <c:v>2274</c:v>
                </c:pt>
                <c:pt idx="1720">
                  <c:v>2273</c:v>
                </c:pt>
                <c:pt idx="1721">
                  <c:v>2272</c:v>
                </c:pt>
                <c:pt idx="1722">
                  <c:v>2271</c:v>
                </c:pt>
                <c:pt idx="1723">
                  <c:v>2270</c:v>
                </c:pt>
                <c:pt idx="1724">
                  <c:v>2269</c:v>
                </c:pt>
                <c:pt idx="1725">
                  <c:v>2268</c:v>
                </c:pt>
                <c:pt idx="1726">
                  <c:v>2267</c:v>
                </c:pt>
                <c:pt idx="1727">
                  <c:v>2266</c:v>
                </c:pt>
                <c:pt idx="1728">
                  <c:v>2265</c:v>
                </c:pt>
                <c:pt idx="1729">
                  <c:v>2264</c:v>
                </c:pt>
                <c:pt idx="1730">
                  <c:v>2263</c:v>
                </c:pt>
                <c:pt idx="1731">
                  <c:v>2262</c:v>
                </c:pt>
                <c:pt idx="1732">
                  <c:v>2261</c:v>
                </c:pt>
                <c:pt idx="1733">
                  <c:v>2260</c:v>
                </c:pt>
                <c:pt idx="1734">
                  <c:v>2259</c:v>
                </c:pt>
                <c:pt idx="1735">
                  <c:v>2258</c:v>
                </c:pt>
                <c:pt idx="1736">
                  <c:v>2257</c:v>
                </c:pt>
                <c:pt idx="1737">
                  <c:v>2256</c:v>
                </c:pt>
                <c:pt idx="1738">
                  <c:v>2255</c:v>
                </c:pt>
                <c:pt idx="1739">
                  <c:v>2254</c:v>
                </c:pt>
                <c:pt idx="1740">
                  <c:v>2253</c:v>
                </c:pt>
                <c:pt idx="1741">
                  <c:v>2252</c:v>
                </c:pt>
                <c:pt idx="1742">
                  <c:v>2251</c:v>
                </c:pt>
                <c:pt idx="1743">
                  <c:v>2250</c:v>
                </c:pt>
                <c:pt idx="1744">
                  <c:v>2249</c:v>
                </c:pt>
                <c:pt idx="1745">
                  <c:v>2248</c:v>
                </c:pt>
                <c:pt idx="1746">
                  <c:v>2247</c:v>
                </c:pt>
                <c:pt idx="1747">
                  <c:v>2246</c:v>
                </c:pt>
                <c:pt idx="1748">
                  <c:v>2245</c:v>
                </c:pt>
                <c:pt idx="1749">
                  <c:v>2244</c:v>
                </c:pt>
                <c:pt idx="1750">
                  <c:v>2243</c:v>
                </c:pt>
                <c:pt idx="1751">
                  <c:v>2242</c:v>
                </c:pt>
                <c:pt idx="1752">
                  <c:v>2241</c:v>
                </c:pt>
                <c:pt idx="1753">
                  <c:v>2240</c:v>
                </c:pt>
                <c:pt idx="1754">
                  <c:v>2239</c:v>
                </c:pt>
                <c:pt idx="1755">
                  <c:v>2238</c:v>
                </c:pt>
                <c:pt idx="1756">
                  <c:v>2237</c:v>
                </c:pt>
                <c:pt idx="1757">
                  <c:v>2236</c:v>
                </c:pt>
                <c:pt idx="1758">
                  <c:v>2235</c:v>
                </c:pt>
                <c:pt idx="1759">
                  <c:v>2234</c:v>
                </c:pt>
                <c:pt idx="1760">
                  <c:v>2233</c:v>
                </c:pt>
                <c:pt idx="1761">
                  <c:v>2232</c:v>
                </c:pt>
                <c:pt idx="1762">
                  <c:v>2231</c:v>
                </c:pt>
                <c:pt idx="1763">
                  <c:v>2230</c:v>
                </c:pt>
                <c:pt idx="1764">
                  <c:v>2229</c:v>
                </c:pt>
                <c:pt idx="1765">
                  <c:v>2228</c:v>
                </c:pt>
                <c:pt idx="1766">
                  <c:v>2227</c:v>
                </c:pt>
                <c:pt idx="1767">
                  <c:v>2226</c:v>
                </c:pt>
                <c:pt idx="1768">
                  <c:v>2225</c:v>
                </c:pt>
                <c:pt idx="1769">
                  <c:v>2224</c:v>
                </c:pt>
                <c:pt idx="1770">
                  <c:v>2223</c:v>
                </c:pt>
                <c:pt idx="1771">
                  <c:v>2222</c:v>
                </c:pt>
                <c:pt idx="1772">
                  <c:v>2221</c:v>
                </c:pt>
                <c:pt idx="1773">
                  <c:v>2220</c:v>
                </c:pt>
                <c:pt idx="1774">
                  <c:v>2219</c:v>
                </c:pt>
                <c:pt idx="1775">
                  <c:v>2218</c:v>
                </c:pt>
                <c:pt idx="1776">
                  <c:v>2217</c:v>
                </c:pt>
                <c:pt idx="1777">
                  <c:v>2216</c:v>
                </c:pt>
                <c:pt idx="1778">
                  <c:v>2215</c:v>
                </c:pt>
                <c:pt idx="1779">
                  <c:v>2214</c:v>
                </c:pt>
                <c:pt idx="1780">
                  <c:v>2213</c:v>
                </c:pt>
                <c:pt idx="1781">
                  <c:v>2212</c:v>
                </c:pt>
                <c:pt idx="1782">
                  <c:v>2211</c:v>
                </c:pt>
                <c:pt idx="1783">
                  <c:v>2210</c:v>
                </c:pt>
                <c:pt idx="1784">
                  <c:v>2209</c:v>
                </c:pt>
                <c:pt idx="1785">
                  <c:v>2208</c:v>
                </c:pt>
                <c:pt idx="1786">
                  <c:v>2207</c:v>
                </c:pt>
                <c:pt idx="1787">
                  <c:v>2206</c:v>
                </c:pt>
                <c:pt idx="1788">
                  <c:v>2205</c:v>
                </c:pt>
                <c:pt idx="1789">
                  <c:v>2204</c:v>
                </c:pt>
                <c:pt idx="1790">
                  <c:v>2203</c:v>
                </c:pt>
                <c:pt idx="1791">
                  <c:v>2202</c:v>
                </c:pt>
                <c:pt idx="1792">
                  <c:v>2201</c:v>
                </c:pt>
                <c:pt idx="1793">
                  <c:v>2200</c:v>
                </c:pt>
                <c:pt idx="1794">
                  <c:v>2199</c:v>
                </c:pt>
                <c:pt idx="1795">
                  <c:v>2198</c:v>
                </c:pt>
                <c:pt idx="1796">
                  <c:v>2197</c:v>
                </c:pt>
                <c:pt idx="1797">
                  <c:v>2196</c:v>
                </c:pt>
                <c:pt idx="1798">
                  <c:v>2195</c:v>
                </c:pt>
                <c:pt idx="1799">
                  <c:v>2194</c:v>
                </c:pt>
                <c:pt idx="1800">
                  <c:v>2193</c:v>
                </c:pt>
                <c:pt idx="1801">
                  <c:v>2192</c:v>
                </c:pt>
                <c:pt idx="1802">
                  <c:v>2191</c:v>
                </c:pt>
                <c:pt idx="1803">
                  <c:v>2190</c:v>
                </c:pt>
                <c:pt idx="1804">
                  <c:v>2189</c:v>
                </c:pt>
                <c:pt idx="1805">
                  <c:v>2188</c:v>
                </c:pt>
                <c:pt idx="1806">
                  <c:v>2187</c:v>
                </c:pt>
                <c:pt idx="1807">
                  <c:v>2186</c:v>
                </c:pt>
                <c:pt idx="1808">
                  <c:v>2185</c:v>
                </c:pt>
                <c:pt idx="1809">
                  <c:v>2184</c:v>
                </c:pt>
                <c:pt idx="1810">
                  <c:v>2183</c:v>
                </c:pt>
                <c:pt idx="1811">
                  <c:v>2182</c:v>
                </c:pt>
                <c:pt idx="1812">
                  <c:v>2181</c:v>
                </c:pt>
                <c:pt idx="1813">
                  <c:v>2180</c:v>
                </c:pt>
                <c:pt idx="1814">
                  <c:v>2179</c:v>
                </c:pt>
                <c:pt idx="1815">
                  <c:v>2178</c:v>
                </c:pt>
                <c:pt idx="1816">
                  <c:v>2177</c:v>
                </c:pt>
                <c:pt idx="1817">
                  <c:v>2176</c:v>
                </c:pt>
                <c:pt idx="1818">
                  <c:v>2175</c:v>
                </c:pt>
                <c:pt idx="1819">
                  <c:v>2174</c:v>
                </c:pt>
                <c:pt idx="1820">
                  <c:v>2173</c:v>
                </c:pt>
                <c:pt idx="1821">
                  <c:v>2172</c:v>
                </c:pt>
                <c:pt idx="1822">
                  <c:v>2171</c:v>
                </c:pt>
                <c:pt idx="1823">
                  <c:v>2170</c:v>
                </c:pt>
                <c:pt idx="1824">
                  <c:v>2169</c:v>
                </c:pt>
                <c:pt idx="1825">
                  <c:v>2168</c:v>
                </c:pt>
                <c:pt idx="1826">
                  <c:v>2167</c:v>
                </c:pt>
                <c:pt idx="1827">
                  <c:v>2166</c:v>
                </c:pt>
                <c:pt idx="1828">
                  <c:v>2165</c:v>
                </c:pt>
                <c:pt idx="1829">
                  <c:v>2164</c:v>
                </c:pt>
                <c:pt idx="1830">
                  <c:v>2163</c:v>
                </c:pt>
                <c:pt idx="1831">
                  <c:v>2162</c:v>
                </c:pt>
                <c:pt idx="1832">
                  <c:v>2161</c:v>
                </c:pt>
                <c:pt idx="1833">
                  <c:v>2160</c:v>
                </c:pt>
                <c:pt idx="1834">
                  <c:v>2159</c:v>
                </c:pt>
                <c:pt idx="1835">
                  <c:v>2158</c:v>
                </c:pt>
                <c:pt idx="1836">
                  <c:v>2157</c:v>
                </c:pt>
                <c:pt idx="1837">
                  <c:v>2156</c:v>
                </c:pt>
                <c:pt idx="1838">
                  <c:v>2155</c:v>
                </c:pt>
                <c:pt idx="1839">
                  <c:v>2154</c:v>
                </c:pt>
                <c:pt idx="1840">
                  <c:v>2153</c:v>
                </c:pt>
                <c:pt idx="1841">
                  <c:v>2152</c:v>
                </c:pt>
                <c:pt idx="1842">
                  <c:v>2151</c:v>
                </c:pt>
                <c:pt idx="1843">
                  <c:v>2150</c:v>
                </c:pt>
                <c:pt idx="1844">
                  <c:v>2149</c:v>
                </c:pt>
                <c:pt idx="1845">
                  <c:v>2148</c:v>
                </c:pt>
                <c:pt idx="1846">
                  <c:v>2147</c:v>
                </c:pt>
                <c:pt idx="1847">
                  <c:v>2146</c:v>
                </c:pt>
                <c:pt idx="1848">
                  <c:v>2145</c:v>
                </c:pt>
                <c:pt idx="1849">
                  <c:v>2144</c:v>
                </c:pt>
                <c:pt idx="1850">
                  <c:v>2143</c:v>
                </c:pt>
                <c:pt idx="1851">
                  <c:v>2142</c:v>
                </c:pt>
                <c:pt idx="1852">
                  <c:v>2141</c:v>
                </c:pt>
                <c:pt idx="1853">
                  <c:v>2140</c:v>
                </c:pt>
                <c:pt idx="1854">
                  <c:v>2139</c:v>
                </c:pt>
                <c:pt idx="1855">
                  <c:v>2138</c:v>
                </c:pt>
                <c:pt idx="1856">
                  <c:v>2137</c:v>
                </c:pt>
                <c:pt idx="1857">
                  <c:v>2136</c:v>
                </c:pt>
                <c:pt idx="1858">
                  <c:v>2135</c:v>
                </c:pt>
                <c:pt idx="1859">
                  <c:v>2134</c:v>
                </c:pt>
                <c:pt idx="1860">
                  <c:v>2133</c:v>
                </c:pt>
                <c:pt idx="1861">
                  <c:v>2132</c:v>
                </c:pt>
                <c:pt idx="1862">
                  <c:v>2131</c:v>
                </c:pt>
                <c:pt idx="1863">
                  <c:v>2130</c:v>
                </c:pt>
                <c:pt idx="1864">
                  <c:v>2129</c:v>
                </c:pt>
                <c:pt idx="1865">
                  <c:v>2128</c:v>
                </c:pt>
                <c:pt idx="1866">
                  <c:v>2127</c:v>
                </c:pt>
                <c:pt idx="1867">
                  <c:v>2126</c:v>
                </c:pt>
                <c:pt idx="1868">
                  <c:v>2125</c:v>
                </c:pt>
                <c:pt idx="1869">
                  <c:v>2124</c:v>
                </c:pt>
                <c:pt idx="1870">
                  <c:v>2123</c:v>
                </c:pt>
                <c:pt idx="1871">
                  <c:v>2122</c:v>
                </c:pt>
                <c:pt idx="1872">
                  <c:v>2121</c:v>
                </c:pt>
                <c:pt idx="1873">
                  <c:v>2120</c:v>
                </c:pt>
                <c:pt idx="1874">
                  <c:v>2119</c:v>
                </c:pt>
                <c:pt idx="1875">
                  <c:v>2118</c:v>
                </c:pt>
                <c:pt idx="1876">
                  <c:v>2117</c:v>
                </c:pt>
                <c:pt idx="1877">
                  <c:v>2116</c:v>
                </c:pt>
                <c:pt idx="1878">
                  <c:v>2115</c:v>
                </c:pt>
                <c:pt idx="1879">
                  <c:v>2114</c:v>
                </c:pt>
                <c:pt idx="1880">
                  <c:v>2113</c:v>
                </c:pt>
                <c:pt idx="1881">
                  <c:v>2112</c:v>
                </c:pt>
                <c:pt idx="1882">
                  <c:v>2111</c:v>
                </c:pt>
                <c:pt idx="1883">
                  <c:v>2110</c:v>
                </c:pt>
                <c:pt idx="1884">
                  <c:v>2109</c:v>
                </c:pt>
                <c:pt idx="1885">
                  <c:v>2108</c:v>
                </c:pt>
                <c:pt idx="1886">
                  <c:v>2107</c:v>
                </c:pt>
                <c:pt idx="1887">
                  <c:v>2106</c:v>
                </c:pt>
                <c:pt idx="1888">
                  <c:v>2105</c:v>
                </c:pt>
                <c:pt idx="1889">
                  <c:v>2104</c:v>
                </c:pt>
                <c:pt idx="1890">
                  <c:v>2103</c:v>
                </c:pt>
                <c:pt idx="1891">
                  <c:v>2102</c:v>
                </c:pt>
                <c:pt idx="1892">
                  <c:v>2101</c:v>
                </c:pt>
                <c:pt idx="1893">
                  <c:v>2100</c:v>
                </c:pt>
                <c:pt idx="1894">
                  <c:v>2099</c:v>
                </c:pt>
                <c:pt idx="1895">
                  <c:v>2098</c:v>
                </c:pt>
                <c:pt idx="1896">
                  <c:v>2097</c:v>
                </c:pt>
                <c:pt idx="1897">
                  <c:v>2096</c:v>
                </c:pt>
                <c:pt idx="1898">
                  <c:v>2095</c:v>
                </c:pt>
                <c:pt idx="1899">
                  <c:v>2094</c:v>
                </c:pt>
                <c:pt idx="1900">
                  <c:v>2093</c:v>
                </c:pt>
                <c:pt idx="1901">
                  <c:v>2092</c:v>
                </c:pt>
                <c:pt idx="1902">
                  <c:v>2091</c:v>
                </c:pt>
                <c:pt idx="1903">
                  <c:v>2090</c:v>
                </c:pt>
                <c:pt idx="1904">
                  <c:v>2089</c:v>
                </c:pt>
                <c:pt idx="1905">
                  <c:v>2088</c:v>
                </c:pt>
                <c:pt idx="1906">
                  <c:v>2087</c:v>
                </c:pt>
                <c:pt idx="1907">
                  <c:v>2086</c:v>
                </c:pt>
                <c:pt idx="1908">
                  <c:v>2085</c:v>
                </c:pt>
                <c:pt idx="1909">
                  <c:v>2084</c:v>
                </c:pt>
                <c:pt idx="1910">
                  <c:v>2083</c:v>
                </c:pt>
                <c:pt idx="1911">
                  <c:v>2082</c:v>
                </c:pt>
                <c:pt idx="1912">
                  <c:v>2081</c:v>
                </c:pt>
                <c:pt idx="1913">
                  <c:v>2080</c:v>
                </c:pt>
                <c:pt idx="1914">
                  <c:v>2079</c:v>
                </c:pt>
                <c:pt idx="1915">
                  <c:v>2078</c:v>
                </c:pt>
                <c:pt idx="1916">
                  <c:v>2077</c:v>
                </c:pt>
                <c:pt idx="1917">
                  <c:v>2076</c:v>
                </c:pt>
                <c:pt idx="1918">
                  <c:v>2075</c:v>
                </c:pt>
                <c:pt idx="1919">
                  <c:v>2074</c:v>
                </c:pt>
                <c:pt idx="1920">
                  <c:v>2073</c:v>
                </c:pt>
                <c:pt idx="1921">
                  <c:v>2072</c:v>
                </c:pt>
                <c:pt idx="1922">
                  <c:v>2071</c:v>
                </c:pt>
                <c:pt idx="1923">
                  <c:v>2070</c:v>
                </c:pt>
                <c:pt idx="1924">
                  <c:v>2069</c:v>
                </c:pt>
                <c:pt idx="1925">
                  <c:v>2068</c:v>
                </c:pt>
                <c:pt idx="1926">
                  <c:v>2067</c:v>
                </c:pt>
                <c:pt idx="1927">
                  <c:v>2066</c:v>
                </c:pt>
                <c:pt idx="1928">
                  <c:v>2065</c:v>
                </c:pt>
                <c:pt idx="1929">
                  <c:v>2064</c:v>
                </c:pt>
                <c:pt idx="1930">
                  <c:v>2063</c:v>
                </c:pt>
                <c:pt idx="1931">
                  <c:v>2062</c:v>
                </c:pt>
                <c:pt idx="1932">
                  <c:v>2061</c:v>
                </c:pt>
                <c:pt idx="1933">
                  <c:v>2060</c:v>
                </c:pt>
                <c:pt idx="1934">
                  <c:v>2059</c:v>
                </c:pt>
                <c:pt idx="1935">
                  <c:v>2058</c:v>
                </c:pt>
                <c:pt idx="1936">
                  <c:v>2057</c:v>
                </c:pt>
                <c:pt idx="1937">
                  <c:v>2056</c:v>
                </c:pt>
                <c:pt idx="1938">
                  <c:v>2055</c:v>
                </c:pt>
                <c:pt idx="1939">
                  <c:v>2054</c:v>
                </c:pt>
                <c:pt idx="1940">
                  <c:v>2053</c:v>
                </c:pt>
                <c:pt idx="1941">
                  <c:v>2052</c:v>
                </c:pt>
                <c:pt idx="1942">
                  <c:v>2051</c:v>
                </c:pt>
                <c:pt idx="1943">
                  <c:v>2050</c:v>
                </c:pt>
                <c:pt idx="1944">
                  <c:v>2049</c:v>
                </c:pt>
                <c:pt idx="1945">
                  <c:v>2048</c:v>
                </c:pt>
                <c:pt idx="1946">
                  <c:v>2047</c:v>
                </c:pt>
                <c:pt idx="1947">
                  <c:v>2046</c:v>
                </c:pt>
                <c:pt idx="1948">
                  <c:v>2045</c:v>
                </c:pt>
                <c:pt idx="1949">
                  <c:v>2044</c:v>
                </c:pt>
                <c:pt idx="1950">
                  <c:v>2043</c:v>
                </c:pt>
                <c:pt idx="1951">
                  <c:v>2042</c:v>
                </c:pt>
                <c:pt idx="1952">
                  <c:v>2041</c:v>
                </c:pt>
                <c:pt idx="1953">
                  <c:v>2040</c:v>
                </c:pt>
                <c:pt idx="1954">
                  <c:v>2039</c:v>
                </c:pt>
                <c:pt idx="1955">
                  <c:v>2038</c:v>
                </c:pt>
                <c:pt idx="1956">
                  <c:v>2037</c:v>
                </c:pt>
                <c:pt idx="1957">
                  <c:v>2036</c:v>
                </c:pt>
                <c:pt idx="1958">
                  <c:v>2035</c:v>
                </c:pt>
                <c:pt idx="1959">
                  <c:v>2034</c:v>
                </c:pt>
                <c:pt idx="1960">
                  <c:v>2033</c:v>
                </c:pt>
                <c:pt idx="1961">
                  <c:v>2032</c:v>
                </c:pt>
                <c:pt idx="1962">
                  <c:v>2031</c:v>
                </c:pt>
                <c:pt idx="1963">
                  <c:v>2030</c:v>
                </c:pt>
                <c:pt idx="1964">
                  <c:v>2029</c:v>
                </c:pt>
                <c:pt idx="1965">
                  <c:v>2028</c:v>
                </c:pt>
                <c:pt idx="1966">
                  <c:v>2027</c:v>
                </c:pt>
                <c:pt idx="1967">
                  <c:v>2026</c:v>
                </c:pt>
                <c:pt idx="1968">
                  <c:v>2025</c:v>
                </c:pt>
                <c:pt idx="1969">
                  <c:v>2024</c:v>
                </c:pt>
                <c:pt idx="1970">
                  <c:v>2023</c:v>
                </c:pt>
                <c:pt idx="1971">
                  <c:v>2022</c:v>
                </c:pt>
                <c:pt idx="1972">
                  <c:v>2021</c:v>
                </c:pt>
                <c:pt idx="1973">
                  <c:v>2020</c:v>
                </c:pt>
                <c:pt idx="1974">
                  <c:v>2019</c:v>
                </c:pt>
                <c:pt idx="1975">
                  <c:v>2018</c:v>
                </c:pt>
                <c:pt idx="1976">
                  <c:v>2017</c:v>
                </c:pt>
                <c:pt idx="1977">
                  <c:v>2016</c:v>
                </c:pt>
                <c:pt idx="1978">
                  <c:v>2015</c:v>
                </c:pt>
                <c:pt idx="1979">
                  <c:v>2014</c:v>
                </c:pt>
                <c:pt idx="1980">
                  <c:v>2013</c:v>
                </c:pt>
                <c:pt idx="1981">
                  <c:v>2012</c:v>
                </c:pt>
                <c:pt idx="1982">
                  <c:v>2011</c:v>
                </c:pt>
                <c:pt idx="1983">
                  <c:v>2010</c:v>
                </c:pt>
                <c:pt idx="1984">
                  <c:v>2009</c:v>
                </c:pt>
                <c:pt idx="1985">
                  <c:v>2008</c:v>
                </c:pt>
                <c:pt idx="1986">
                  <c:v>2007</c:v>
                </c:pt>
                <c:pt idx="1987">
                  <c:v>2006</c:v>
                </c:pt>
                <c:pt idx="1988">
                  <c:v>2005</c:v>
                </c:pt>
                <c:pt idx="1989">
                  <c:v>2004</c:v>
                </c:pt>
                <c:pt idx="1990">
                  <c:v>2003</c:v>
                </c:pt>
                <c:pt idx="1991">
                  <c:v>2002</c:v>
                </c:pt>
                <c:pt idx="1992">
                  <c:v>2001</c:v>
                </c:pt>
                <c:pt idx="1993">
                  <c:v>2000</c:v>
                </c:pt>
                <c:pt idx="1994">
                  <c:v>1999</c:v>
                </c:pt>
                <c:pt idx="1995">
                  <c:v>1998</c:v>
                </c:pt>
                <c:pt idx="1996">
                  <c:v>1997</c:v>
                </c:pt>
                <c:pt idx="1997">
                  <c:v>1996</c:v>
                </c:pt>
                <c:pt idx="1998">
                  <c:v>1995</c:v>
                </c:pt>
                <c:pt idx="1999">
                  <c:v>1994</c:v>
                </c:pt>
                <c:pt idx="2000">
                  <c:v>1993</c:v>
                </c:pt>
                <c:pt idx="2001">
                  <c:v>1992</c:v>
                </c:pt>
                <c:pt idx="2002">
                  <c:v>1991</c:v>
                </c:pt>
                <c:pt idx="2003">
                  <c:v>1990</c:v>
                </c:pt>
                <c:pt idx="2004">
                  <c:v>1989</c:v>
                </c:pt>
                <c:pt idx="2005">
                  <c:v>1988</c:v>
                </c:pt>
                <c:pt idx="2006">
                  <c:v>1987</c:v>
                </c:pt>
                <c:pt idx="2007">
                  <c:v>1986</c:v>
                </c:pt>
                <c:pt idx="2008">
                  <c:v>1985</c:v>
                </c:pt>
                <c:pt idx="2009">
                  <c:v>1984</c:v>
                </c:pt>
                <c:pt idx="2010">
                  <c:v>1983</c:v>
                </c:pt>
                <c:pt idx="2011">
                  <c:v>1982</c:v>
                </c:pt>
                <c:pt idx="2012">
                  <c:v>1981</c:v>
                </c:pt>
                <c:pt idx="2013">
                  <c:v>1980</c:v>
                </c:pt>
                <c:pt idx="2014">
                  <c:v>1979</c:v>
                </c:pt>
                <c:pt idx="2015">
                  <c:v>1978</c:v>
                </c:pt>
                <c:pt idx="2016">
                  <c:v>1977</c:v>
                </c:pt>
                <c:pt idx="2017">
                  <c:v>1976</c:v>
                </c:pt>
                <c:pt idx="2018">
                  <c:v>1975</c:v>
                </c:pt>
                <c:pt idx="2019">
                  <c:v>1974</c:v>
                </c:pt>
                <c:pt idx="2020">
                  <c:v>1973</c:v>
                </c:pt>
                <c:pt idx="2021">
                  <c:v>1972</c:v>
                </c:pt>
                <c:pt idx="2022">
                  <c:v>1971</c:v>
                </c:pt>
                <c:pt idx="2023">
                  <c:v>1970</c:v>
                </c:pt>
                <c:pt idx="2024">
                  <c:v>1969</c:v>
                </c:pt>
                <c:pt idx="2025">
                  <c:v>1968</c:v>
                </c:pt>
                <c:pt idx="2026">
                  <c:v>1967</c:v>
                </c:pt>
                <c:pt idx="2027">
                  <c:v>1966</c:v>
                </c:pt>
                <c:pt idx="2028">
                  <c:v>1965</c:v>
                </c:pt>
                <c:pt idx="2029">
                  <c:v>1964</c:v>
                </c:pt>
                <c:pt idx="2030">
                  <c:v>1963</c:v>
                </c:pt>
                <c:pt idx="2031">
                  <c:v>1962</c:v>
                </c:pt>
                <c:pt idx="2032">
                  <c:v>1961</c:v>
                </c:pt>
                <c:pt idx="2033">
                  <c:v>1960</c:v>
                </c:pt>
                <c:pt idx="2034">
                  <c:v>1959</c:v>
                </c:pt>
                <c:pt idx="2035">
                  <c:v>1958</c:v>
                </c:pt>
                <c:pt idx="2036">
                  <c:v>1957</c:v>
                </c:pt>
                <c:pt idx="2037">
                  <c:v>1956</c:v>
                </c:pt>
                <c:pt idx="2038">
                  <c:v>1955</c:v>
                </c:pt>
                <c:pt idx="2039">
                  <c:v>1954</c:v>
                </c:pt>
                <c:pt idx="2040">
                  <c:v>1953</c:v>
                </c:pt>
                <c:pt idx="2041">
                  <c:v>1952</c:v>
                </c:pt>
                <c:pt idx="2042">
                  <c:v>1951</c:v>
                </c:pt>
                <c:pt idx="2043">
                  <c:v>1950</c:v>
                </c:pt>
                <c:pt idx="2044">
                  <c:v>1949</c:v>
                </c:pt>
                <c:pt idx="2045">
                  <c:v>1948</c:v>
                </c:pt>
                <c:pt idx="2046">
                  <c:v>1947</c:v>
                </c:pt>
                <c:pt idx="2047">
                  <c:v>1946</c:v>
                </c:pt>
                <c:pt idx="2048">
                  <c:v>1945</c:v>
                </c:pt>
                <c:pt idx="2049">
                  <c:v>1944</c:v>
                </c:pt>
                <c:pt idx="2050">
                  <c:v>1943</c:v>
                </c:pt>
                <c:pt idx="2051">
                  <c:v>1942</c:v>
                </c:pt>
                <c:pt idx="2052">
                  <c:v>1941</c:v>
                </c:pt>
                <c:pt idx="2053">
                  <c:v>1940</c:v>
                </c:pt>
                <c:pt idx="2054">
                  <c:v>1939</c:v>
                </c:pt>
                <c:pt idx="2055">
                  <c:v>1938</c:v>
                </c:pt>
                <c:pt idx="2056">
                  <c:v>1937</c:v>
                </c:pt>
                <c:pt idx="2057">
                  <c:v>1936</c:v>
                </c:pt>
                <c:pt idx="2058">
                  <c:v>1935</c:v>
                </c:pt>
                <c:pt idx="2059">
                  <c:v>1934</c:v>
                </c:pt>
                <c:pt idx="2060">
                  <c:v>1933</c:v>
                </c:pt>
                <c:pt idx="2061">
                  <c:v>1932</c:v>
                </c:pt>
                <c:pt idx="2062">
                  <c:v>1931</c:v>
                </c:pt>
                <c:pt idx="2063">
                  <c:v>1930</c:v>
                </c:pt>
                <c:pt idx="2064">
                  <c:v>1929</c:v>
                </c:pt>
                <c:pt idx="2065">
                  <c:v>1928</c:v>
                </c:pt>
                <c:pt idx="2066">
                  <c:v>1927</c:v>
                </c:pt>
                <c:pt idx="2067">
                  <c:v>1926</c:v>
                </c:pt>
                <c:pt idx="2068">
                  <c:v>1925</c:v>
                </c:pt>
                <c:pt idx="2069">
                  <c:v>1924</c:v>
                </c:pt>
                <c:pt idx="2070">
                  <c:v>1923</c:v>
                </c:pt>
                <c:pt idx="2071">
                  <c:v>1922</c:v>
                </c:pt>
                <c:pt idx="2072">
                  <c:v>1921</c:v>
                </c:pt>
                <c:pt idx="2073">
                  <c:v>1920</c:v>
                </c:pt>
                <c:pt idx="2074">
                  <c:v>1919</c:v>
                </c:pt>
                <c:pt idx="2075">
                  <c:v>1918</c:v>
                </c:pt>
                <c:pt idx="2076">
                  <c:v>1917</c:v>
                </c:pt>
                <c:pt idx="2077">
                  <c:v>1916</c:v>
                </c:pt>
                <c:pt idx="2078">
                  <c:v>1915</c:v>
                </c:pt>
                <c:pt idx="2079">
                  <c:v>1914</c:v>
                </c:pt>
                <c:pt idx="2080">
                  <c:v>1913</c:v>
                </c:pt>
                <c:pt idx="2081">
                  <c:v>1912</c:v>
                </c:pt>
                <c:pt idx="2082">
                  <c:v>1911</c:v>
                </c:pt>
                <c:pt idx="2083">
                  <c:v>1910</c:v>
                </c:pt>
                <c:pt idx="2084">
                  <c:v>1909</c:v>
                </c:pt>
                <c:pt idx="2085">
                  <c:v>1908</c:v>
                </c:pt>
                <c:pt idx="2086">
                  <c:v>1907</c:v>
                </c:pt>
                <c:pt idx="2087">
                  <c:v>1906</c:v>
                </c:pt>
                <c:pt idx="2088">
                  <c:v>1905</c:v>
                </c:pt>
                <c:pt idx="2089">
                  <c:v>1904</c:v>
                </c:pt>
                <c:pt idx="2090">
                  <c:v>1903</c:v>
                </c:pt>
                <c:pt idx="2091">
                  <c:v>1902</c:v>
                </c:pt>
                <c:pt idx="2092">
                  <c:v>1901</c:v>
                </c:pt>
                <c:pt idx="2093">
                  <c:v>1900</c:v>
                </c:pt>
                <c:pt idx="2094">
                  <c:v>1899</c:v>
                </c:pt>
                <c:pt idx="2095">
                  <c:v>1898</c:v>
                </c:pt>
                <c:pt idx="2096">
                  <c:v>1897</c:v>
                </c:pt>
                <c:pt idx="2097">
                  <c:v>1896</c:v>
                </c:pt>
                <c:pt idx="2098">
                  <c:v>1895</c:v>
                </c:pt>
                <c:pt idx="2099">
                  <c:v>1894</c:v>
                </c:pt>
                <c:pt idx="2100">
                  <c:v>1893</c:v>
                </c:pt>
                <c:pt idx="2101">
                  <c:v>1892</c:v>
                </c:pt>
                <c:pt idx="2102">
                  <c:v>1891</c:v>
                </c:pt>
                <c:pt idx="2103">
                  <c:v>1890</c:v>
                </c:pt>
                <c:pt idx="2104">
                  <c:v>1889</c:v>
                </c:pt>
                <c:pt idx="2105">
                  <c:v>1888</c:v>
                </c:pt>
                <c:pt idx="2106">
                  <c:v>1887</c:v>
                </c:pt>
                <c:pt idx="2107">
                  <c:v>1886</c:v>
                </c:pt>
                <c:pt idx="2108">
                  <c:v>1885</c:v>
                </c:pt>
                <c:pt idx="2109">
                  <c:v>1884</c:v>
                </c:pt>
                <c:pt idx="2110">
                  <c:v>1883</c:v>
                </c:pt>
                <c:pt idx="2111">
                  <c:v>1882</c:v>
                </c:pt>
                <c:pt idx="2112">
                  <c:v>1881</c:v>
                </c:pt>
                <c:pt idx="2113">
                  <c:v>1880</c:v>
                </c:pt>
                <c:pt idx="2114">
                  <c:v>1879</c:v>
                </c:pt>
                <c:pt idx="2115">
                  <c:v>1878</c:v>
                </c:pt>
                <c:pt idx="2116">
                  <c:v>1877</c:v>
                </c:pt>
                <c:pt idx="2117">
                  <c:v>1876</c:v>
                </c:pt>
                <c:pt idx="2118">
                  <c:v>1875</c:v>
                </c:pt>
                <c:pt idx="2119">
                  <c:v>1874</c:v>
                </c:pt>
                <c:pt idx="2120">
                  <c:v>1873</c:v>
                </c:pt>
                <c:pt idx="2121">
                  <c:v>1872</c:v>
                </c:pt>
                <c:pt idx="2122">
                  <c:v>1871</c:v>
                </c:pt>
                <c:pt idx="2123">
                  <c:v>1870</c:v>
                </c:pt>
                <c:pt idx="2124">
                  <c:v>1869</c:v>
                </c:pt>
                <c:pt idx="2125">
                  <c:v>1868</c:v>
                </c:pt>
                <c:pt idx="2126">
                  <c:v>1867</c:v>
                </c:pt>
                <c:pt idx="2127">
                  <c:v>1866</c:v>
                </c:pt>
                <c:pt idx="2128">
                  <c:v>1865</c:v>
                </c:pt>
                <c:pt idx="2129">
                  <c:v>1864</c:v>
                </c:pt>
                <c:pt idx="2130">
                  <c:v>1863</c:v>
                </c:pt>
                <c:pt idx="2131">
                  <c:v>1862</c:v>
                </c:pt>
                <c:pt idx="2132">
                  <c:v>1861</c:v>
                </c:pt>
                <c:pt idx="2133">
                  <c:v>1860</c:v>
                </c:pt>
                <c:pt idx="2134">
                  <c:v>1859</c:v>
                </c:pt>
                <c:pt idx="2135">
                  <c:v>1858</c:v>
                </c:pt>
                <c:pt idx="2136">
                  <c:v>1857</c:v>
                </c:pt>
                <c:pt idx="2137">
                  <c:v>1856</c:v>
                </c:pt>
                <c:pt idx="2138">
                  <c:v>1855</c:v>
                </c:pt>
                <c:pt idx="2139">
                  <c:v>1854</c:v>
                </c:pt>
                <c:pt idx="2140">
                  <c:v>1853</c:v>
                </c:pt>
                <c:pt idx="2141">
                  <c:v>1852</c:v>
                </c:pt>
                <c:pt idx="2142">
                  <c:v>1851</c:v>
                </c:pt>
                <c:pt idx="2143">
                  <c:v>1850</c:v>
                </c:pt>
                <c:pt idx="2144">
                  <c:v>1849</c:v>
                </c:pt>
                <c:pt idx="2145">
                  <c:v>1848</c:v>
                </c:pt>
                <c:pt idx="2146">
                  <c:v>1847</c:v>
                </c:pt>
                <c:pt idx="2147">
                  <c:v>1846</c:v>
                </c:pt>
                <c:pt idx="2148">
                  <c:v>1845</c:v>
                </c:pt>
                <c:pt idx="2149">
                  <c:v>1844</c:v>
                </c:pt>
                <c:pt idx="2150">
                  <c:v>1843</c:v>
                </c:pt>
                <c:pt idx="2151">
                  <c:v>1842</c:v>
                </c:pt>
                <c:pt idx="2152">
                  <c:v>1841</c:v>
                </c:pt>
                <c:pt idx="2153">
                  <c:v>1840</c:v>
                </c:pt>
                <c:pt idx="2154">
                  <c:v>1839</c:v>
                </c:pt>
                <c:pt idx="2155">
                  <c:v>1838</c:v>
                </c:pt>
                <c:pt idx="2156">
                  <c:v>1837</c:v>
                </c:pt>
                <c:pt idx="2157">
                  <c:v>1836</c:v>
                </c:pt>
                <c:pt idx="2158">
                  <c:v>1835</c:v>
                </c:pt>
                <c:pt idx="2159">
                  <c:v>1834</c:v>
                </c:pt>
                <c:pt idx="2160">
                  <c:v>1833</c:v>
                </c:pt>
                <c:pt idx="2161">
                  <c:v>1832</c:v>
                </c:pt>
                <c:pt idx="2162">
                  <c:v>1831</c:v>
                </c:pt>
                <c:pt idx="2163">
                  <c:v>1830</c:v>
                </c:pt>
                <c:pt idx="2164">
                  <c:v>1829</c:v>
                </c:pt>
                <c:pt idx="2165">
                  <c:v>1828</c:v>
                </c:pt>
                <c:pt idx="2166">
                  <c:v>1827</c:v>
                </c:pt>
                <c:pt idx="2167">
                  <c:v>1826</c:v>
                </c:pt>
                <c:pt idx="2168">
                  <c:v>1825</c:v>
                </c:pt>
                <c:pt idx="2169">
                  <c:v>1824</c:v>
                </c:pt>
                <c:pt idx="2170">
                  <c:v>1823</c:v>
                </c:pt>
                <c:pt idx="2171">
                  <c:v>1822</c:v>
                </c:pt>
                <c:pt idx="2172">
                  <c:v>1821</c:v>
                </c:pt>
                <c:pt idx="2173">
                  <c:v>1820</c:v>
                </c:pt>
                <c:pt idx="2174">
                  <c:v>1819</c:v>
                </c:pt>
                <c:pt idx="2175">
                  <c:v>1818</c:v>
                </c:pt>
                <c:pt idx="2176">
                  <c:v>1817</c:v>
                </c:pt>
                <c:pt idx="2177">
                  <c:v>1816</c:v>
                </c:pt>
                <c:pt idx="2178">
                  <c:v>1815</c:v>
                </c:pt>
                <c:pt idx="2179">
                  <c:v>1814</c:v>
                </c:pt>
                <c:pt idx="2180">
                  <c:v>1813</c:v>
                </c:pt>
                <c:pt idx="2181">
                  <c:v>1812</c:v>
                </c:pt>
                <c:pt idx="2182">
                  <c:v>1811</c:v>
                </c:pt>
                <c:pt idx="2183">
                  <c:v>1810</c:v>
                </c:pt>
                <c:pt idx="2184">
                  <c:v>1809</c:v>
                </c:pt>
                <c:pt idx="2185">
                  <c:v>1808</c:v>
                </c:pt>
                <c:pt idx="2186">
                  <c:v>1807</c:v>
                </c:pt>
                <c:pt idx="2187">
                  <c:v>1806</c:v>
                </c:pt>
                <c:pt idx="2188">
                  <c:v>1805</c:v>
                </c:pt>
                <c:pt idx="2189">
                  <c:v>1804</c:v>
                </c:pt>
                <c:pt idx="2190">
                  <c:v>1803</c:v>
                </c:pt>
                <c:pt idx="2191">
                  <c:v>1802</c:v>
                </c:pt>
                <c:pt idx="2192">
                  <c:v>1801</c:v>
                </c:pt>
                <c:pt idx="2193">
                  <c:v>1800</c:v>
                </c:pt>
                <c:pt idx="2194">
                  <c:v>1799</c:v>
                </c:pt>
                <c:pt idx="2195">
                  <c:v>1798</c:v>
                </c:pt>
                <c:pt idx="2196">
                  <c:v>1797</c:v>
                </c:pt>
                <c:pt idx="2197">
                  <c:v>1796</c:v>
                </c:pt>
                <c:pt idx="2198">
                  <c:v>1795</c:v>
                </c:pt>
                <c:pt idx="2199">
                  <c:v>1794</c:v>
                </c:pt>
                <c:pt idx="2200">
                  <c:v>1793</c:v>
                </c:pt>
                <c:pt idx="2201">
                  <c:v>1792</c:v>
                </c:pt>
                <c:pt idx="2202">
                  <c:v>1791</c:v>
                </c:pt>
                <c:pt idx="2203">
                  <c:v>1790</c:v>
                </c:pt>
                <c:pt idx="2204">
                  <c:v>1789</c:v>
                </c:pt>
                <c:pt idx="2205">
                  <c:v>1788</c:v>
                </c:pt>
                <c:pt idx="2206">
                  <c:v>1787</c:v>
                </c:pt>
                <c:pt idx="2207">
                  <c:v>1786</c:v>
                </c:pt>
                <c:pt idx="2208">
                  <c:v>1785</c:v>
                </c:pt>
                <c:pt idx="2209">
                  <c:v>1784</c:v>
                </c:pt>
                <c:pt idx="2210">
                  <c:v>1783</c:v>
                </c:pt>
                <c:pt idx="2211">
                  <c:v>1782</c:v>
                </c:pt>
                <c:pt idx="2212">
                  <c:v>1781</c:v>
                </c:pt>
                <c:pt idx="2213">
                  <c:v>1780</c:v>
                </c:pt>
                <c:pt idx="2214">
                  <c:v>1779</c:v>
                </c:pt>
                <c:pt idx="2215">
                  <c:v>1778</c:v>
                </c:pt>
                <c:pt idx="2216">
                  <c:v>1777</c:v>
                </c:pt>
                <c:pt idx="2217">
                  <c:v>1776</c:v>
                </c:pt>
                <c:pt idx="2218">
                  <c:v>1775</c:v>
                </c:pt>
                <c:pt idx="2219">
                  <c:v>1774</c:v>
                </c:pt>
                <c:pt idx="2220">
                  <c:v>1773</c:v>
                </c:pt>
                <c:pt idx="2221">
                  <c:v>1772</c:v>
                </c:pt>
                <c:pt idx="2222">
                  <c:v>1771</c:v>
                </c:pt>
                <c:pt idx="2223">
                  <c:v>1770</c:v>
                </c:pt>
                <c:pt idx="2224">
                  <c:v>1769</c:v>
                </c:pt>
                <c:pt idx="2225">
                  <c:v>1768</c:v>
                </c:pt>
                <c:pt idx="2226">
                  <c:v>1767</c:v>
                </c:pt>
                <c:pt idx="2227">
                  <c:v>1766</c:v>
                </c:pt>
                <c:pt idx="2228">
                  <c:v>1765</c:v>
                </c:pt>
                <c:pt idx="2229">
                  <c:v>1764</c:v>
                </c:pt>
                <c:pt idx="2230">
                  <c:v>1763</c:v>
                </c:pt>
                <c:pt idx="2231">
                  <c:v>1762</c:v>
                </c:pt>
                <c:pt idx="2232">
                  <c:v>1761</c:v>
                </c:pt>
                <c:pt idx="2233">
                  <c:v>1760</c:v>
                </c:pt>
                <c:pt idx="2234">
                  <c:v>1759</c:v>
                </c:pt>
                <c:pt idx="2235">
                  <c:v>1758</c:v>
                </c:pt>
                <c:pt idx="2236">
                  <c:v>1757</c:v>
                </c:pt>
                <c:pt idx="2237">
                  <c:v>1756</c:v>
                </c:pt>
                <c:pt idx="2238">
                  <c:v>1755</c:v>
                </c:pt>
                <c:pt idx="2239">
                  <c:v>1754</c:v>
                </c:pt>
                <c:pt idx="2240">
                  <c:v>1753</c:v>
                </c:pt>
                <c:pt idx="2241">
                  <c:v>1752</c:v>
                </c:pt>
                <c:pt idx="2242">
                  <c:v>1751</c:v>
                </c:pt>
                <c:pt idx="2243">
                  <c:v>1750</c:v>
                </c:pt>
                <c:pt idx="2244">
                  <c:v>1749</c:v>
                </c:pt>
                <c:pt idx="2245">
                  <c:v>1748</c:v>
                </c:pt>
                <c:pt idx="2246">
                  <c:v>1747</c:v>
                </c:pt>
                <c:pt idx="2247">
                  <c:v>1746</c:v>
                </c:pt>
                <c:pt idx="2248">
                  <c:v>1745</c:v>
                </c:pt>
                <c:pt idx="2249">
                  <c:v>1744</c:v>
                </c:pt>
                <c:pt idx="2250">
                  <c:v>1743</c:v>
                </c:pt>
                <c:pt idx="2251">
                  <c:v>1742</c:v>
                </c:pt>
                <c:pt idx="2252">
                  <c:v>1741</c:v>
                </c:pt>
                <c:pt idx="2253">
                  <c:v>1740</c:v>
                </c:pt>
                <c:pt idx="2254">
                  <c:v>1739</c:v>
                </c:pt>
                <c:pt idx="2255">
                  <c:v>1738</c:v>
                </c:pt>
                <c:pt idx="2256">
                  <c:v>1737</c:v>
                </c:pt>
                <c:pt idx="2257">
                  <c:v>1736</c:v>
                </c:pt>
                <c:pt idx="2258">
                  <c:v>1735</c:v>
                </c:pt>
                <c:pt idx="2259">
                  <c:v>1734</c:v>
                </c:pt>
                <c:pt idx="2260">
                  <c:v>1733</c:v>
                </c:pt>
                <c:pt idx="2261">
                  <c:v>1732</c:v>
                </c:pt>
                <c:pt idx="2262">
                  <c:v>1731</c:v>
                </c:pt>
                <c:pt idx="2263">
                  <c:v>1730</c:v>
                </c:pt>
                <c:pt idx="2264">
                  <c:v>1729</c:v>
                </c:pt>
                <c:pt idx="2265">
                  <c:v>1728</c:v>
                </c:pt>
                <c:pt idx="2266">
                  <c:v>1727</c:v>
                </c:pt>
                <c:pt idx="2267">
                  <c:v>1726</c:v>
                </c:pt>
                <c:pt idx="2268">
                  <c:v>1725</c:v>
                </c:pt>
                <c:pt idx="2269">
                  <c:v>1724</c:v>
                </c:pt>
                <c:pt idx="2270">
                  <c:v>1723</c:v>
                </c:pt>
                <c:pt idx="2271">
                  <c:v>1722</c:v>
                </c:pt>
                <c:pt idx="2272">
                  <c:v>1721</c:v>
                </c:pt>
                <c:pt idx="2273">
                  <c:v>1720</c:v>
                </c:pt>
                <c:pt idx="2274">
                  <c:v>1719</c:v>
                </c:pt>
                <c:pt idx="2275">
                  <c:v>1718</c:v>
                </c:pt>
                <c:pt idx="2276">
                  <c:v>1717</c:v>
                </c:pt>
                <c:pt idx="2277">
                  <c:v>1716</c:v>
                </c:pt>
                <c:pt idx="2278">
                  <c:v>1715</c:v>
                </c:pt>
                <c:pt idx="2279">
                  <c:v>1714</c:v>
                </c:pt>
                <c:pt idx="2280">
                  <c:v>1713</c:v>
                </c:pt>
                <c:pt idx="2281">
                  <c:v>1712</c:v>
                </c:pt>
                <c:pt idx="2282">
                  <c:v>1711</c:v>
                </c:pt>
                <c:pt idx="2283">
                  <c:v>1710</c:v>
                </c:pt>
                <c:pt idx="2284">
                  <c:v>1709</c:v>
                </c:pt>
                <c:pt idx="2285">
                  <c:v>1708</c:v>
                </c:pt>
                <c:pt idx="2286">
                  <c:v>1707</c:v>
                </c:pt>
                <c:pt idx="2287">
                  <c:v>1706</c:v>
                </c:pt>
                <c:pt idx="2288">
                  <c:v>1705</c:v>
                </c:pt>
                <c:pt idx="2289">
                  <c:v>1704</c:v>
                </c:pt>
                <c:pt idx="2290">
                  <c:v>1703</c:v>
                </c:pt>
                <c:pt idx="2291">
                  <c:v>1702</c:v>
                </c:pt>
                <c:pt idx="2292">
                  <c:v>1701</c:v>
                </c:pt>
                <c:pt idx="2293">
                  <c:v>1700</c:v>
                </c:pt>
                <c:pt idx="2294">
                  <c:v>1699</c:v>
                </c:pt>
                <c:pt idx="2295">
                  <c:v>1698</c:v>
                </c:pt>
                <c:pt idx="2296">
                  <c:v>1697</c:v>
                </c:pt>
                <c:pt idx="2297">
                  <c:v>1696</c:v>
                </c:pt>
                <c:pt idx="2298">
                  <c:v>1695</c:v>
                </c:pt>
                <c:pt idx="2299">
                  <c:v>1694</c:v>
                </c:pt>
                <c:pt idx="2300">
                  <c:v>1693</c:v>
                </c:pt>
                <c:pt idx="2301">
                  <c:v>1692</c:v>
                </c:pt>
                <c:pt idx="2302">
                  <c:v>1691</c:v>
                </c:pt>
                <c:pt idx="2303">
                  <c:v>1690</c:v>
                </c:pt>
                <c:pt idx="2304">
                  <c:v>1689</c:v>
                </c:pt>
                <c:pt idx="2305">
                  <c:v>1688</c:v>
                </c:pt>
                <c:pt idx="2306">
                  <c:v>1687</c:v>
                </c:pt>
                <c:pt idx="2307">
                  <c:v>1686</c:v>
                </c:pt>
                <c:pt idx="2308">
                  <c:v>1685</c:v>
                </c:pt>
                <c:pt idx="2309">
                  <c:v>1684</c:v>
                </c:pt>
                <c:pt idx="2310">
                  <c:v>1683</c:v>
                </c:pt>
                <c:pt idx="2311">
                  <c:v>1682</c:v>
                </c:pt>
                <c:pt idx="2312">
                  <c:v>1681</c:v>
                </c:pt>
                <c:pt idx="2313">
                  <c:v>1680</c:v>
                </c:pt>
                <c:pt idx="2314">
                  <c:v>1679</c:v>
                </c:pt>
                <c:pt idx="2315">
                  <c:v>1678</c:v>
                </c:pt>
                <c:pt idx="2316">
                  <c:v>1677</c:v>
                </c:pt>
                <c:pt idx="2317">
                  <c:v>1676</c:v>
                </c:pt>
                <c:pt idx="2318">
                  <c:v>1675</c:v>
                </c:pt>
                <c:pt idx="2319">
                  <c:v>1674</c:v>
                </c:pt>
                <c:pt idx="2320">
                  <c:v>1673</c:v>
                </c:pt>
                <c:pt idx="2321">
                  <c:v>1672</c:v>
                </c:pt>
                <c:pt idx="2322">
                  <c:v>1671</c:v>
                </c:pt>
                <c:pt idx="2323">
                  <c:v>1670</c:v>
                </c:pt>
                <c:pt idx="2324">
                  <c:v>1669</c:v>
                </c:pt>
                <c:pt idx="2325">
                  <c:v>1668</c:v>
                </c:pt>
                <c:pt idx="2326">
                  <c:v>1667</c:v>
                </c:pt>
                <c:pt idx="2327">
                  <c:v>1666</c:v>
                </c:pt>
                <c:pt idx="2328">
                  <c:v>1665</c:v>
                </c:pt>
                <c:pt idx="2329">
                  <c:v>1664</c:v>
                </c:pt>
                <c:pt idx="2330">
                  <c:v>1663</c:v>
                </c:pt>
                <c:pt idx="2331">
                  <c:v>1662</c:v>
                </c:pt>
                <c:pt idx="2332">
                  <c:v>1661</c:v>
                </c:pt>
                <c:pt idx="2333">
                  <c:v>1660</c:v>
                </c:pt>
                <c:pt idx="2334">
                  <c:v>1659</c:v>
                </c:pt>
                <c:pt idx="2335">
                  <c:v>1658</c:v>
                </c:pt>
                <c:pt idx="2336">
                  <c:v>1657</c:v>
                </c:pt>
                <c:pt idx="2337">
                  <c:v>1656</c:v>
                </c:pt>
                <c:pt idx="2338">
                  <c:v>1655</c:v>
                </c:pt>
                <c:pt idx="2339">
                  <c:v>1654</c:v>
                </c:pt>
                <c:pt idx="2340">
                  <c:v>1653</c:v>
                </c:pt>
                <c:pt idx="2341">
                  <c:v>1652</c:v>
                </c:pt>
                <c:pt idx="2342">
                  <c:v>1651</c:v>
                </c:pt>
                <c:pt idx="2343">
                  <c:v>1650</c:v>
                </c:pt>
                <c:pt idx="2344">
                  <c:v>1649</c:v>
                </c:pt>
                <c:pt idx="2345">
                  <c:v>1648</c:v>
                </c:pt>
                <c:pt idx="2346">
                  <c:v>1647</c:v>
                </c:pt>
                <c:pt idx="2347">
                  <c:v>1646</c:v>
                </c:pt>
                <c:pt idx="2348">
                  <c:v>1645</c:v>
                </c:pt>
                <c:pt idx="2349">
                  <c:v>1644</c:v>
                </c:pt>
                <c:pt idx="2350">
                  <c:v>1643</c:v>
                </c:pt>
                <c:pt idx="2351">
                  <c:v>1642</c:v>
                </c:pt>
                <c:pt idx="2352">
                  <c:v>1641</c:v>
                </c:pt>
                <c:pt idx="2353">
                  <c:v>1640</c:v>
                </c:pt>
                <c:pt idx="2354">
                  <c:v>1639</c:v>
                </c:pt>
                <c:pt idx="2355">
                  <c:v>1638</c:v>
                </c:pt>
                <c:pt idx="2356">
                  <c:v>1637</c:v>
                </c:pt>
                <c:pt idx="2357">
                  <c:v>1636</c:v>
                </c:pt>
                <c:pt idx="2358">
                  <c:v>1635</c:v>
                </c:pt>
                <c:pt idx="2359">
                  <c:v>1634</c:v>
                </c:pt>
                <c:pt idx="2360">
                  <c:v>1633</c:v>
                </c:pt>
                <c:pt idx="2361">
                  <c:v>1632</c:v>
                </c:pt>
                <c:pt idx="2362">
                  <c:v>1631</c:v>
                </c:pt>
                <c:pt idx="2363">
                  <c:v>1630</c:v>
                </c:pt>
                <c:pt idx="2364">
                  <c:v>1629</c:v>
                </c:pt>
                <c:pt idx="2365">
                  <c:v>1628</c:v>
                </c:pt>
                <c:pt idx="2366">
                  <c:v>1627</c:v>
                </c:pt>
                <c:pt idx="2367">
                  <c:v>1626</c:v>
                </c:pt>
                <c:pt idx="2368">
                  <c:v>1625</c:v>
                </c:pt>
                <c:pt idx="2369">
                  <c:v>1624</c:v>
                </c:pt>
                <c:pt idx="2370">
                  <c:v>1623</c:v>
                </c:pt>
                <c:pt idx="2371">
                  <c:v>1622</c:v>
                </c:pt>
                <c:pt idx="2372">
                  <c:v>1621</c:v>
                </c:pt>
                <c:pt idx="2373">
                  <c:v>1620</c:v>
                </c:pt>
                <c:pt idx="2374">
                  <c:v>1619</c:v>
                </c:pt>
                <c:pt idx="2375">
                  <c:v>1618</c:v>
                </c:pt>
                <c:pt idx="2376">
                  <c:v>1617</c:v>
                </c:pt>
                <c:pt idx="2377">
                  <c:v>1616</c:v>
                </c:pt>
                <c:pt idx="2378">
                  <c:v>1615</c:v>
                </c:pt>
                <c:pt idx="2379">
                  <c:v>1614</c:v>
                </c:pt>
                <c:pt idx="2380">
                  <c:v>1613</c:v>
                </c:pt>
                <c:pt idx="2381">
                  <c:v>1612</c:v>
                </c:pt>
                <c:pt idx="2382">
                  <c:v>1611</c:v>
                </c:pt>
                <c:pt idx="2383">
                  <c:v>1610</c:v>
                </c:pt>
                <c:pt idx="2384">
                  <c:v>1609</c:v>
                </c:pt>
                <c:pt idx="2385">
                  <c:v>1608</c:v>
                </c:pt>
                <c:pt idx="2386">
                  <c:v>1607</c:v>
                </c:pt>
                <c:pt idx="2387">
                  <c:v>1606</c:v>
                </c:pt>
                <c:pt idx="2388">
                  <c:v>1605</c:v>
                </c:pt>
                <c:pt idx="2389">
                  <c:v>1604</c:v>
                </c:pt>
                <c:pt idx="2390">
                  <c:v>1603</c:v>
                </c:pt>
                <c:pt idx="2391">
                  <c:v>1602</c:v>
                </c:pt>
                <c:pt idx="2392">
                  <c:v>1601</c:v>
                </c:pt>
                <c:pt idx="2393">
                  <c:v>1600</c:v>
                </c:pt>
                <c:pt idx="2394">
                  <c:v>1599</c:v>
                </c:pt>
                <c:pt idx="2395">
                  <c:v>1598</c:v>
                </c:pt>
                <c:pt idx="2396">
                  <c:v>1597</c:v>
                </c:pt>
                <c:pt idx="2397">
                  <c:v>1596</c:v>
                </c:pt>
                <c:pt idx="2398">
                  <c:v>1595</c:v>
                </c:pt>
                <c:pt idx="2399">
                  <c:v>1594</c:v>
                </c:pt>
                <c:pt idx="2400">
                  <c:v>1593</c:v>
                </c:pt>
                <c:pt idx="2401">
                  <c:v>1592</c:v>
                </c:pt>
                <c:pt idx="2402">
                  <c:v>1591</c:v>
                </c:pt>
                <c:pt idx="2403">
                  <c:v>1590</c:v>
                </c:pt>
                <c:pt idx="2404">
                  <c:v>1589</c:v>
                </c:pt>
                <c:pt idx="2405">
                  <c:v>1588</c:v>
                </c:pt>
                <c:pt idx="2406">
                  <c:v>1587</c:v>
                </c:pt>
                <c:pt idx="2407">
                  <c:v>1586</c:v>
                </c:pt>
                <c:pt idx="2408">
                  <c:v>1585</c:v>
                </c:pt>
                <c:pt idx="2409">
                  <c:v>1584</c:v>
                </c:pt>
                <c:pt idx="2410">
                  <c:v>1583</c:v>
                </c:pt>
                <c:pt idx="2411">
                  <c:v>1582</c:v>
                </c:pt>
                <c:pt idx="2412">
                  <c:v>1581</c:v>
                </c:pt>
                <c:pt idx="2413">
                  <c:v>1580</c:v>
                </c:pt>
                <c:pt idx="2414">
                  <c:v>1579</c:v>
                </c:pt>
                <c:pt idx="2415">
                  <c:v>1578</c:v>
                </c:pt>
                <c:pt idx="2416">
                  <c:v>1577</c:v>
                </c:pt>
                <c:pt idx="2417">
                  <c:v>1576</c:v>
                </c:pt>
                <c:pt idx="2418">
                  <c:v>1575</c:v>
                </c:pt>
                <c:pt idx="2419">
                  <c:v>1574</c:v>
                </c:pt>
                <c:pt idx="2420">
                  <c:v>1573</c:v>
                </c:pt>
                <c:pt idx="2421">
                  <c:v>1572</c:v>
                </c:pt>
                <c:pt idx="2422">
                  <c:v>1571</c:v>
                </c:pt>
                <c:pt idx="2423">
                  <c:v>1570</c:v>
                </c:pt>
                <c:pt idx="2424">
                  <c:v>1569</c:v>
                </c:pt>
                <c:pt idx="2425">
                  <c:v>1568</c:v>
                </c:pt>
                <c:pt idx="2426">
                  <c:v>1567</c:v>
                </c:pt>
                <c:pt idx="2427">
                  <c:v>1566</c:v>
                </c:pt>
                <c:pt idx="2428">
                  <c:v>1565</c:v>
                </c:pt>
                <c:pt idx="2429">
                  <c:v>1564</c:v>
                </c:pt>
                <c:pt idx="2430">
                  <c:v>1563</c:v>
                </c:pt>
                <c:pt idx="2431">
                  <c:v>1562</c:v>
                </c:pt>
                <c:pt idx="2432">
                  <c:v>1561</c:v>
                </c:pt>
                <c:pt idx="2433">
                  <c:v>1560</c:v>
                </c:pt>
                <c:pt idx="2434">
                  <c:v>1559</c:v>
                </c:pt>
                <c:pt idx="2435">
                  <c:v>1558</c:v>
                </c:pt>
                <c:pt idx="2436">
                  <c:v>1557</c:v>
                </c:pt>
                <c:pt idx="2437">
                  <c:v>1556</c:v>
                </c:pt>
                <c:pt idx="2438">
                  <c:v>1555</c:v>
                </c:pt>
                <c:pt idx="2439">
                  <c:v>1554</c:v>
                </c:pt>
                <c:pt idx="2440">
                  <c:v>1553</c:v>
                </c:pt>
                <c:pt idx="2441">
                  <c:v>1552</c:v>
                </c:pt>
                <c:pt idx="2442">
                  <c:v>1551</c:v>
                </c:pt>
                <c:pt idx="2443">
                  <c:v>1550</c:v>
                </c:pt>
                <c:pt idx="2444">
                  <c:v>1549</c:v>
                </c:pt>
                <c:pt idx="2445">
                  <c:v>1548</c:v>
                </c:pt>
                <c:pt idx="2446">
                  <c:v>1547</c:v>
                </c:pt>
                <c:pt idx="2447">
                  <c:v>1546</c:v>
                </c:pt>
                <c:pt idx="2448">
                  <c:v>1545</c:v>
                </c:pt>
                <c:pt idx="2449">
                  <c:v>1544</c:v>
                </c:pt>
                <c:pt idx="2450">
                  <c:v>1543</c:v>
                </c:pt>
                <c:pt idx="2451">
                  <c:v>1542</c:v>
                </c:pt>
                <c:pt idx="2452">
                  <c:v>1541</c:v>
                </c:pt>
                <c:pt idx="2453">
                  <c:v>1540</c:v>
                </c:pt>
                <c:pt idx="2454">
                  <c:v>1539</c:v>
                </c:pt>
                <c:pt idx="2455">
                  <c:v>1538</c:v>
                </c:pt>
                <c:pt idx="2456">
                  <c:v>1537</c:v>
                </c:pt>
                <c:pt idx="2457">
                  <c:v>1536</c:v>
                </c:pt>
                <c:pt idx="2458">
                  <c:v>1535</c:v>
                </c:pt>
                <c:pt idx="2459">
                  <c:v>1534</c:v>
                </c:pt>
                <c:pt idx="2460">
                  <c:v>1533</c:v>
                </c:pt>
                <c:pt idx="2461">
                  <c:v>1532</c:v>
                </c:pt>
                <c:pt idx="2462">
                  <c:v>1531</c:v>
                </c:pt>
                <c:pt idx="2463">
                  <c:v>1530</c:v>
                </c:pt>
                <c:pt idx="2464">
                  <c:v>1529</c:v>
                </c:pt>
                <c:pt idx="2465">
                  <c:v>1528</c:v>
                </c:pt>
                <c:pt idx="2466">
                  <c:v>1527</c:v>
                </c:pt>
                <c:pt idx="2467">
                  <c:v>1526</c:v>
                </c:pt>
                <c:pt idx="2468">
                  <c:v>1525</c:v>
                </c:pt>
                <c:pt idx="2469">
                  <c:v>1524</c:v>
                </c:pt>
                <c:pt idx="2470">
                  <c:v>1523</c:v>
                </c:pt>
                <c:pt idx="2471">
                  <c:v>1522</c:v>
                </c:pt>
                <c:pt idx="2472">
                  <c:v>1521</c:v>
                </c:pt>
                <c:pt idx="2473">
                  <c:v>1520</c:v>
                </c:pt>
                <c:pt idx="2474">
                  <c:v>1519</c:v>
                </c:pt>
                <c:pt idx="2475">
                  <c:v>1518</c:v>
                </c:pt>
                <c:pt idx="2476">
                  <c:v>1517</c:v>
                </c:pt>
                <c:pt idx="2477">
                  <c:v>1516</c:v>
                </c:pt>
                <c:pt idx="2478">
                  <c:v>1515</c:v>
                </c:pt>
                <c:pt idx="2479">
                  <c:v>1514</c:v>
                </c:pt>
                <c:pt idx="2480">
                  <c:v>1513</c:v>
                </c:pt>
                <c:pt idx="2481">
                  <c:v>1512</c:v>
                </c:pt>
                <c:pt idx="2482">
                  <c:v>1511</c:v>
                </c:pt>
                <c:pt idx="2483">
                  <c:v>1510</c:v>
                </c:pt>
                <c:pt idx="2484">
                  <c:v>1509</c:v>
                </c:pt>
                <c:pt idx="2485">
                  <c:v>1508</c:v>
                </c:pt>
                <c:pt idx="2486">
                  <c:v>1507</c:v>
                </c:pt>
                <c:pt idx="2487">
                  <c:v>1506</c:v>
                </c:pt>
                <c:pt idx="2488">
                  <c:v>1505</c:v>
                </c:pt>
                <c:pt idx="2489">
                  <c:v>1504</c:v>
                </c:pt>
                <c:pt idx="2490">
                  <c:v>1503</c:v>
                </c:pt>
                <c:pt idx="2491">
                  <c:v>1502</c:v>
                </c:pt>
                <c:pt idx="2492">
                  <c:v>1501</c:v>
                </c:pt>
                <c:pt idx="2493">
                  <c:v>1500</c:v>
                </c:pt>
                <c:pt idx="2494">
                  <c:v>1499</c:v>
                </c:pt>
                <c:pt idx="2495">
                  <c:v>1498</c:v>
                </c:pt>
                <c:pt idx="2496">
                  <c:v>1497</c:v>
                </c:pt>
                <c:pt idx="2497">
                  <c:v>1496</c:v>
                </c:pt>
                <c:pt idx="2498">
                  <c:v>1495</c:v>
                </c:pt>
                <c:pt idx="2499">
                  <c:v>1494</c:v>
                </c:pt>
                <c:pt idx="2500">
                  <c:v>1493</c:v>
                </c:pt>
                <c:pt idx="2501">
                  <c:v>1492</c:v>
                </c:pt>
                <c:pt idx="2502">
                  <c:v>1491</c:v>
                </c:pt>
                <c:pt idx="2503">
                  <c:v>1490</c:v>
                </c:pt>
                <c:pt idx="2504">
                  <c:v>1489</c:v>
                </c:pt>
                <c:pt idx="2505">
                  <c:v>1488</c:v>
                </c:pt>
                <c:pt idx="2506">
                  <c:v>1487</c:v>
                </c:pt>
                <c:pt idx="2507">
                  <c:v>1486</c:v>
                </c:pt>
                <c:pt idx="2508">
                  <c:v>1485</c:v>
                </c:pt>
                <c:pt idx="2509">
                  <c:v>1484</c:v>
                </c:pt>
                <c:pt idx="2510">
                  <c:v>1483</c:v>
                </c:pt>
                <c:pt idx="2511">
                  <c:v>1482</c:v>
                </c:pt>
                <c:pt idx="2512">
                  <c:v>1481</c:v>
                </c:pt>
                <c:pt idx="2513">
                  <c:v>1480</c:v>
                </c:pt>
                <c:pt idx="2514">
                  <c:v>1479</c:v>
                </c:pt>
                <c:pt idx="2515">
                  <c:v>1478</c:v>
                </c:pt>
                <c:pt idx="2516">
                  <c:v>1477</c:v>
                </c:pt>
                <c:pt idx="2517">
                  <c:v>1476</c:v>
                </c:pt>
                <c:pt idx="2518">
                  <c:v>1475</c:v>
                </c:pt>
                <c:pt idx="2519">
                  <c:v>1474</c:v>
                </c:pt>
                <c:pt idx="2520">
                  <c:v>1473</c:v>
                </c:pt>
                <c:pt idx="2521">
                  <c:v>1472</c:v>
                </c:pt>
                <c:pt idx="2522">
                  <c:v>1471</c:v>
                </c:pt>
                <c:pt idx="2523">
                  <c:v>1470</c:v>
                </c:pt>
                <c:pt idx="2524">
                  <c:v>1469</c:v>
                </c:pt>
                <c:pt idx="2525">
                  <c:v>1468</c:v>
                </c:pt>
                <c:pt idx="2526">
                  <c:v>1467</c:v>
                </c:pt>
                <c:pt idx="2527">
                  <c:v>1466</c:v>
                </c:pt>
                <c:pt idx="2528">
                  <c:v>1465</c:v>
                </c:pt>
                <c:pt idx="2529">
                  <c:v>1464</c:v>
                </c:pt>
                <c:pt idx="2530">
                  <c:v>1463</c:v>
                </c:pt>
                <c:pt idx="2531">
                  <c:v>1462</c:v>
                </c:pt>
                <c:pt idx="2532">
                  <c:v>1461</c:v>
                </c:pt>
                <c:pt idx="2533">
                  <c:v>1460</c:v>
                </c:pt>
                <c:pt idx="2534">
                  <c:v>1459</c:v>
                </c:pt>
                <c:pt idx="2535">
                  <c:v>1458</c:v>
                </c:pt>
                <c:pt idx="2536">
                  <c:v>1457</c:v>
                </c:pt>
                <c:pt idx="2537">
                  <c:v>1456</c:v>
                </c:pt>
                <c:pt idx="2538">
                  <c:v>1455</c:v>
                </c:pt>
                <c:pt idx="2539">
                  <c:v>1454</c:v>
                </c:pt>
                <c:pt idx="2540">
                  <c:v>1453</c:v>
                </c:pt>
                <c:pt idx="2541">
                  <c:v>1452</c:v>
                </c:pt>
                <c:pt idx="2542">
                  <c:v>1451</c:v>
                </c:pt>
                <c:pt idx="2543">
                  <c:v>1450</c:v>
                </c:pt>
                <c:pt idx="2544">
                  <c:v>1449</c:v>
                </c:pt>
                <c:pt idx="2545">
                  <c:v>1448</c:v>
                </c:pt>
                <c:pt idx="2546">
                  <c:v>1447</c:v>
                </c:pt>
                <c:pt idx="2547">
                  <c:v>1446</c:v>
                </c:pt>
                <c:pt idx="2548">
                  <c:v>1445</c:v>
                </c:pt>
                <c:pt idx="2549">
                  <c:v>1444</c:v>
                </c:pt>
                <c:pt idx="2550">
                  <c:v>1443</c:v>
                </c:pt>
                <c:pt idx="2551">
                  <c:v>1442</c:v>
                </c:pt>
                <c:pt idx="2552">
                  <c:v>1441</c:v>
                </c:pt>
                <c:pt idx="2553">
                  <c:v>1440</c:v>
                </c:pt>
                <c:pt idx="2554">
                  <c:v>1439</c:v>
                </c:pt>
                <c:pt idx="2555">
                  <c:v>1438</c:v>
                </c:pt>
                <c:pt idx="2556">
                  <c:v>1437</c:v>
                </c:pt>
                <c:pt idx="2557">
                  <c:v>1436</c:v>
                </c:pt>
                <c:pt idx="2558">
                  <c:v>1435</c:v>
                </c:pt>
                <c:pt idx="2559">
                  <c:v>1434</c:v>
                </c:pt>
                <c:pt idx="2560">
                  <c:v>1433</c:v>
                </c:pt>
                <c:pt idx="2561">
                  <c:v>1432</c:v>
                </c:pt>
                <c:pt idx="2562">
                  <c:v>1431</c:v>
                </c:pt>
                <c:pt idx="2563">
                  <c:v>1430</c:v>
                </c:pt>
                <c:pt idx="2564">
                  <c:v>1429</c:v>
                </c:pt>
                <c:pt idx="2565">
                  <c:v>1428</c:v>
                </c:pt>
                <c:pt idx="2566">
                  <c:v>1427</c:v>
                </c:pt>
                <c:pt idx="2567">
                  <c:v>1426</c:v>
                </c:pt>
                <c:pt idx="2568">
                  <c:v>1425</c:v>
                </c:pt>
                <c:pt idx="2569">
                  <c:v>1424</c:v>
                </c:pt>
                <c:pt idx="2570">
                  <c:v>1423</c:v>
                </c:pt>
                <c:pt idx="2571">
                  <c:v>1422</c:v>
                </c:pt>
                <c:pt idx="2572">
                  <c:v>1421</c:v>
                </c:pt>
                <c:pt idx="2573">
                  <c:v>1420</c:v>
                </c:pt>
                <c:pt idx="2574">
                  <c:v>1419</c:v>
                </c:pt>
                <c:pt idx="2575">
                  <c:v>1418</c:v>
                </c:pt>
                <c:pt idx="2576">
                  <c:v>1417</c:v>
                </c:pt>
                <c:pt idx="2577">
                  <c:v>1416</c:v>
                </c:pt>
                <c:pt idx="2578">
                  <c:v>1415</c:v>
                </c:pt>
                <c:pt idx="2579">
                  <c:v>1414</c:v>
                </c:pt>
                <c:pt idx="2580">
                  <c:v>1413</c:v>
                </c:pt>
                <c:pt idx="2581">
                  <c:v>1412</c:v>
                </c:pt>
                <c:pt idx="2582">
                  <c:v>1411</c:v>
                </c:pt>
                <c:pt idx="2583">
                  <c:v>1410</c:v>
                </c:pt>
                <c:pt idx="2584">
                  <c:v>1409</c:v>
                </c:pt>
                <c:pt idx="2585">
                  <c:v>1408</c:v>
                </c:pt>
                <c:pt idx="2586">
                  <c:v>1407</c:v>
                </c:pt>
                <c:pt idx="2587">
                  <c:v>1406</c:v>
                </c:pt>
                <c:pt idx="2588">
                  <c:v>1405</c:v>
                </c:pt>
                <c:pt idx="2589">
                  <c:v>1404</c:v>
                </c:pt>
                <c:pt idx="2590">
                  <c:v>1403</c:v>
                </c:pt>
                <c:pt idx="2591">
                  <c:v>1402</c:v>
                </c:pt>
                <c:pt idx="2592">
                  <c:v>1401</c:v>
                </c:pt>
                <c:pt idx="2593">
                  <c:v>1400</c:v>
                </c:pt>
                <c:pt idx="2594">
                  <c:v>1399</c:v>
                </c:pt>
                <c:pt idx="2595">
                  <c:v>1398</c:v>
                </c:pt>
                <c:pt idx="2596">
                  <c:v>1397</c:v>
                </c:pt>
                <c:pt idx="2597">
                  <c:v>1396</c:v>
                </c:pt>
                <c:pt idx="2598">
                  <c:v>1395</c:v>
                </c:pt>
                <c:pt idx="2599">
                  <c:v>1394</c:v>
                </c:pt>
                <c:pt idx="2600">
                  <c:v>1393</c:v>
                </c:pt>
                <c:pt idx="2601">
                  <c:v>1392</c:v>
                </c:pt>
                <c:pt idx="2602">
                  <c:v>1391</c:v>
                </c:pt>
                <c:pt idx="2603">
                  <c:v>1390</c:v>
                </c:pt>
                <c:pt idx="2604">
                  <c:v>1389</c:v>
                </c:pt>
                <c:pt idx="2605">
                  <c:v>1388</c:v>
                </c:pt>
                <c:pt idx="2606">
                  <c:v>1387</c:v>
                </c:pt>
                <c:pt idx="2607">
                  <c:v>1386</c:v>
                </c:pt>
                <c:pt idx="2608">
                  <c:v>1385</c:v>
                </c:pt>
                <c:pt idx="2609">
                  <c:v>1384</c:v>
                </c:pt>
                <c:pt idx="2610">
                  <c:v>1383</c:v>
                </c:pt>
                <c:pt idx="2611">
                  <c:v>1382</c:v>
                </c:pt>
                <c:pt idx="2612">
                  <c:v>1381</c:v>
                </c:pt>
                <c:pt idx="2613">
                  <c:v>1380</c:v>
                </c:pt>
                <c:pt idx="2614">
                  <c:v>1379</c:v>
                </c:pt>
                <c:pt idx="2615">
                  <c:v>1378</c:v>
                </c:pt>
                <c:pt idx="2616">
                  <c:v>1377</c:v>
                </c:pt>
                <c:pt idx="2617">
                  <c:v>1376</c:v>
                </c:pt>
                <c:pt idx="2618">
                  <c:v>1375</c:v>
                </c:pt>
                <c:pt idx="2619">
                  <c:v>1374</c:v>
                </c:pt>
                <c:pt idx="2620">
                  <c:v>1373</c:v>
                </c:pt>
                <c:pt idx="2621">
                  <c:v>1372</c:v>
                </c:pt>
                <c:pt idx="2622">
                  <c:v>1371</c:v>
                </c:pt>
                <c:pt idx="2623">
                  <c:v>1370</c:v>
                </c:pt>
                <c:pt idx="2624">
                  <c:v>1369</c:v>
                </c:pt>
                <c:pt idx="2625">
                  <c:v>1368</c:v>
                </c:pt>
                <c:pt idx="2626">
                  <c:v>1367</c:v>
                </c:pt>
                <c:pt idx="2627">
                  <c:v>1366</c:v>
                </c:pt>
                <c:pt idx="2628">
                  <c:v>1365</c:v>
                </c:pt>
                <c:pt idx="2629">
                  <c:v>1364</c:v>
                </c:pt>
                <c:pt idx="2630">
                  <c:v>1363</c:v>
                </c:pt>
                <c:pt idx="2631">
                  <c:v>1362</c:v>
                </c:pt>
                <c:pt idx="2632">
                  <c:v>1361</c:v>
                </c:pt>
                <c:pt idx="2633">
                  <c:v>1360</c:v>
                </c:pt>
                <c:pt idx="2634">
                  <c:v>1359</c:v>
                </c:pt>
                <c:pt idx="2635">
                  <c:v>1358</c:v>
                </c:pt>
                <c:pt idx="2636">
                  <c:v>1357</c:v>
                </c:pt>
                <c:pt idx="2637">
                  <c:v>1356</c:v>
                </c:pt>
                <c:pt idx="2638">
                  <c:v>1355</c:v>
                </c:pt>
                <c:pt idx="2639">
                  <c:v>1354</c:v>
                </c:pt>
                <c:pt idx="2640">
                  <c:v>1353</c:v>
                </c:pt>
                <c:pt idx="2641">
                  <c:v>1352</c:v>
                </c:pt>
                <c:pt idx="2642">
                  <c:v>1351</c:v>
                </c:pt>
                <c:pt idx="2643">
                  <c:v>1350</c:v>
                </c:pt>
                <c:pt idx="2644">
                  <c:v>1349</c:v>
                </c:pt>
                <c:pt idx="2645">
                  <c:v>1348</c:v>
                </c:pt>
                <c:pt idx="2646">
                  <c:v>1347</c:v>
                </c:pt>
                <c:pt idx="2647">
                  <c:v>1346</c:v>
                </c:pt>
                <c:pt idx="2648">
                  <c:v>1345</c:v>
                </c:pt>
                <c:pt idx="2649">
                  <c:v>1344</c:v>
                </c:pt>
                <c:pt idx="2650">
                  <c:v>1343</c:v>
                </c:pt>
                <c:pt idx="2651">
                  <c:v>1342</c:v>
                </c:pt>
                <c:pt idx="2652">
                  <c:v>1341</c:v>
                </c:pt>
                <c:pt idx="2653">
                  <c:v>1340</c:v>
                </c:pt>
                <c:pt idx="2654">
                  <c:v>1339</c:v>
                </c:pt>
                <c:pt idx="2655">
                  <c:v>1338</c:v>
                </c:pt>
                <c:pt idx="2656">
                  <c:v>1337</c:v>
                </c:pt>
                <c:pt idx="2657">
                  <c:v>1336</c:v>
                </c:pt>
                <c:pt idx="2658">
                  <c:v>1335</c:v>
                </c:pt>
                <c:pt idx="2659">
                  <c:v>1334</c:v>
                </c:pt>
                <c:pt idx="2660">
                  <c:v>1333</c:v>
                </c:pt>
                <c:pt idx="2661">
                  <c:v>1332</c:v>
                </c:pt>
                <c:pt idx="2662">
                  <c:v>1331</c:v>
                </c:pt>
                <c:pt idx="2663">
                  <c:v>1330</c:v>
                </c:pt>
                <c:pt idx="2664">
                  <c:v>1329</c:v>
                </c:pt>
                <c:pt idx="2665">
                  <c:v>1328</c:v>
                </c:pt>
                <c:pt idx="2666">
                  <c:v>1327</c:v>
                </c:pt>
                <c:pt idx="2667">
                  <c:v>1326</c:v>
                </c:pt>
                <c:pt idx="2668">
                  <c:v>1325</c:v>
                </c:pt>
                <c:pt idx="2669">
                  <c:v>1324</c:v>
                </c:pt>
                <c:pt idx="2670">
                  <c:v>1323</c:v>
                </c:pt>
                <c:pt idx="2671">
                  <c:v>1322</c:v>
                </c:pt>
                <c:pt idx="2672">
                  <c:v>1321</c:v>
                </c:pt>
                <c:pt idx="2673">
                  <c:v>1320</c:v>
                </c:pt>
                <c:pt idx="2674">
                  <c:v>1319</c:v>
                </c:pt>
                <c:pt idx="2675">
                  <c:v>1318</c:v>
                </c:pt>
                <c:pt idx="2676">
                  <c:v>1317</c:v>
                </c:pt>
                <c:pt idx="2677">
                  <c:v>1316</c:v>
                </c:pt>
                <c:pt idx="2678">
                  <c:v>1315</c:v>
                </c:pt>
                <c:pt idx="2679">
                  <c:v>1314</c:v>
                </c:pt>
                <c:pt idx="2680">
                  <c:v>1313</c:v>
                </c:pt>
                <c:pt idx="2681">
                  <c:v>1312</c:v>
                </c:pt>
                <c:pt idx="2682">
                  <c:v>1311</c:v>
                </c:pt>
                <c:pt idx="2683">
                  <c:v>1310</c:v>
                </c:pt>
                <c:pt idx="2684">
                  <c:v>1309</c:v>
                </c:pt>
                <c:pt idx="2685">
                  <c:v>1308</c:v>
                </c:pt>
                <c:pt idx="2686">
                  <c:v>1307</c:v>
                </c:pt>
                <c:pt idx="2687">
                  <c:v>1306</c:v>
                </c:pt>
                <c:pt idx="2688">
                  <c:v>1305</c:v>
                </c:pt>
                <c:pt idx="2689">
                  <c:v>1304</c:v>
                </c:pt>
                <c:pt idx="2690">
                  <c:v>1303</c:v>
                </c:pt>
                <c:pt idx="2691">
                  <c:v>1302</c:v>
                </c:pt>
                <c:pt idx="2692">
                  <c:v>1301</c:v>
                </c:pt>
                <c:pt idx="2693">
                  <c:v>1300</c:v>
                </c:pt>
                <c:pt idx="2694">
                  <c:v>1299</c:v>
                </c:pt>
                <c:pt idx="2695">
                  <c:v>1298</c:v>
                </c:pt>
                <c:pt idx="2696">
                  <c:v>1297</c:v>
                </c:pt>
                <c:pt idx="2697">
                  <c:v>1296</c:v>
                </c:pt>
                <c:pt idx="2698">
                  <c:v>1295</c:v>
                </c:pt>
                <c:pt idx="2699">
                  <c:v>1294</c:v>
                </c:pt>
                <c:pt idx="2700">
                  <c:v>1293</c:v>
                </c:pt>
                <c:pt idx="2701">
                  <c:v>1292</c:v>
                </c:pt>
                <c:pt idx="2702">
                  <c:v>1291</c:v>
                </c:pt>
                <c:pt idx="2703">
                  <c:v>1290</c:v>
                </c:pt>
                <c:pt idx="2704">
                  <c:v>1289</c:v>
                </c:pt>
                <c:pt idx="2705">
                  <c:v>1288</c:v>
                </c:pt>
                <c:pt idx="2706">
                  <c:v>1287</c:v>
                </c:pt>
                <c:pt idx="2707">
                  <c:v>1286</c:v>
                </c:pt>
                <c:pt idx="2708">
                  <c:v>1285</c:v>
                </c:pt>
                <c:pt idx="2709">
                  <c:v>1284</c:v>
                </c:pt>
                <c:pt idx="2710">
                  <c:v>1283</c:v>
                </c:pt>
                <c:pt idx="2711">
                  <c:v>1282</c:v>
                </c:pt>
                <c:pt idx="2712">
                  <c:v>1281</c:v>
                </c:pt>
                <c:pt idx="2713">
                  <c:v>1280</c:v>
                </c:pt>
                <c:pt idx="2714">
                  <c:v>1279</c:v>
                </c:pt>
                <c:pt idx="2715">
                  <c:v>1278</c:v>
                </c:pt>
                <c:pt idx="2716">
                  <c:v>1277</c:v>
                </c:pt>
                <c:pt idx="2717">
                  <c:v>1276</c:v>
                </c:pt>
                <c:pt idx="2718">
                  <c:v>1275</c:v>
                </c:pt>
                <c:pt idx="2719">
                  <c:v>1274</c:v>
                </c:pt>
                <c:pt idx="2720">
                  <c:v>1273</c:v>
                </c:pt>
                <c:pt idx="2721">
                  <c:v>1272</c:v>
                </c:pt>
                <c:pt idx="2722">
                  <c:v>1271</c:v>
                </c:pt>
                <c:pt idx="2723">
                  <c:v>1270</c:v>
                </c:pt>
                <c:pt idx="2724">
                  <c:v>1269</c:v>
                </c:pt>
                <c:pt idx="2725">
                  <c:v>1268</c:v>
                </c:pt>
                <c:pt idx="2726">
                  <c:v>1267</c:v>
                </c:pt>
                <c:pt idx="2727">
                  <c:v>1266</c:v>
                </c:pt>
                <c:pt idx="2728">
                  <c:v>1265</c:v>
                </c:pt>
                <c:pt idx="2729">
                  <c:v>1264</c:v>
                </c:pt>
                <c:pt idx="2730">
                  <c:v>1263</c:v>
                </c:pt>
                <c:pt idx="2731">
                  <c:v>1262</c:v>
                </c:pt>
                <c:pt idx="2732">
                  <c:v>1261</c:v>
                </c:pt>
                <c:pt idx="2733">
                  <c:v>1260</c:v>
                </c:pt>
                <c:pt idx="2734">
                  <c:v>1259</c:v>
                </c:pt>
                <c:pt idx="2735">
                  <c:v>1258</c:v>
                </c:pt>
                <c:pt idx="2736">
                  <c:v>1257</c:v>
                </c:pt>
                <c:pt idx="2737">
                  <c:v>1256</c:v>
                </c:pt>
                <c:pt idx="2738">
                  <c:v>1255</c:v>
                </c:pt>
                <c:pt idx="2739">
                  <c:v>1254</c:v>
                </c:pt>
                <c:pt idx="2740">
                  <c:v>1253</c:v>
                </c:pt>
                <c:pt idx="2741">
                  <c:v>1252</c:v>
                </c:pt>
                <c:pt idx="2742">
                  <c:v>1251</c:v>
                </c:pt>
                <c:pt idx="2743">
                  <c:v>1250</c:v>
                </c:pt>
                <c:pt idx="2744">
                  <c:v>1249</c:v>
                </c:pt>
                <c:pt idx="2745">
                  <c:v>1248</c:v>
                </c:pt>
                <c:pt idx="2746">
                  <c:v>1247</c:v>
                </c:pt>
                <c:pt idx="2747">
                  <c:v>1246</c:v>
                </c:pt>
                <c:pt idx="2748">
                  <c:v>1245</c:v>
                </c:pt>
                <c:pt idx="2749">
                  <c:v>1244</c:v>
                </c:pt>
                <c:pt idx="2750">
                  <c:v>1243</c:v>
                </c:pt>
                <c:pt idx="2751">
                  <c:v>1242</c:v>
                </c:pt>
                <c:pt idx="2752">
                  <c:v>1241</c:v>
                </c:pt>
                <c:pt idx="2753">
                  <c:v>1240</c:v>
                </c:pt>
                <c:pt idx="2754">
                  <c:v>1239</c:v>
                </c:pt>
                <c:pt idx="2755">
                  <c:v>1238</c:v>
                </c:pt>
                <c:pt idx="2756">
                  <c:v>1237</c:v>
                </c:pt>
                <c:pt idx="2757">
                  <c:v>1236</c:v>
                </c:pt>
                <c:pt idx="2758">
                  <c:v>1235</c:v>
                </c:pt>
                <c:pt idx="2759">
                  <c:v>1234</c:v>
                </c:pt>
                <c:pt idx="2760">
                  <c:v>1233</c:v>
                </c:pt>
                <c:pt idx="2761">
                  <c:v>1232</c:v>
                </c:pt>
                <c:pt idx="2762">
                  <c:v>1231</c:v>
                </c:pt>
                <c:pt idx="2763">
                  <c:v>1230</c:v>
                </c:pt>
                <c:pt idx="2764">
                  <c:v>1229</c:v>
                </c:pt>
                <c:pt idx="2765">
                  <c:v>1228</c:v>
                </c:pt>
                <c:pt idx="2766">
                  <c:v>1227</c:v>
                </c:pt>
                <c:pt idx="2767">
                  <c:v>1226</c:v>
                </c:pt>
                <c:pt idx="2768">
                  <c:v>1225</c:v>
                </c:pt>
                <c:pt idx="2769">
                  <c:v>1224</c:v>
                </c:pt>
                <c:pt idx="2770">
                  <c:v>1223</c:v>
                </c:pt>
                <c:pt idx="2771">
                  <c:v>1222</c:v>
                </c:pt>
                <c:pt idx="2772">
                  <c:v>1221</c:v>
                </c:pt>
                <c:pt idx="2773">
                  <c:v>1220</c:v>
                </c:pt>
                <c:pt idx="2774">
                  <c:v>1219</c:v>
                </c:pt>
                <c:pt idx="2775">
                  <c:v>1218</c:v>
                </c:pt>
                <c:pt idx="2776">
                  <c:v>1217</c:v>
                </c:pt>
                <c:pt idx="2777">
                  <c:v>1216</c:v>
                </c:pt>
                <c:pt idx="2778">
                  <c:v>1215</c:v>
                </c:pt>
                <c:pt idx="2779">
                  <c:v>1214</c:v>
                </c:pt>
                <c:pt idx="2780">
                  <c:v>1213</c:v>
                </c:pt>
                <c:pt idx="2781">
                  <c:v>1212</c:v>
                </c:pt>
                <c:pt idx="2782">
                  <c:v>1211</c:v>
                </c:pt>
                <c:pt idx="2783">
                  <c:v>1210</c:v>
                </c:pt>
                <c:pt idx="2784">
                  <c:v>1209</c:v>
                </c:pt>
                <c:pt idx="2785">
                  <c:v>1208</c:v>
                </c:pt>
                <c:pt idx="2786">
                  <c:v>1207</c:v>
                </c:pt>
                <c:pt idx="2787">
                  <c:v>1206</c:v>
                </c:pt>
                <c:pt idx="2788">
                  <c:v>1205</c:v>
                </c:pt>
                <c:pt idx="2789">
                  <c:v>1204</c:v>
                </c:pt>
                <c:pt idx="2790">
                  <c:v>1203</c:v>
                </c:pt>
                <c:pt idx="2791">
                  <c:v>1202</c:v>
                </c:pt>
                <c:pt idx="2792">
                  <c:v>1201</c:v>
                </c:pt>
                <c:pt idx="2793">
                  <c:v>1200</c:v>
                </c:pt>
                <c:pt idx="2794">
                  <c:v>1199</c:v>
                </c:pt>
                <c:pt idx="2795">
                  <c:v>1198</c:v>
                </c:pt>
                <c:pt idx="2796">
                  <c:v>1197</c:v>
                </c:pt>
                <c:pt idx="2797">
                  <c:v>1196</c:v>
                </c:pt>
                <c:pt idx="2798">
                  <c:v>1195</c:v>
                </c:pt>
                <c:pt idx="2799">
                  <c:v>1194</c:v>
                </c:pt>
                <c:pt idx="2800">
                  <c:v>1193</c:v>
                </c:pt>
                <c:pt idx="2801">
                  <c:v>1192</c:v>
                </c:pt>
                <c:pt idx="2802">
                  <c:v>1191</c:v>
                </c:pt>
                <c:pt idx="2803">
                  <c:v>1190</c:v>
                </c:pt>
                <c:pt idx="2804">
                  <c:v>1189</c:v>
                </c:pt>
                <c:pt idx="2805">
                  <c:v>1188</c:v>
                </c:pt>
                <c:pt idx="2806">
                  <c:v>1187</c:v>
                </c:pt>
                <c:pt idx="2807">
                  <c:v>1186</c:v>
                </c:pt>
                <c:pt idx="2808">
                  <c:v>1185</c:v>
                </c:pt>
                <c:pt idx="2809">
                  <c:v>1184</c:v>
                </c:pt>
                <c:pt idx="2810">
                  <c:v>1183</c:v>
                </c:pt>
                <c:pt idx="2811">
                  <c:v>1182</c:v>
                </c:pt>
                <c:pt idx="2812">
                  <c:v>1181</c:v>
                </c:pt>
                <c:pt idx="2813">
                  <c:v>1180</c:v>
                </c:pt>
                <c:pt idx="2814">
                  <c:v>1179</c:v>
                </c:pt>
                <c:pt idx="2815">
                  <c:v>1178</c:v>
                </c:pt>
                <c:pt idx="2816">
                  <c:v>1177</c:v>
                </c:pt>
                <c:pt idx="2817">
                  <c:v>1176</c:v>
                </c:pt>
                <c:pt idx="2818">
                  <c:v>1175</c:v>
                </c:pt>
                <c:pt idx="2819">
                  <c:v>1174</c:v>
                </c:pt>
                <c:pt idx="2820">
                  <c:v>1173</c:v>
                </c:pt>
                <c:pt idx="2821">
                  <c:v>1172</c:v>
                </c:pt>
                <c:pt idx="2822">
                  <c:v>1171</c:v>
                </c:pt>
                <c:pt idx="2823">
                  <c:v>1170</c:v>
                </c:pt>
                <c:pt idx="2824">
                  <c:v>1169</c:v>
                </c:pt>
                <c:pt idx="2825">
                  <c:v>1168</c:v>
                </c:pt>
                <c:pt idx="2826">
                  <c:v>1167</c:v>
                </c:pt>
                <c:pt idx="2827">
                  <c:v>1166</c:v>
                </c:pt>
                <c:pt idx="2828">
                  <c:v>1165</c:v>
                </c:pt>
                <c:pt idx="2829">
                  <c:v>1164</c:v>
                </c:pt>
                <c:pt idx="2830">
                  <c:v>1163</c:v>
                </c:pt>
                <c:pt idx="2831">
                  <c:v>1162</c:v>
                </c:pt>
                <c:pt idx="2832">
                  <c:v>1161</c:v>
                </c:pt>
                <c:pt idx="2833">
                  <c:v>1160</c:v>
                </c:pt>
                <c:pt idx="2834">
                  <c:v>1159</c:v>
                </c:pt>
                <c:pt idx="2835">
                  <c:v>1158</c:v>
                </c:pt>
                <c:pt idx="2836">
                  <c:v>1157</c:v>
                </c:pt>
                <c:pt idx="2837">
                  <c:v>1156</c:v>
                </c:pt>
                <c:pt idx="2838">
                  <c:v>1155</c:v>
                </c:pt>
                <c:pt idx="2839">
                  <c:v>1154</c:v>
                </c:pt>
                <c:pt idx="2840">
                  <c:v>1153</c:v>
                </c:pt>
                <c:pt idx="2841">
                  <c:v>1152</c:v>
                </c:pt>
                <c:pt idx="2842">
                  <c:v>1151</c:v>
                </c:pt>
                <c:pt idx="2843">
                  <c:v>1150</c:v>
                </c:pt>
                <c:pt idx="2844">
                  <c:v>1149</c:v>
                </c:pt>
                <c:pt idx="2845">
                  <c:v>1148</c:v>
                </c:pt>
                <c:pt idx="2846">
                  <c:v>1147</c:v>
                </c:pt>
                <c:pt idx="2847">
                  <c:v>1146</c:v>
                </c:pt>
                <c:pt idx="2848">
                  <c:v>1145</c:v>
                </c:pt>
                <c:pt idx="2849">
                  <c:v>1144</c:v>
                </c:pt>
                <c:pt idx="2850">
                  <c:v>1143</c:v>
                </c:pt>
                <c:pt idx="2851">
                  <c:v>1142</c:v>
                </c:pt>
                <c:pt idx="2852">
                  <c:v>1141</c:v>
                </c:pt>
                <c:pt idx="2853">
                  <c:v>1140</c:v>
                </c:pt>
                <c:pt idx="2854">
                  <c:v>1139</c:v>
                </c:pt>
                <c:pt idx="2855">
                  <c:v>1138</c:v>
                </c:pt>
                <c:pt idx="2856">
                  <c:v>1137</c:v>
                </c:pt>
                <c:pt idx="2857">
                  <c:v>1136</c:v>
                </c:pt>
                <c:pt idx="2858">
                  <c:v>1135</c:v>
                </c:pt>
                <c:pt idx="2859">
                  <c:v>1134</c:v>
                </c:pt>
                <c:pt idx="2860">
                  <c:v>1133</c:v>
                </c:pt>
                <c:pt idx="2861">
                  <c:v>1132</c:v>
                </c:pt>
                <c:pt idx="2862">
                  <c:v>1131</c:v>
                </c:pt>
                <c:pt idx="2863">
                  <c:v>1130</c:v>
                </c:pt>
                <c:pt idx="2864">
                  <c:v>1129</c:v>
                </c:pt>
                <c:pt idx="2865">
                  <c:v>1128</c:v>
                </c:pt>
                <c:pt idx="2866">
                  <c:v>1127</c:v>
                </c:pt>
                <c:pt idx="2867">
                  <c:v>1126</c:v>
                </c:pt>
                <c:pt idx="2868">
                  <c:v>1125</c:v>
                </c:pt>
                <c:pt idx="2869">
                  <c:v>1124</c:v>
                </c:pt>
                <c:pt idx="2870">
                  <c:v>1123</c:v>
                </c:pt>
                <c:pt idx="2871">
                  <c:v>1122</c:v>
                </c:pt>
                <c:pt idx="2872">
                  <c:v>1121</c:v>
                </c:pt>
                <c:pt idx="2873">
                  <c:v>1120</c:v>
                </c:pt>
                <c:pt idx="2874">
                  <c:v>1119</c:v>
                </c:pt>
                <c:pt idx="2875">
                  <c:v>1118</c:v>
                </c:pt>
                <c:pt idx="2876">
                  <c:v>1117</c:v>
                </c:pt>
                <c:pt idx="2877">
                  <c:v>1116</c:v>
                </c:pt>
                <c:pt idx="2878">
                  <c:v>1115</c:v>
                </c:pt>
                <c:pt idx="2879">
                  <c:v>1114</c:v>
                </c:pt>
                <c:pt idx="2880">
                  <c:v>1113</c:v>
                </c:pt>
                <c:pt idx="2881">
                  <c:v>1112</c:v>
                </c:pt>
                <c:pt idx="2882">
                  <c:v>1111</c:v>
                </c:pt>
                <c:pt idx="2883">
                  <c:v>1110</c:v>
                </c:pt>
                <c:pt idx="2884">
                  <c:v>1109</c:v>
                </c:pt>
                <c:pt idx="2885">
                  <c:v>1108</c:v>
                </c:pt>
                <c:pt idx="2886">
                  <c:v>1107</c:v>
                </c:pt>
                <c:pt idx="2887">
                  <c:v>1106</c:v>
                </c:pt>
                <c:pt idx="2888">
                  <c:v>1105</c:v>
                </c:pt>
                <c:pt idx="2889">
                  <c:v>1104</c:v>
                </c:pt>
                <c:pt idx="2890">
                  <c:v>1103</c:v>
                </c:pt>
                <c:pt idx="2891">
                  <c:v>1102</c:v>
                </c:pt>
                <c:pt idx="2892">
                  <c:v>1101</c:v>
                </c:pt>
                <c:pt idx="2893">
                  <c:v>1100</c:v>
                </c:pt>
                <c:pt idx="2894">
                  <c:v>1099</c:v>
                </c:pt>
                <c:pt idx="2895">
                  <c:v>1098</c:v>
                </c:pt>
                <c:pt idx="2896">
                  <c:v>1097</c:v>
                </c:pt>
                <c:pt idx="2897">
                  <c:v>1096</c:v>
                </c:pt>
                <c:pt idx="2898">
                  <c:v>1095</c:v>
                </c:pt>
                <c:pt idx="2899">
                  <c:v>1094</c:v>
                </c:pt>
                <c:pt idx="2900">
                  <c:v>1093</c:v>
                </c:pt>
                <c:pt idx="2901">
                  <c:v>1092</c:v>
                </c:pt>
                <c:pt idx="2902">
                  <c:v>1091</c:v>
                </c:pt>
                <c:pt idx="2903">
                  <c:v>1090</c:v>
                </c:pt>
                <c:pt idx="2904">
                  <c:v>1089</c:v>
                </c:pt>
                <c:pt idx="2905">
                  <c:v>1088</c:v>
                </c:pt>
                <c:pt idx="2906">
                  <c:v>1087</c:v>
                </c:pt>
                <c:pt idx="2907">
                  <c:v>1086</c:v>
                </c:pt>
                <c:pt idx="2908">
                  <c:v>1085</c:v>
                </c:pt>
                <c:pt idx="2909">
                  <c:v>1084</c:v>
                </c:pt>
                <c:pt idx="2910">
                  <c:v>1083</c:v>
                </c:pt>
                <c:pt idx="2911">
                  <c:v>1082</c:v>
                </c:pt>
                <c:pt idx="2912">
                  <c:v>1081</c:v>
                </c:pt>
                <c:pt idx="2913">
                  <c:v>1080</c:v>
                </c:pt>
                <c:pt idx="2914">
                  <c:v>1079</c:v>
                </c:pt>
                <c:pt idx="2915">
                  <c:v>1078</c:v>
                </c:pt>
                <c:pt idx="2916">
                  <c:v>1077</c:v>
                </c:pt>
                <c:pt idx="2917">
                  <c:v>1076</c:v>
                </c:pt>
                <c:pt idx="2918">
                  <c:v>1075</c:v>
                </c:pt>
                <c:pt idx="2919">
                  <c:v>1074</c:v>
                </c:pt>
                <c:pt idx="2920">
                  <c:v>1073</c:v>
                </c:pt>
                <c:pt idx="2921">
                  <c:v>1072</c:v>
                </c:pt>
                <c:pt idx="2922">
                  <c:v>1071</c:v>
                </c:pt>
                <c:pt idx="2923">
                  <c:v>1070</c:v>
                </c:pt>
                <c:pt idx="2924">
                  <c:v>1069</c:v>
                </c:pt>
                <c:pt idx="2925">
                  <c:v>1068</c:v>
                </c:pt>
                <c:pt idx="2926">
                  <c:v>1067</c:v>
                </c:pt>
                <c:pt idx="2927">
                  <c:v>1066</c:v>
                </c:pt>
                <c:pt idx="2928">
                  <c:v>1065</c:v>
                </c:pt>
                <c:pt idx="2929">
                  <c:v>1064</c:v>
                </c:pt>
                <c:pt idx="2930">
                  <c:v>1063</c:v>
                </c:pt>
                <c:pt idx="2931">
                  <c:v>1062</c:v>
                </c:pt>
                <c:pt idx="2932">
                  <c:v>1061</c:v>
                </c:pt>
                <c:pt idx="2933">
                  <c:v>1060</c:v>
                </c:pt>
                <c:pt idx="2934">
                  <c:v>1059</c:v>
                </c:pt>
                <c:pt idx="2935">
                  <c:v>1058</c:v>
                </c:pt>
                <c:pt idx="2936">
                  <c:v>1057</c:v>
                </c:pt>
                <c:pt idx="2937">
                  <c:v>1056</c:v>
                </c:pt>
                <c:pt idx="2938">
                  <c:v>1055</c:v>
                </c:pt>
                <c:pt idx="2939">
                  <c:v>1054</c:v>
                </c:pt>
                <c:pt idx="2940">
                  <c:v>1053</c:v>
                </c:pt>
                <c:pt idx="2941">
                  <c:v>1052</c:v>
                </c:pt>
                <c:pt idx="2942">
                  <c:v>1051</c:v>
                </c:pt>
                <c:pt idx="2943">
                  <c:v>1050</c:v>
                </c:pt>
                <c:pt idx="2944">
                  <c:v>1049</c:v>
                </c:pt>
                <c:pt idx="2945">
                  <c:v>1048</c:v>
                </c:pt>
                <c:pt idx="2946">
                  <c:v>1047</c:v>
                </c:pt>
                <c:pt idx="2947">
                  <c:v>1046</c:v>
                </c:pt>
                <c:pt idx="2948">
                  <c:v>1045</c:v>
                </c:pt>
                <c:pt idx="2949">
                  <c:v>1044</c:v>
                </c:pt>
                <c:pt idx="2950">
                  <c:v>1043</c:v>
                </c:pt>
                <c:pt idx="2951">
                  <c:v>1042</c:v>
                </c:pt>
                <c:pt idx="2952">
                  <c:v>1041</c:v>
                </c:pt>
                <c:pt idx="2953">
                  <c:v>1040</c:v>
                </c:pt>
                <c:pt idx="2954">
                  <c:v>1039</c:v>
                </c:pt>
                <c:pt idx="2955">
                  <c:v>1038</c:v>
                </c:pt>
                <c:pt idx="2956">
                  <c:v>1037</c:v>
                </c:pt>
                <c:pt idx="2957">
                  <c:v>1036</c:v>
                </c:pt>
                <c:pt idx="2958">
                  <c:v>1035</c:v>
                </c:pt>
                <c:pt idx="2959">
                  <c:v>1034</c:v>
                </c:pt>
                <c:pt idx="2960">
                  <c:v>1033</c:v>
                </c:pt>
                <c:pt idx="2961">
                  <c:v>1032</c:v>
                </c:pt>
                <c:pt idx="2962">
                  <c:v>1031</c:v>
                </c:pt>
                <c:pt idx="2963">
                  <c:v>1030</c:v>
                </c:pt>
                <c:pt idx="2964">
                  <c:v>1029</c:v>
                </c:pt>
                <c:pt idx="2965">
                  <c:v>1028</c:v>
                </c:pt>
                <c:pt idx="2966">
                  <c:v>1027</c:v>
                </c:pt>
                <c:pt idx="2967">
                  <c:v>1026</c:v>
                </c:pt>
                <c:pt idx="2968">
                  <c:v>1025</c:v>
                </c:pt>
                <c:pt idx="2969">
                  <c:v>1024</c:v>
                </c:pt>
                <c:pt idx="2970">
                  <c:v>1023</c:v>
                </c:pt>
                <c:pt idx="2971">
                  <c:v>1022</c:v>
                </c:pt>
                <c:pt idx="2972">
                  <c:v>1021</c:v>
                </c:pt>
                <c:pt idx="2973">
                  <c:v>1020</c:v>
                </c:pt>
                <c:pt idx="2974">
                  <c:v>1019</c:v>
                </c:pt>
                <c:pt idx="2975">
                  <c:v>1018</c:v>
                </c:pt>
                <c:pt idx="2976">
                  <c:v>1017</c:v>
                </c:pt>
                <c:pt idx="2977">
                  <c:v>1016</c:v>
                </c:pt>
                <c:pt idx="2978">
                  <c:v>1015</c:v>
                </c:pt>
                <c:pt idx="2979">
                  <c:v>1014</c:v>
                </c:pt>
                <c:pt idx="2980">
                  <c:v>1013</c:v>
                </c:pt>
                <c:pt idx="2981">
                  <c:v>1012</c:v>
                </c:pt>
                <c:pt idx="2982">
                  <c:v>1011</c:v>
                </c:pt>
                <c:pt idx="2983">
                  <c:v>1010</c:v>
                </c:pt>
                <c:pt idx="2984">
                  <c:v>1009</c:v>
                </c:pt>
                <c:pt idx="2985">
                  <c:v>1008</c:v>
                </c:pt>
                <c:pt idx="2986">
                  <c:v>1007</c:v>
                </c:pt>
                <c:pt idx="2987">
                  <c:v>1006</c:v>
                </c:pt>
                <c:pt idx="2988">
                  <c:v>1005</c:v>
                </c:pt>
                <c:pt idx="2989">
                  <c:v>1004</c:v>
                </c:pt>
                <c:pt idx="2990">
                  <c:v>1003</c:v>
                </c:pt>
                <c:pt idx="2991">
                  <c:v>1002</c:v>
                </c:pt>
                <c:pt idx="2992">
                  <c:v>1001</c:v>
                </c:pt>
                <c:pt idx="2993">
                  <c:v>1000</c:v>
                </c:pt>
                <c:pt idx="2994">
                  <c:v>999</c:v>
                </c:pt>
                <c:pt idx="2995">
                  <c:v>998</c:v>
                </c:pt>
                <c:pt idx="2996">
                  <c:v>997</c:v>
                </c:pt>
                <c:pt idx="2997">
                  <c:v>996</c:v>
                </c:pt>
                <c:pt idx="2998">
                  <c:v>995</c:v>
                </c:pt>
                <c:pt idx="2999">
                  <c:v>994</c:v>
                </c:pt>
                <c:pt idx="3000">
                  <c:v>993</c:v>
                </c:pt>
                <c:pt idx="3001">
                  <c:v>992</c:v>
                </c:pt>
                <c:pt idx="3002">
                  <c:v>991</c:v>
                </c:pt>
                <c:pt idx="3003">
                  <c:v>990</c:v>
                </c:pt>
                <c:pt idx="3004">
                  <c:v>989</c:v>
                </c:pt>
                <c:pt idx="3005">
                  <c:v>988</c:v>
                </c:pt>
                <c:pt idx="3006">
                  <c:v>987</c:v>
                </c:pt>
                <c:pt idx="3007">
                  <c:v>986</c:v>
                </c:pt>
                <c:pt idx="3008">
                  <c:v>985</c:v>
                </c:pt>
                <c:pt idx="3009">
                  <c:v>984</c:v>
                </c:pt>
                <c:pt idx="3010">
                  <c:v>983</c:v>
                </c:pt>
                <c:pt idx="3011">
                  <c:v>982</c:v>
                </c:pt>
                <c:pt idx="3012">
                  <c:v>981</c:v>
                </c:pt>
                <c:pt idx="3013">
                  <c:v>980</c:v>
                </c:pt>
                <c:pt idx="3014">
                  <c:v>979</c:v>
                </c:pt>
                <c:pt idx="3015">
                  <c:v>978</c:v>
                </c:pt>
                <c:pt idx="3016">
                  <c:v>977</c:v>
                </c:pt>
                <c:pt idx="3017">
                  <c:v>976</c:v>
                </c:pt>
                <c:pt idx="3018">
                  <c:v>975</c:v>
                </c:pt>
                <c:pt idx="3019">
                  <c:v>974</c:v>
                </c:pt>
                <c:pt idx="3020">
                  <c:v>973</c:v>
                </c:pt>
                <c:pt idx="3021">
                  <c:v>972</c:v>
                </c:pt>
                <c:pt idx="3022">
                  <c:v>971</c:v>
                </c:pt>
                <c:pt idx="3023">
                  <c:v>970</c:v>
                </c:pt>
                <c:pt idx="3024">
                  <c:v>969</c:v>
                </c:pt>
                <c:pt idx="3025">
                  <c:v>968</c:v>
                </c:pt>
                <c:pt idx="3026">
                  <c:v>967</c:v>
                </c:pt>
                <c:pt idx="3027">
                  <c:v>966</c:v>
                </c:pt>
                <c:pt idx="3028">
                  <c:v>965</c:v>
                </c:pt>
                <c:pt idx="3029">
                  <c:v>964</c:v>
                </c:pt>
                <c:pt idx="3030">
                  <c:v>963</c:v>
                </c:pt>
                <c:pt idx="3031">
                  <c:v>962</c:v>
                </c:pt>
                <c:pt idx="3032">
                  <c:v>961</c:v>
                </c:pt>
                <c:pt idx="3033">
                  <c:v>960</c:v>
                </c:pt>
                <c:pt idx="3034">
                  <c:v>959</c:v>
                </c:pt>
                <c:pt idx="3035">
                  <c:v>958</c:v>
                </c:pt>
                <c:pt idx="3036">
                  <c:v>957</c:v>
                </c:pt>
                <c:pt idx="3037">
                  <c:v>956</c:v>
                </c:pt>
                <c:pt idx="3038">
                  <c:v>955</c:v>
                </c:pt>
                <c:pt idx="3039">
                  <c:v>954</c:v>
                </c:pt>
                <c:pt idx="3040">
                  <c:v>953</c:v>
                </c:pt>
                <c:pt idx="3041">
                  <c:v>952</c:v>
                </c:pt>
                <c:pt idx="3042">
                  <c:v>951</c:v>
                </c:pt>
                <c:pt idx="3043">
                  <c:v>950</c:v>
                </c:pt>
                <c:pt idx="3044">
                  <c:v>949</c:v>
                </c:pt>
                <c:pt idx="3045">
                  <c:v>948</c:v>
                </c:pt>
                <c:pt idx="3046">
                  <c:v>947</c:v>
                </c:pt>
                <c:pt idx="3047">
                  <c:v>946</c:v>
                </c:pt>
                <c:pt idx="3048">
                  <c:v>945</c:v>
                </c:pt>
                <c:pt idx="3049">
                  <c:v>944</c:v>
                </c:pt>
                <c:pt idx="3050">
                  <c:v>943</c:v>
                </c:pt>
                <c:pt idx="3051">
                  <c:v>942</c:v>
                </c:pt>
                <c:pt idx="3052">
                  <c:v>941</c:v>
                </c:pt>
                <c:pt idx="3053">
                  <c:v>940</c:v>
                </c:pt>
                <c:pt idx="3054">
                  <c:v>939</c:v>
                </c:pt>
                <c:pt idx="3055">
                  <c:v>938</c:v>
                </c:pt>
                <c:pt idx="3056">
                  <c:v>937</c:v>
                </c:pt>
                <c:pt idx="3057">
                  <c:v>936</c:v>
                </c:pt>
                <c:pt idx="3058">
                  <c:v>935</c:v>
                </c:pt>
                <c:pt idx="3059">
                  <c:v>934</c:v>
                </c:pt>
                <c:pt idx="3060">
                  <c:v>933</c:v>
                </c:pt>
                <c:pt idx="3061">
                  <c:v>932</c:v>
                </c:pt>
                <c:pt idx="3062">
                  <c:v>931</c:v>
                </c:pt>
                <c:pt idx="3063">
                  <c:v>930</c:v>
                </c:pt>
                <c:pt idx="3064">
                  <c:v>929</c:v>
                </c:pt>
                <c:pt idx="3065">
                  <c:v>928</c:v>
                </c:pt>
                <c:pt idx="3066">
                  <c:v>927</c:v>
                </c:pt>
                <c:pt idx="3067">
                  <c:v>926</c:v>
                </c:pt>
                <c:pt idx="3068">
                  <c:v>925</c:v>
                </c:pt>
                <c:pt idx="3069">
                  <c:v>924</c:v>
                </c:pt>
                <c:pt idx="3070">
                  <c:v>923</c:v>
                </c:pt>
                <c:pt idx="3071">
                  <c:v>922</c:v>
                </c:pt>
                <c:pt idx="3072">
                  <c:v>921</c:v>
                </c:pt>
                <c:pt idx="3073">
                  <c:v>920</c:v>
                </c:pt>
                <c:pt idx="3074">
                  <c:v>919</c:v>
                </c:pt>
                <c:pt idx="3075">
                  <c:v>918</c:v>
                </c:pt>
                <c:pt idx="3076">
                  <c:v>917</c:v>
                </c:pt>
                <c:pt idx="3077">
                  <c:v>916</c:v>
                </c:pt>
                <c:pt idx="3078">
                  <c:v>915</c:v>
                </c:pt>
                <c:pt idx="3079">
                  <c:v>914</c:v>
                </c:pt>
                <c:pt idx="3080">
                  <c:v>913</c:v>
                </c:pt>
                <c:pt idx="3081">
                  <c:v>912</c:v>
                </c:pt>
                <c:pt idx="3082">
                  <c:v>911</c:v>
                </c:pt>
                <c:pt idx="3083">
                  <c:v>910</c:v>
                </c:pt>
                <c:pt idx="3084">
                  <c:v>909</c:v>
                </c:pt>
                <c:pt idx="3085">
                  <c:v>908</c:v>
                </c:pt>
                <c:pt idx="3086">
                  <c:v>907</c:v>
                </c:pt>
                <c:pt idx="3087">
                  <c:v>906</c:v>
                </c:pt>
                <c:pt idx="3088">
                  <c:v>905</c:v>
                </c:pt>
                <c:pt idx="3089">
                  <c:v>904</c:v>
                </c:pt>
                <c:pt idx="3090">
                  <c:v>903</c:v>
                </c:pt>
                <c:pt idx="3091">
                  <c:v>902</c:v>
                </c:pt>
                <c:pt idx="3092">
                  <c:v>901</c:v>
                </c:pt>
                <c:pt idx="3093">
                  <c:v>900</c:v>
                </c:pt>
                <c:pt idx="3094">
                  <c:v>899</c:v>
                </c:pt>
                <c:pt idx="3095">
                  <c:v>898</c:v>
                </c:pt>
                <c:pt idx="3096">
                  <c:v>897</c:v>
                </c:pt>
                <c:pt idx="3097">
                  <c:v>896</c:v>
                </c:pt>
                <c:pt idx="3098">
                  <c:v>895</c:v>
                </c:pt>
                <c:pt idx="3099">
                  <c:v>894</c:v>
                </c:pt>
                <c:pt idx="3100">
                  <c:v>893</c:v>
                </c:pt>
                <c:pt idx="3101">
                  <c:v>892</c:v>
                </c:pt>
                <c:pt idx="3102">
                  <c:v>891</c:v>
                </c:pt>
                <c:pt idx="3103">
                  <c:v>890</c:v>
                </c:pt>
                <c:pt idx="3104">
                  <c:v>889</c:v>
                </c:pt>
                <c:pt idx="3105">
                  <c:v>888</c:v>
                </c:pt>
                <c:pt idx="3106">
                  <c:v>887</c:v>
                </c:pt>
                <c:pt idx="3107">
                  <c:v>886</c:v>
                </c:pt>
                <c:pt idx="3108">
                  <c:v>885</c:v>
                </c:pt>
                <c:pt idx="3109">
                  <c:v>884</c:v>
                </c:pt>
                <c:pt idx="3110">
                  <c:v>883</c:v>
                </c:pt>
                <c:pt idx="3111">
                  <c:v>882</c:v>
                </c:pt>
                <c:pt idx="3112">
                  <c:v>881</c:v>
                </c:pt>
                <c:pt idx="3113">
                  <c:v>880</c:v>
                </c:pt>
                <c:pt idx="3114">
                  <c:v>879</c:v>
                </c:pt>
                <c:pt idx="3115">
                  <c:v>878</c:v>
                </c:pt>
                <c:pt idx="3116">
                  <c:v>877</c:v>
                </c:pt>
                <c:pt idx="3117">
                  <c:v>876</c:v>
                </c:pt>
                <c:pt idx="3118">
                  <c:v>875</c:v>
                </c:pt>
                <c:pt idx="3119">
                  <c:v>874</c:v>
                </c:pt>
                <c:pt idx="3120">
                  <c:v>873</c:v>
                </c:pt>
                <c:pt idx="3121">
                  <c:v>872</c:v>
                </c:pt>
                <c:pt idx="3122">
                  <c:v>871</c:v>
                </c:pt>
                <c:pt idx="3123">
                  <c:v>870</c:v>
                </c:pt>
                <c:pt idx="3124">
                  <c:v>869</c:v>
                </c:pt>
                <c:pt idx="3125">
                  <c:v>868</c:v>
                </c:pt>
                <c:pt idx="3126">
                  <c:v>867</c:v>
                </c:pt>
                <c:pt idx="3127">
                  <c:v>866</c:v>
                </c:pt>
                <c:pt idx="3128">
                  <c:v>865</c:v>
                </c:pt>
                <c:pt idx="3129">
                  <c:v>864</c:v>
                </c:pt>
                <c:pt idx="3130">
                  <c:v>863</c:v>
                </c:pt>
                <c:pt idx="3131">
                  <c:v>862</c:v>
                </c:pt>
                <c:pt idx="3132">
                  <c:v>861</c:v>
                </c:pt>
                <c:pt idx="3133">
                  <c:v>860</c:v>
                </c:pt>
                <c:pt idx="3134">
                  <c:v>859</c:v>
                </c:pt>
                <c:pt idx="3135">
                  <c:v>858</c:v>
                </c:pt>
                <c:pt idx="3136">
                  <c:v>857</c:v>
                </c:pt>
                <c:pt idx="3137">
                  <c:v>856</c:v>
                </c:pt>
                <c:pt idx="3138">
                  <c:v>855</c:v>
                </c:pt>
                <c:pt idx="3139">
                  <c:v>854</c:v>
                </c:pt>
                <c:pt idx="3140">
                  <c:v>853</c:v>
                </c:pt>
                <c:pt idx="3141">
                  <c:v>852</c:v>
                </c:pt>
                <c:pt idx="3142">
                  <c:v>851</c:v>
                </c:pt>
                <c:pt idx="3143">
                  <c:v>850</c:v>
                </c:pt>
                <c:pt idx="3144">
                  <c:v>849</c:v>
                </c:pt>
                <c:pt idx="3145">
                  <c:v>848</c:v>
                </c:pt>
                <c:pt idx="3146">
                  <c:v>847</c:v>
                </c:pt>
                <c:pt idx="3147">
                  <c:v>846</c:v>
                </c:pt>
                <c:pt idx="3148">
                  <c:v>845</c:v>
                </c:pt>
                <c:pt idx="3149">
                  <c:v>844</c:v>
                </c:pt>
                <c:pt idx="3150">
                  <c:v>843</c:v>
                </c:pt>
                <c:pt idx="3151">
                  <c:v>842</c:v>
                </c:pt>
                <c:pt idx="3152">
                  <c:v>841</c:v>
                </c:pt>
                <c:pt idx="3153">
                  <c:v>840</c:v>
                </c:pt>
                <c:pt idx="3154">
                  <c:v>839</c:v>
                </c:pt>
                <c:pt idx="3155">
                  <c:v>838</c:v>
                </c:pt>
                <c:pt idx="3156">
                  <c:v>837</c:v>
                </c:pt>
                <c:pt idx="3157">
                  <c:v>836</c:v>
                </c:pt>
                <c:pt idx="3158">
                  <c:v>835</c:v>
                </c:pt>
                <c:pt idx="3159">
                  <c:v>834</c:v>
                </c:pt>
                <c:pt idx="3160">
                  <c:v>833</c:v>
                </c:pt>
                <c:pt idx="3161">
                  <c:v>832</c:v>
                </c:pt>
                <c:pt idx="3162">
                  <c:v>831</c:v>
                </c:pt>
                <c:pt idx="3163">
                  <c:v>830</c:v>
                </c:pt>
                <c:pt idx="3164">
                  <c:v>829</c:v>
                </c:pt>
                <c:pt idx="3165">
                  <c:v>828</c:v>
                </c:pt>
                <c:pt idx="3166">
                  <c:v>827</c:v>
                </c:pt>
                <c:pt idx="3167">
                  <c:v>826</c:v>
                </c:pt>
                <c:pt idx="3168">
                  <c:v>825</c:v>
                </c:pt>
                <c:pt idx="3169">
                  <c:v>824</c:v>
                </c:pt>
                <c:pt idx="3170">
                  <c:v>823</c:v>
                </c:pt>
                <c:pt idx="3171">
                  <c:v>822</c:v>
                </c:pt>
                <c:pt idx="3172">
                  <c:v>821</c:v>
                </c:pt>
                <c:pt idx="3173">
                  <c:v>820</c:v>
                </c:pt>
                <c:pt idx="3174">
                  <c:v>819</c:v>
                </c:pt>
                <c:pt idx="3175">
                  <c:v>818</c:v>
                </c:pt>
                <c:pt idx="3176">
                  <c:v>817</c:v>
                </c:pt>
                <c:pt idx="3177">
                  <c:v>816</c:v>
                </c:pt>
                <c:pt idx="3178">
                  <c:v>815</c:v>
                </c:pt>
                <c:pt idx="3179">
                  <c:v>814</c:v>
                </c:pt>
                <c:pt idx="3180">
                  <c:v>813</c:v>
                </c:pt>
                <c:pt idx="3181">
                  <c:v>812</c:v>
                </c:pt>
                <c:pt idx="3182">
                  <c:v>811</c:v>
                </c:pt>
                <c:pt idx="3183">
                  <c:v>810</c:v>
                </c:pt>
                <c:pt idx="3184">
                  <c:v>809</c:v>
                </c:pt>
                <c:pt idx="3185">
                  <c:v>808</c:v>
                </c:pt>
                <c:pt idx="3186">
                  <c:v>807</c:v>
                </c:pt>
                <c:pt idx="3187">
                  <c:v>806</c:v>
                </c:pt>
                <c:pt idx="3188">
                  <c:v>805</c:v>
                </c:pt>
                <c:pt idx="3189">
                  <c:v>804</c:v>
                </c:pt>
                <c:pt idx="3190">
                  <c:v>803</c:v>
                </c:pt>
                <c:pt idx="3191">
                  <c:v>802</c:v>
                </c:pt>
                <c:pt idx="3192">
                  <c:v>801</c:v>
                </c:pt>
                <c:pt idx="3193">
                  <c:v>800</c:v>
                </c:pt>
                <c:pt idx="3194">
                  <c:v>799</c:v>
                </c:pt>
                <c:pt idx="3195">
                  <c:v>798</c:v>
                </c:pt>
                <c:pt idx="3196">
                  <c:v>797</c:v>
                </c:pt>
                <c:pt idx="3197">
                  <c:v>796</c:v>
                </c:pt>
                <c:pt idx="3198">
                  <c:v>795</c:v>
                </c:pt>
                <c:pt idx="3199">
                  <c:v>794</c:v>
                </c:pt>
                <c:pt idx="3200">
                  <c:v>793</c:v>
                </c:pt>
                <c:pt idx="3201">
                  <c:v>792</c:v>
                </c:pt>
                <c:pt idx="3202">
                  <c:v>791</c:v>
                </c:pt>
                <c:pt idx="3203">
                  <c:v>790</c:v>
                </c:pt>
                <c:pt idx="3204">
                  <c:v>789</c:v>
                </c:pt>
                <c:pt idx="3205">
                  <c:v>788</c:v>
                </c:pt>
                <c:pt idx="3206">
                  <c:v>787</c:v>
                </c:pt>
                <c:pt idx="3207">
                  <c:v>786</c:v>
                </c:pt>
                <c:pt idx="3208">
                  <c:v>785</c:v>
                </c:pt>
                <c:pt idx="3209">
                  <c:v>784</c:v>
                </c:pt>
                <c:pt idx="3210">
                  <c:v>783</c:v>
                </c:pt>
                <c:pt idx="3211">
                  <c:v>782</c:v>
                </c:pt>
                <c:pt idx="3212">
                  <c:v>781</c:v>
                </c:pt>
                <c:pt idx="3213">
                  <c:v>780</c:v>
                </c:pt>
                <c:pt idx="3214">
                  <c:v>779</c:v>
                </c:pt>
                <c:pt idx="3215">
                  <c:v>778</c:v>
                </c:pt>
                <c:pt idx="3216">
                  <c:v>777</c:v>
                </c:pt>
                <c:pt idx="3217">
                  <c:v>776</c:v>
                </c:pt>
                <c:pt idx="3218">
                  <c:v>775</c:v>
                </c:pt>
                <c:pt idx="3219">
                  <c:v>774</c:v>
                </c:pt>
                <c:pt idx="3220">
                  <c:v>773</c:v>
                </c:pt>
                <c:pt idx="3221">
                  <c:v>772</c:v>
                </c:pt>
                <c:pt idx="3222">
                  <c:v>771</c:v>
                </c:pt>
                <c:pt idx="3223">
                  <c:v>770</c:v>
                </c:pt>
                <c:pt idx="3224">
                  <c:v>769</c:v>
                </c:pt>
                <c:pt idx="3225">
                  <c:v>768</c:v>
                </c:pt>
                <c:pt idx="3226">
                  <c:v>767</c:v>
                </c:pt>
                <c:pt idx="3227">
                  <c:v>766</c:v>
                </c:pt>
                <c:pt idx="3228">
                  <c:v>765</c:v>
                </c:pt>
                <c:pt idx="3229">
                  <c:v>764</c:v>
                </c:pt>
                <c:pt idx="3230">
                  <c:v>763</c:v>
                </c:pt>
                <c:pt idx="3231">
                  <c:v>762</c:v>
                </c:pt>
                <c:pt idx="3232">
                  <c:v>761</c:v>
                </c:pt>
                <c:pt idx="3233">
                  <c:v>760</c:v>
                </c:pt>
                <c:pt idx="3234">
                  <c:v>759</c:v>
                </c:pt>
                <c:pt idx="3235">
                  <c:v>758</c:v>
                </c:pt>
                <c:pt idx="3236">
                  <c:v>757</c:v>
                </c:pt>
                <c:pt idx="3237">
                  <c:v>756</c:v>
                </c:pt>
                <c:pt idx="3238">
                  <c:v>755</c:v>
                </c:pt>
                <c:pt idx="3239">
                  <c:v>754</c:v>
                </c:pt>
                <c:pt idx="3240">
                  <c:v>753</c:v>
                </c:pt>
                <c:pt idx="3241">
                  <c:v>752</c:v>
                </c:pt>
                <c:pt idx="3242">
                  <c:v>751</c:v>
                </c:pt>
                <c:pt idx="3243">
                  <c:v>750</c:v>
                </c:pt>
                <c:pt idx="3244">
                  <c:v>749</c:v>
                </c:pt>
                <c:pt idx="3245">
                  <c:v>748</c:v>
                </c:pt>
                <c:pt idx="3246">
                  <c:v>747</c:v>
                </c:pt>
                <c:pt idx="3247">
                  <c:v>746</c:v>
                </c:pt>
                <c:pt idx="3248">
                  <c:v>745</c:v>
                </c:pt>
                <c:pt idx="3249">
                  <c:v>744</c:v>
                </c:pt>
                <c:pt idx="3250">
                  <c:v>743</c:v>
                </c:pt>
              </c:numCache>
            </c:numRef>
          </c:xVal>
          <c:yVal>
            <c:numRef>
              <c:f>Data!$M$10:$M$3260</c:f>
              <c:numCache>
                <c:formatCode>General</c:formatCode>
                <c:ptCount val="3251"/>
                <c:pt idx="0">
                  <c:v>5.2023121387283197E-2</c:v>
                </c:pt>
                <c:pt idx="1">
                  <c:v>5.2023121387283197E-2</c:v>
                </c:pt>
                <c:pt idx="2">
                  <c:v>5.2023121387283197E-2</c:v>
                </c:pt>
                <c:pt idx="3">
                  <c:v>5.2023121387283197E-2</c:v>
                </c:pt>
                <c:pt idx="4">
                  <c:v>5.2023121387283197E-2</c:v>
                </c:pt>
                <c:pt idx="5">
                  <c:v>5.2023121387283197E-2</c:v>
                </c:pt>
                <c:pt idx="6">
                  <c:v>5.2023121387283197E-2</c:v>
                </c:pt>
                <c:pt idx="7">
                  <c:v>5.2023121387283197E-2</c:v>
                </c:pt>
                <c:pt idx="8">
                  <c:v>5.2023121387283197E-2</c:v>
                </c:pt>
                <c:pt idx="9">
                  <c:v>5.2023121387283197E-2</c:v>
                </c:pt>
                <c:pt idx="10">
                  <c:v>5.2023121387283197E-2</c:v>
                </c:pt>
                <c:pt idx="11">
                  <c:v>5.2023121387283197E-2</c:v>
                </c:pt>
                <c:pt idx="12">
                  <c:v>5.2023121387283197E-2</c:v>
                </c:pt>
                <c:pt idx="13">
                  <c:v>5.2023121387283197E-2</c:v>
                </c:pt>
                <c:pt idx="14">
                  <c:v>5.2023121387283197E-2</c:v>
                </c:pt>
                <c:pt idx="15">
                  <c:v>5.2023121387283197E-2</c:v>
                </c:pt>
                <c:pt idx="16">
                  <c:v>5.2023121387283197E-2</c:v>
                </c:pt>
                <c:pt idx="17">
                  <c:v>5.2023121387283197E-2</c:v>
                </c:pt>
                <c:pt idx="18">
                  <c:v>5.2023121387283197E-2</c:v>
                </c:pt>
                <c:pt idx="19">
                  <c:v>5.2023121387283197E-2</c:v>
                </c:pt>
                <c:pt idx="20">
                  <c:v>5.2023121387283197E-2</c:v>
                </c:pt>
                <c:pt idx="21">
                  <c:v>5.2023121387283197E-2</c:v>
                </c:pt>
                <c:pt idx="22">
                  <c:v>5.2023121387283197E-2</c:v>
                </c:pt>
                <c:pt idx="23">
                  <c:v>5.2023121387283197E-2</c:v>
                </c:pt>
                <c:pt idx="24">
                  <c:v>5.2023121387283197E-2</c:v>
                </c:pt>
                <c:pt idx="25">
                  <c:v>5.2023121387283197E-2</c:v>
                </c:pt>
                <c:pt idx="26">
                  <c:v>5.2023121387283197E-2</c:v>
                </c:pt>
                <c:pt idx="27">
                  <c:v>5.2023121387283197E-2</c:v>
                </c:pt>
                <c:pt idx="28">
                  <c:v>5.2023121387283197E-2</c:v>
                </c:pt>
                <c:pt idx="29">
                  <c:v>5.2023121387283197E-2</c:v>
                </c:pt>
                <c:pt idx="30">
                  <c:v>5.2023121387283197E-2</c:v>
                </c:pt>
                <c:pt idx="31">
                  <c:v>5.2023121387283197E-2</c:v>
                </c:pt>
                <c:pt idx="32">
                  <c:v>5.2023121387283197E-2</c:v>
                </c:pt>
                <c:pt idx="33">
                  <c:v>5.14450867052023E-2</c:v>
                </c:pt>
                <c:pt idx="34">
                  <c:v>5.14450867052023E-2</c:v>
                </c:pt>
                <c:pt idx="35">
                  <c:v>5.14450867052023E-2</c:v>
                </c:pt>
                <c:pt idx="36">
                  <c:v>5.14450867052023E-2</c:v>
                </c:pt>
                <c:pt idx="37">
                  <c:v>5.14450867052023E-2</c:v>
                </c:pt>
                <c:pt idx="38">
                  <c:v>5.14450867052023E-2</c:v>
                </c:pt>
                <c:pt idx="39">
                  <c:v>5.14450867052023E-2</c:v>
                </c:pt>
                <c:pt idx="40">
                  <c:v>5.14450867052023E-2</c:v>
                </c:pt>
                <c:pt idx="41">
                  <c:v>5.14450867052023E-2</c:v>
                </c:pt>
                <c:pt idx="42">
                  <c:v>5.14450867052023E-2</c:v>
                </c:pt>
                <c:pt idx="43">
                  <c:v>5.14450867052023E-2</c:v>
                </c:pt>
                <c:pt idx="44">
                  <c:v>5.14450867052023E-2</c:v>
                </c:pt>
                <c:pt idx="45">
                  <c:v>5.14450867052023E-2</c:v>
                </c:pt>
                <c:pt idx="46">
                  <c:v>5.14450867052023E-2</c:v>
                </c:pt>
                <c:pt idx="47">
                  <c:v>5.14450867052023E-2</c:v>
                </c:pt>
                <c:pt idx="48">
                  <c:v>5.14450867052023E-2</c:v>
                </c:pt>
                <c:pt idx="49">
                  <c:v>5.14450867052023E-2</c:v>
                </c:pt>
                <c:pt idx="50">
                  <c:v>5.14450867052023E-2</c:v>
                </c:pt>
                <c:pt idx="51">
                  <c:v>5.14450867052023E-2</c:v>
                </c:pt>
                <c:pt idx="52">
                  <c:v>5.14450867052023E-2</c:v>
                </c:pt>
                <c:pt idx="53">
                  <c:v>5.14450867052023E-2</c:v>
                </c:pt>
                <c:pt idx="54">
                  <c:v>5.14450867052023E-2</c:v>
                </c:pt>
                <c:pt idx="55">
                  <c:v>5.14450867052023E-2</c:v>
                </c:pt>
                <c:pt idx="56">
                  <c:v>5.14450867052023E-2</c:v>
                </c:pt>
                <c:pt idx="57">
                  <c:v>5.14450867052023E-2</c:v>
                </c:pt>
                <c:pt idx="58">
                  <c:v>5.14450867052023E-2</c:v>
                </c:pt>
                <c:pt idx="59">
                  <c:v>5.14450867052023E-2</c:v>
                </c:pt>
                <c:pt idx="60">
                  <c:v>5.14450867052023E-2</c:v>
                </c:pt>
                <c:pt idx="61">
                  <c:v>5.14450867052023E-2</c:v>
                </c:pt>
                <c:pt idx="62">
                  <c:v>5.14450867052023E-2</c:v>
                </c:pt>
                <c:pt idx="63">
                  <c:v>5.14450867052023E-2</c:v>
                </c:pt>
                <c:pt idx="64">
                  <c:v>5.14450867052023E-2</c:v>
                </c:pt>
                <c:pt idx="65">
                  <c:v>5.14450867052023E-2</c:v>
                </c:pt>
                <c:pt idx="66">
                  <c:v>5.14450867052023E-2</c:v>
                </c:pt>
                <c:pt idx="67">
                  <c:v>5.14450867052023E-2</c:v>
                </c:pt>
                <c:pt idx="68">
                  <c:v>5.14450867052023E-2</c:v>
                </c:pt>
                <c:pt idx="69">
                  <c:v>5.14450867052023E-2</c:v>
                </c:pt>
                <c:pt idx="70">
                  <c:v>5.14450867052023E-2</c:v>
                </c:pt>
                <c:pt idx="71">
                  <c:v>5.14450867052023E-2</c:v>
                </c:pt>
                <c:pt idx="72">
                  <c:v>5.14450867052023E-2</c:v>
                </c:pt>
                <c:pt idx="73">
                  <c:v>5.14450867052023E-2</c:v>
                </c:pt>
                <c:pt idx="74">
                  <c:v>5.14450867052023E-2</c:v>
                </c:pt>
                <c:pt idx="75">
                  <c:v>5.14450867052023E-2</c:v>
                </c:pt>
                <c:pt idx="76">
                  <c:v>5.14450867052023E-2</c:v>
                </c:pt>
                <c:pt idx="77">
                  <c:v>5.14450867052023E-2</c:v>
                </c:pt>
                <c:pt idx="78">
                  <c:v>5.14450867052023E-2</c:v>
                </c:pt>
                <c:pt idx="79">
                  <c:v>5.14450867052023E-2</c:v>
                </c:pt>
                <c:pt idx="80">
                  <c:v>5.14450867052023E-2</c:v>
                </c:pt>
                <c:pt idx="81">
                  <c:v>5.14450867052023E-2</c:v>
                </c:pt>
                <c:pt idx="82">
                  <c:v>5.14450867052023E-2</c:v>
                </c:pt>
                <c:pt idx="83">
                  <c:v>5.14450867052023E-2</c:v>
                </c:pt>
                <c:pt idx="84">
                  <c:v>5.14450867052023E-2</c:v>
                </c:pt>
                <c:pt idx="85">
                  <c:v>5.14450867052023E-2</c:v>
                </c:pt>
                <c:pt idx="86">
                  <c:v>5.0867052023121397E-2</c:v>
                </c:pt>
                <c:pt idx="87">
                  <c:v>5.0867052023121397E-2</c:v>
                </c:pt>
                <c:pt idx="88">
                  <c:v>5.0867052023121397E-2</c:v>
                </c:pt>
                <c:pt idx="89">
                  <c:v>5.0867052023121397E-2</c:v>
                </c:pt>
                <c:pt idx="90">
                  <c:v>5.0867052023121397E-2</c:v>
                </c:pt>
                <c:pt idx="91">
                  <c:v>5.0867052023121397E-2</c:v>
                </c:pt>
                <c:pt idx="92">
                  <c:v>5.0867052023121397E-2</c:v>
                </c:pt>
                <c:pt idx="93">
                  <c:v>5.0867052023121397E-2</c:v>
                </c:pt>
                <c:pt idx="94">
                  <c:v>5.0867052023121397E-2</c:v>
                </c:pt>
                <c:pt idx="95">
                  <c:v>5.0867052023121397E-2</c:v>
                </c:pt>
                <c:pt idx="96">
                  <c:v>5.0867052023121397E-2</c:v>
                </c:pt>
                <c:pt idx="97">
                  <c:v>5.0867052023121397E-2</c:v>
                </c:pt>
                <c:pt idx="98">
                  <c:v>5.0867052023121397E-2</c:v>
                </c:pt>
                <c:pt idx="99">
                  <c:v>5.0867052023121397E-2</c:v>
                </c:pt>
                <c:pt idx="100">
                  <c:v>5.0867052023121397E-2</c:v>
                </c:pt>
                <c:pt idx="101">
                  <c:v>5.0867052023121397E-2</c:v>
                </c:pt>
                <c:pt idx="102">
                  <c:v>5.0867052023121397E-2</c:v>
                </c:pt>
                <c:pt idx="103">
                  <c:v>5.0867052023121397E-2</c:v>
                </c:pt>
                <c:pt idx="104">
                  <c:v>5.0867052023121397E-2</c:v>
                </c:pt>
                <c:pt idx="105">
                  <c:v>5.0867052023121397E-2</c:v>
                </c:pt>
                <c:pt idx="106">
                  <c:v>5.0867052023121397E-2</c:v>
                </c:pt>
                <c:pt idx="107">
                  <c:v>5.0867052023121397E-2</c:v>
                </c:pt>
                <c:pt idx="108">
                  <c:v>5.0867052023121397E-2</c:v>
                </c:pt>
                <c:pt idx="109">
                  <c:v>5.0867052023121397E-2</c:v>
                </c:pt>
                <c:pt idx="110">
                  <c:v>5.0867052023121397E-2</c:v>
                </c:pt>
                <c:pt idx="111">
                  <c:v>5.0867052023121397E-2</c:v>
                </c:pt>
                <c:pt idx="112">
                  <c:v>5.0867052023121397E-2</c:v>
                </c:pt>
                <c:pt idx="113">
                  <c:v>5.0867052023121397E-2</c:v>
                </c:pt>
                <c:pt idx="114">
                  <c:v>5.02890173410405E-2</c:v>
                </c:pt>
                <c:pt idx="115">
                  <c:v>5.02890173410405E-2</c:v>
                </c:pt>
                <c:pt idx="116">
                  <c:v>5.0867052023121397E-2</c:v>
                </c:pt>
                <c:pt idx="117">
                  <c:v>5.0867052023121397E-2</c:v>
                </c:pt>
                <c:pt idx="118">
                  <c:v>5.0867052023121397E-2</c:v>
                </c:pt>
                <c:pt idx="119">
                  <c:v>5.0867052023121397E-2</c:v>
                </c:pt>
                <c:pt idx="120">
                  <c:v>5.0867052023121397E-2</c:v>
                </c:pt>
                <c:pt idx="121">
                  <c:v>5.0867052023121397E-2</c:v>
                </c:pt>
                <c:pt idx="122">
                  <c:v>5.0867052023121397E-2</c:v>
                </c:pt>
                <c:pt idx="123">
                  <c:v>5.0867052023121397E-2</c:v>
                </c:pt>
                <c:pt idx="124">
                  <c:v>5.0867052023121397E-2</c:v>
                </c:pt>
                <c:pt idx="125">
                  <c:v>5.02890173410405E-2</c:v>
                </c:pt>
                <c:pt idx="126">
                  <c:v>5.02890173410405E-2</c:v>
                </c:pt>
                <c:pt idx="127">
                  <c:v>5.02890173410405E-2</c:v>
                </c:pt>
                <c:pt idx="128">
                  <c:v>5.02890173410405E-2</c:v>
                </c:pt>
                <c:pt idx="129">
                  <c:v>5.02890173410405E-2</c:v>
                </c:pt>
                <c:pt idx="130">
                  <c:v>5.02890173410405E-2</c:v>
                </c:pt>
                <c:pt idx="131">
                  <c:v>5.02890173410405E-2</c:v>
                </c:pt>
                <c:pt idx="132">
                  <c:v>5.02890173410405E-2</c:v>
                </c:pt>
                <c:pt idx="133">
                  <c:v>5.02890173410405E-2</c:v>
                </c:pt>
                <c:pt idx="134">
                  <c:v>5.02890173410405E-2</c:v>
                </c:pt>
                <c:pt idx="135">
                  <c:v>5.02890173410405E-2</c:v>
                </c:pt>
                <c:pt idx="136">
                  <c:v>5.02890173410405E-2</c:v>
                </c:pt>
                <c:pt idx="137">
                  <c:v>5.02890173410405E-2</c:v>
                </c:pt>
                <c:pt idx="138">
                  <c:v>5.02890173410405E-2</c:v>
                </c:pt>
                <c:pt idx="139">
                  <c:v>5.02890173410405E-2</c:v>
                </c:pt>
                <c:pt idx="140">
                  <c:v>5.02890173410405E-2</c:v>
                </c:pt>
                <c:pt idx="141">
                  <c:v>5.02890173410405E-2</c:v>
                </c:pt>
                <c:pt idx="142">
                  <c:v>5.0867052023121397E-2</c:v>
                </c:pt>
                <c:pt idx="143">
                  <c:v>5.0867052023121397E-2</c:v>
                </c:pt>
                <c:pt idx="144">
                  <c:v>5.0867052023121397E-2</c:v>
                </c:pt>
                <c:pt idx="145">
                  <c:v>5.02890173410405E-2</c:v>
                </c:pt>
                <c:pt idx="146">
                  <c:v>5.02890173410405E-2</c:v>
                </c:pt>
                <c:pt idx="147">
                  <c:v>5.02890173410405E-2</c:v>
                </c:pt>
                <c:pt idx="148">
                  <c:v>5.02890173410405E-2</c:v>
                </c:pt>
                <c:pt idx="149">
                  <c:v>5.02890173410405E-2</c:v>
                </c:pt>
                <c:pt idx="150">
                  <c:v>5.02890173410405E-2</c:v>
                </c:pt>
                <c:pt idx="151">
                  <c:v>5.02890173410405E-2</c:v>
                </c:pt>
                <c:pt idx="152">
                  <c:v>5.02890173410405E-2</c:v>
                </c:pt>
                <c:pt idx="153">
                  <c:v>5.02890173410405E-2</c:v>
                </c:pt>
                <c:pt idx="154">
                  <c:v>5.02890173410405E-2</c:v>
                </c:pt>
                <c:pt idx="155">
                  <c:v>5.02890173410405E-2</c:v>
                </c:pt>
                <c:pt idx="156">
                  <c:v>5.02890173410405E-2</c:v>
                </c:pt>
                <c:pt idx="157">
                  <c:v>5.02890173410405E-2</c:v>
                </c:pt>
                <c:pt idx="158">
                  <c:v>5.02890173410405E-2</c:v>
                </c:pt>
                <c:pt idx="159">
                  <c:v>5.02890173410405E-2</c:v>
                </c:pt>
                <c:pt idx="160">
                  <c:v>5.02890173410405E-2</c:v>
                </c:pt>
                <c:pt idx="161">
                  <c:v>5.02890173410405E-2</c:v>
                </c:pt>
                <c:pt idx="162">
                  <c:v>5.02890173410405E-2</c:v>
                </c:pt>
                <c:pt idx="163">
                  <c:v>5.02890173410405E-2</c:v>
                </c:pt>
                <c:pt idx="164">
                  <c:v>5.02890173410405E-2</c:v>
                </c:pt>
                <c:pt idx="165">
                  <c:v>5.02890173410405E-2</c:v>
                </c:pt>
                <c:pt idx="166">
                  <c:v>5.02890173410405E-2</c:v>
                </c:pt>
                <c:pt idx="167">
                  <c:v>5.02890173410405E-2</c:v>
                </c:pt>
                <c:pt idx="168">
                  <c:v>5.02890173410405E-2</c:v>
                </c:pt>
                <c:pt idx="169">
                  <c:v>5.02890173410405E-2</c:v>
                </c:pt>
                <c:pt idx="170">
                  <c:v>5.02890173410405E-2</c:v>
                </c:pt>
                <c:pt idx="171">
                  <c:v>5.02890173410405E-2</c:v>
                </c:pt>
                <c:pt idx="172">
                  <c:v>5.02890173410405E-2</c:v>
                </c:pt>
                <c:pt idx="173">
                  <c:v>5.02890173410405E-2</c:v>
                </c:pt>
                <c:pt idx="174">
                  <c:v>5.02890173410405E-2</c:v>
                </c:pt>
                <c:pt idx="175">
                  <c:v>5.02890173410405E-2</c:v>
                </c:pt>
                <c:pt idx="176">
                  <c:v>5.02890173410405E-2</c:v>
                </c:pt>
                <c:pt idx="177">
                  <c:v>5.02890173410405E-2</c:v>
                </c:pt>
                <c:pt idx="178">
                  <c:v>5.02890173410405E-2</c:v>
                </c:pt>
                <c:pt idx="179">
                  <c:v>5.02890173410405E-2</c:v>
                </c:pt>
                <c:pt idx="180">
                  <c:v>5.02890173410405E-2</c:v>
                </c:pt>
                <c:pt idx="181">
                  <c:v>4.9710982658959499E-2</c:v>
                </c:pt>
                <c:pt idx="182">
                  <c:v>4.9710982658959499E-2</c:v>
                </c:pt>
                <c:pt idx="183">
                  <c:v>4.9710982658959499E-2</c:v>
                </c:pt>
                <c:pt idx="184">
                  <c:v>4.9710982658959499E-2</c:v>
                </c:pt>
                <c:pt idx="185">
                  <c:v>4.9710982658959499E-2</c:v>
                </c:pt>
                <c:pt idx="186">
                  <c:v>4.9710982658959499E-2</c:v>
                </c:pt>
                <c:pt idx="187">
                  <c:v>4.9710982658959499E-2</c:v>
                </c:pt>
                <c:pt idx="188">
                  <c:v>4.9710982658959499E-2</c:v>
                </c:pt>
                <c:pt idx="189">
                  <c:v>4.9710982658959499E-2</c:v>
                </c:pt>
                <c:pt idx="190">
                  <c:v>4.9710982658959499E-2</c:v>
                </c:pt>
                <c:pt idx="191">
                  <c:v>4.9710982658959499E-2</c:v>
                </c:pt>
                <c:pt idx="192">
                  <c:v>4.9710982658959499E-2</c:v>
                </c:pt>
                <c:pt idx="193">
                  <c:v>5.02890173410405E-2</c:v>
                </c:pt>
                <c:pt idx="194">
                  <c:v>5.02890173410405E-2</c:v>
                </c:pt>
                <c:pt idx="195">
                  <c:v>4.9710982658959499E-2</c:v>
                </c:pt>
                <c:pt idx="196">
                  <c:v>4.9710982658959499E-2</c:v>
                </c:pt>
                <c:pt idx="197">
                  <c:v>4.9710982658959499E-2</c:v>
                </c:pt>
                <c:pt idx="198">
                  <c:v>4.9710982658959499E-2</c:v>
                </c:pt>
                <c:pt idx="199">
                  <c:v>4.9710982658959499E-2</c:v>
                </c:pt>
                <c:pt idx="200">
                  <c:v>4.9710982658959499E-2</c:v>
                </c:pt>
                <c:pt idx="201">
                  <c:v>4.9710982658959499E-2</c:v>
                </c:pt>
                <c:pt idx="202">
                  <c:v>4.9710982658959499E-2</c:v>
                </c:pt>
                <c:pt idx="203">
                  <c:v>4.9710982658959499E-2</c:v>
                </c:pt>
                <c:pt idx="204">
                  <c:v>4.9710982658959499E-2</c:v>
                </c:pt>
                <c:pt idx="205">
                  <c:v>4.9710982658959499E-2</c:v>
                </c:pt>
                <c:pt idx="206">
                  <c:v>4.9710982658959499E-2</c:v>
                </c:pt>
                <c:pt idx="207">
                  <c:v>4.9710982658959499E-2</c:v>
                </c:pt>
                <c:pt idx="208">
                  <c:v>4.9710982658959499E-2</c:v>
                </c:pt>
                <c:pt idx="209">
                  <c:v>4.9710982658959499E-2</c:v>
                </c:pt>
                <c:pt idx="210">
                  <c:v>4.9710982658959499E-2</c:v>
                </c:pt>
                <c:pt idx="211">
                  <c:v>4.9710982658959499E-2</c:v>
                </c:pt>
                <c:pt idx="212">
                  <c:v>4.9710982658959499E-2</c:v>
                </c:pt>
                <c:pt idx="213">
                  <c:v>4.9710982658959499E-2</c:v>
                </c:pt>
                <c:pt idx="214">
                  <c:v>4.9710982658959499E-2</c:v>
                </c:pt>
                <c:pt idx="215">
                  <c:v>4.9132947976878602E-2</c:v>
                </c:pt>
                <c:pt idx="216">
                  <c:v>4.9132947976878602E-2</c:v>
                </c:pt>
                <c:pt idx="217">
                  <c:v>4.9132947976878602E-2</c:v>
                </c:pt>
                <c:pt idx="218">
                  <c:v>4.9132947976878602E-2</c:v>
                </c:pt>
                <c:pt idx="219">
                  <c:v>4.9132947976878602E-2</c:v>
                </c:pt>
                <c:pt idx="220">
                  <c:v>4.9132947976878602E-2</c:v>
                </c:pt>
                <c:pt idx="221">
                  <c:v>4.9710982658959499E-2</c:v>
                </c:pt>
                <c:pt idx="222">
                  <c:v>4.9710982658959499E-2</c:v>
                </c:pt>
                <c:pt idx="223">
                  <c:v>4.9710982658959499E-2</c:v>
                </c:pt>
                <c:pt idx="224">
                  <c:v>4.9710982658959499E-2</c:v>
                </c:pt>
                <c:pt idx="225">
                  <c:v>4.9710982658959499E-2</c:v>
                </c:pt>
                <c:pt idx="226">
                  <c:v>4.9710982658959499E-2</c:v>
                </c:pt>
                <c:pt idx="227">
                  <c:v>4.9710982658959499E-2</c:v>
                </c:pt>
                <c:pt idx="228">
                  <c:v>4.9132947976878602E-2</c:v>
                </c:pt>
                <c:pt idx="229">
                  <c:v>4.9132947976878602E-2</c:v>
                </c:pt>
                <c:pt idx="230">
                  <c:v>4.9132947976878602E-2</c:v>
                </c:pt>
                <c:pt idx="231">
                  <c:v>4.9132947976878602E-2</c:v>
                </c:pt>
                <c:pt idx="232">
                  <c:v>4.9132947976878602E-2</c:v>
                </c:pt>
                <c:pt idx="233">
                  <c:v>4.9132947976878602E-2</c:v>
                </c:pt>
                <c:pt idx="234">
                  <c:v>4.9132947976878602E-2</c:v>
                </c:pt>
                <c:pt idx="235">
                  <c:v>4.9132947976878602E-2</c:v>
                </c:pt>
                <c:pt idx="236">
                  <c:v>4.9132947976878602E-2</c:v>
                </c:pt>
                <c:pt idx="237">
                  <c:v>4.9132947976878602E-2</c:v>
                </c:pt>
                <c:pt idx="238">
                  <c:v>4.9132947976878602E-2</c:v>
                </c:pt>
                <c:pt idx="239">
                  <c:v>4.9132947976878602E-2</c:v>
                </c:pt>
                <c:pt idx="240">
                  <c:v>4.9132947976878602E-2</c:v>
                </c:pt>
                <c:pt idx="241">
                  <c:v>4.9132947976878602E-2</c:v>
                </c:pt>
                <c:pt idx="242">
                  <c:v>4.9132947976878602E-2</c:v>
                </c:pt>
                <c:pt idx="243">
                  <c:v>4.9132947976878602E-2</c:v>
                </c:pt>
                <c:pt idx="244">
                  <c:v>4.9132947976878602E-2</c:v>
                </c:pt>
                <c:pt idx="245">
                  <c:v>4.9132947976878602E-2</c:v>
                </c:pt>
                <c:pt idx="246">
                  <c:v>4.9132947976878602E-2</c:v>
                </c:pt>
                <c:pt idx="247">
                  <c:v>4.9132947976878602E-2</c:v>
                </c:pt>
                <c:pt idx="248">
                  <c:v>4.9132947976878602E-2</c:v>
                </c:pt>
                <c:pt idx="249">
                  <c:v>4.8554913294797698E-2</c:v>
                </c:pt>
                <c:pt idx="250">
                  <c:v>4.8554913294797698E-2</c:v>
                </c:pt>
                <c:pt idx="251">
                  <c:v>4.8554913294797698E-2</c:v>
                </c:pt>
                <c:pt idx="252">
                  <c:v>4.8554913294797698E-2</c:v>
                </c:pt>
                <c:pt idx="253">
                  <c:v>4.8554913294797698E-2</c:v>
                </c:pt>
                <c:pt idx="254">
                  <c:v>4.8554913294797698E-2</c:v>
                </c:pt>
                <c:pt idx="255">
                  <c:v>4.8554913294797698E-2</c:v>
                </c:pt>
                <c:pt idx="256">
                  <c:v>4.8554913294797698E-2</c:v>
                </c:pt>
                <c:pt idx="257">
                  <c:v>4.8554913294797698E-2</c:v>
                </c:pt>
                <c:pt idx="258">
                  <c:v>4.8554913294797698E-2</c:v>
                </c:pt>
                <c:pt idx="259">
                  <c:v>4.8554913294797698E-2</c:v>
                </c:pt>
                <c:pt idx="260">
                  <c:v>4.8554913294797698E-2</c:v>
                </c:pt>
                <c:pt idx="261">
                  <c:v>4.8554913294797698E-2</c:v>
                </c:pt>
                <c:pt idx="262">
                  <c:v>4.8554913294797698E-2</c:v>
                </c:pt>
                <c:pt idx="263">
                  <c:v>4.8554913294797698E-2</c:v>
                </c:pt>
                <c:pt idx="264">
                  <c:v>4.8554913294797698E-2</c:v>
                </c:pt>
                <c:pt idx="265">
                  <c:v>4.8554913294797698E-2</c:v>
                </c:pt>
                <c:pt idx="266">
                  <c:v>4.7976878612716801E-2</c:v>
                </c:pt>
                <c:pt idx="267">
                  <c:v>4.7976878612716801E-2</c:v>
                </c:pt>
                <c:pt idx="268">
                  <c:v>4.7976878612716801E-2</c:v>
                </c:pt>
                <c:pt idx="269">
                  <c:v>4.7976878612716801E-2</c:v>
                </c:pt>
                <c:pt idx="270">
                  <c:v>4.7976878612716801E-2</c:v>
                </c:pt>
                <c:pt idx="271">
                  <c:v>4.7976878612716801E-2</c:v>
                </c:pt>
                <c:pt idx="272">
                  <c:v>4.7976878612716801E-2</c:v>
                </c:pt>
                <c:pt idx="273">
                  <c:v>4.7976878612716801E-2</c:v>
                </c:pt>
                <c:pt idx="274">
                  <c:v>4.7976878612716801E-2</c:v>
                </c:pt>
                <c:pt idx="275">
                  <c:v>4.7976878612716801E-2</c:v>
                </c:pt>
                <c:pt idx="276">
                  <c:v>4.7976878612716801E-2</c:v>
                </c:pt>
                <c:pt idx="277">
                  <c:v>4.7976878612716801E-2</c:v>
                </c:pt>
                <c:pt idx="278">
                  <c:v>4.7976878612716801E-2</c:v>
                </c:pt>
                <c:pt idx="279">
                  <c:v>4.7976878612716801E-2</c:v>
                </c:pt>
                <c:pt idx="280">
                  <c:v>4.7976878612716801E-2</c:v>
                </c:pt>
                <c:pt idx="281">
                  <c:v>4.7976878612716801E-2</c:v>
                </c:pt>
                <c:pt idx="282">
                  <c:v>4.7976878612716801E-2</c:v>
                </c:pt>
                <c:pt idx="283">
                  <c:v>4.7976878612716801E-2</c:v>
                </c:pt>
                <c:pt idx="284">
                  <c:v>4.7976878612716801E-2</c:v>
                </c:pt>
                <c:pt idx="285">
                  <c:v>4.7976878612716801E-2</c:v>
                </c:pt>
                <c:pt idx="286">
                  <c:v>4.7976878612716801E-2</c:v>
                </c:pt>
                <c:pt idx="287">
                  <c:v>4.7976878612716801E-2</c:v>
                </c:pt>
                <c:pt idx="288">
                  <c:v>4.7976878612716801E-2</c:v>
                </c:pt>
                <c:pt idx="289">
                  <c:v>4.7398843930635801E-2</c:v>
                </c:pt>
                <c:pt idx="290">
                  <c:v>4.7398843930635801E-2</c:v>
                </c:pt>
                <c:pt idx="291">
                  <c:v>4.7398843930635801E-2</c:v>
                </c:pt>
                <c:pt idx="292">
                  <c:v>4.7398843930635801E-2</c:v>
                </c:pt>
                <c:pt idx="293">
                  <c:v>4.7398843930635801E-2</c:v>
                </c:pt>
                <c:pt idx="294">
                  <c:v>4.7398843930635801E-2</c:v>
                </c:pt>
                <c:pt idx="295">
                  <c:v>4.7398843930635801E-2</c:v>
                </c:pt>
                <c:pt idx="296">
                  <c:v>4.7398843930635801E-2</c:v>
                </c:pt>
                <c:pt idx="297">
                  <c:v>4.7398843930635801E-2</c:v>
                </c:pt>
                <c:pt idx="298">
                  <c:v>4.7398843930635801E-2</c:v>
                </c:pt>
                <c:pt idx="299">
                  <c:v>4.7398843930635801E-2</c:v>
                </c:pt>
                <c:pt idx="300">
                  <c:v>4.7398843930635801E-2</c:v>
                </c:pt>
                <c:pt idx="301">
                  <c:v>4.7398843930635801E-2</c:v>
                </c:pt>
                <c:pt idx="302">
                  <c:v>4.7398843930635801E-2</c:v>
                </c:pt>
                <c:pt idx="303">
                  <c:v>4.7398843930635801E-2</c:v>
                </c:pt>
                <c:pt idx="304">
                  <c:v>4.7398843930635801E-2</c:v>
                </c:pt>
                <c:pt idx="305">
                  <c:v>4.7398843930635801E-2</c:v>
                </c:pt>
                <c:pt idx="306">
                  <c:v>4.7398843930635801E-2</c:v>
                </c:pt>
                <c:pt idx="307">
                  <c:v>4.7398843930635801E-2</c:v>
                </c:pt>
                <c:pt idx="308">
                  <c:v>4.7398843930635801E-2</c:v>
                </c:pt>
                <c:pt idx="309">
                  <c:v>4.7398843930635801E-2</c:v>
                </c:pt>
                <c:pt idx="310">
                  <c:v>4.7398843930635801E-2</c:v>
                </c:pt>
                <c:pt idx="311">
                  <c:v>4.7976878612716801E-2</c:v>
                </c:pt>
                <c:pt idx="312">
                  <c:v>4.7976878612716801E-2</c:v>
                </c:pt>
                <c:pt idx="313">
                  <c:v>4.7976878612716801E-2</c:v>
                </c:pt>
                <c:pt idx="314">
                  <c:v>4.7976878612716801E-2</c:v>
                </c:pt>
                <c:pt idx="315">
                  <c:v>4.7976878612716801E-2</c:v>
                </c:pt>
                <c:pt idx="316">
                  <c:v>4.7976878612716801E-2</c:v>
                </c:pt>
                <c:pt idx="317">
                  <c:v>4.7976878612716801E-2</c:v>
                </c:pt>
                <c:pt idx="318">
                  <c:v>4.7976878612716801E-2</c:v>
                </c:pt>
                <c:pt idx="319">
                  <c:v>4.7398843930635801E-2</c:v>
                </c:pt>
                <c:pt idx="320">
                  <c:v>4.7398843930635801E-2</c:v>
                </c:pt>
                <c:pt idx="321">
                  <c:v>4.7976878612716801E-2</c:v>
                </c:pt>
                <c:pt idx="322">
                  <c:v>4.7976878612716801E-2</c:v>
                </c:pt>
                <c:pt idx="323">
                  <c:v>4.8554913294797698E-2</c:v>
                </c:pt>
                <c:pt idx="324">
                  <c:v>4.8554913294797698E-2</c:v>
                </c:pt>
                <c:pt idx="325">
                  <c:v>4.8554913294797698E-2</c:v>
                </c:pt>
                <c:pt idx="326">
                  <c:v>4.8554913294797698E-2</c:v>
                </c:pt>
                <c:pt idx="327">
                  <c:v>4.8554913294797698E-2</c:v>
                </c:pt>
                <c:pt idx="328">
                  <c:v>4.8554913294797698E-2</c:v>
                </c:pt>
                <c:pt idx="329">
                  <c:v>4.8554913294797698E-2</c:v>
                </c:pt>
                <c:pt idx="330">
                  <c:v>4.9132947976878602E-2</c:v>
                </c:pt>
                <c:pt idx="331">
                  <c:v>4.9132947976878602E-2</c:v>
                </c:pt>
                <c:pt idx="332">
                  <c:v>4.9132947976878602E-2</c:v>
                </c:pt>
                <c:pt idx="333">
                  <c:v>4.9132947976878602E-2</c:v>
                </c:pt>
                <c:pt idx="334">
                  <c:v>4.9132947976878602E-2</c:v>
                </c:pt>
                <c:pt idx="335">
                  <c:v>4.9710982658959499E-2</c:v>
                </c:pt>
                <c:pt idx="336">
                  <c:v>4.9710982658959499E-2</c:v>
                </c:pt>
                <c:pt idx="337">
                  <c:v>4.9710982658959499E-2</c:v>
                </c:pt>
                <c:pt idx="338">
                  <c:v>4.9710982658959499E-2</c:v>
                </c:pt>
                <c:pt idx="339">
                  <c:v>4.9710982658959499E-2</c:v>
                </c:pt>
                <c:pt idx="340">
                  <c:v>5.02890173410405E-2</c:v>
                </c:pt>
                <c:pt idx="341">
                  <c:v>5.02890173410405E-2</c:v>
                </c:pt>
                <c:pt idx="342">
                  <c:v>5.02890173410405E-2</c:v>
                </c:pt>
                <c:pt idx="343">
                  <c:v>5.0867052023121397E-2</c:v>
                </c:pt>
                <c:pt idx="344">
                  <c:v>5.14450867052023E-2</c:v>
                </c:pt>
                <c:pt idx="345">
                  <c:v>5.14450867052023E-2</c:v>
                </c:pt>
                <c:pt idx="346">
                  <c:v>5.14450867052023E-2</c:v>
                </c:pt>
                <c:pt idx="347">
                  <c:v>5.14450867052023E-2</c:v>
                </c:pt>
                <c:pt idx="348">
                  <c:v>5.14450867052023E-2</c:v>
                </c:pt>
                <c:pt idx="349">
                  <c:v>5.14450867052023E-2</c:v>
                </c:pt>
                <c:pt idx="350">
                  <c:v>5.2023121387283197E-2</c:v>
                </c:pt>
                <c:pt idx="351">
                  <c:v>5.2023121387283197E-2</c:v>
                </c:pt>
                <c:pt idx="352">
                  <c:v>5.2023121387283197E-2</c:v>
                </c:pt>
                <c:pt idx="353">
                  <c:v>5.2601156069364198E-2</c:v>
                </c:pt>
                <c:pt idx="354">
                  <c:v>5.2601156069364198E-2</c:v>
                </c:pt>
                <c:pt idx="355">
                  <c:v>5.3179190751445102E-2</c:v>
                </c:pt>
                <c:pt idx="356">
                  <c:v>5.3179190751445102E-2</c:v>
                </c:pt>
                <c:pt idx="357">
                  <c:v>5.3757225433525999E-2</c:v>
                </c:pt>
                <c:pt idx="358">
                  <c:v>5.3757225433525999E-2</c:v>
                </c:pt>
                <c:pt idx="359">
                  <c:v>5.3757225433525999E-2</c:v>
                </c:pt>
                <c:pt idx="360">
                  <c:v>5.3757225433525999E-2</c:v>
                </c:pt>
                <c:pt idx="361">
                  <c:v>5.4335260115606902E-2</c:v>
                </c:pt>
                <c:pt idx="362">
                  <c:v>5.4335260115606902E-2</c:v>
                </c:pt>
                <c:pt idx="363">
                  <c:v>5.4913294797687903E-2</c:v>
                </c:pt>
                <c:pt idx="364">
                  <c:v>5.4913294797687903E-2</c:v>
                </c:pt>
                <c:pt idx="365">
                  <c:v>5.4913294797687903E-2</c:v>
                </c:pt>
                <c:pt idx="366">
                  <c:v>5.54913294797688E-2</c:v>
                </c:pt>
                <c:pt idx="367">
                  <c:v>5.6069364161849697E-2</c:v>
                </c:pt>
                <c:pt idx="368">
                  <c:v>5.6069364161849697E-2</c:v>
                </c:pt>
                <c:pt idx="369">
                  <c:v>5.6647398843930601E-2</c:v>
                </c:pt>
                <c:pt idx="370">
                  <c:v>5.6647398843930601E-2</c:v>
                </c:pt>
                <c:pt idx="371">
                  <c:v>5.6647398843930601E-2</c:v>
                </c:pt>
                <c:pt idx="372">
                  <c:v>5.7225433526011601E-2</c:v>
                </c:pt>
                <c:pt idx="373">
                  <c:v>5.7225433526011601E-2</c:v>
                </c:pt>
                <c:pt idx="374">
                  <c:v>5.7803468208092498E-2</c:v>
                </c:pt>
                <c:pt idx="375">
                  <c:v>5.7803468208092498E-2</c:v>
                </c:pt>
                <c:pt idx="376">
                  <c:v>5.8381502890173402E-2</c:v>
                </c:pt>
                <c:pt idx="377">
                  <c:v>5.8381502890173402E-2</c:v>
                </c:pt>
                <c:pt idx="378">
                  <c:v>5.8959537572254299E-2</c:v>
                </c:pt>
                <c:pt idx="379">
                  <c:v>5.95375722543353E-2</c:v>
                </c:pt>
                <c:pt idx="380">
                  <c:v>5.95375722543353E-2</c:v>
                </c:pt>
                <c:pt idx="381">
                  <c:v>6.0115606936416197E-2</c:v>
                </c:pt>
                <c:pt idx="382">
                  <c:v>6.0115606936416197E-2</c:v>
                </c:pt>
                <c:pt idx="383">
                  <c:v>6.06936416184971E-2</c:v>
                </c:pt>
                <c:pt idx="384">
                  <c:v>6.1271676300577997E-2</c:v>
                </c:pt>
                <c:pt idx="385">
                  <c:v>6.1271676300577997E-2</c:v>
                </c:pt>
                <c:pt idx="386">
                  <c:v>6.1271676300577997E-2</c:v>
                </c:pt>
                <c:pt idx="387">
                  <c:v>6.1849710982658998E-2</c:v>
                </c:pt>
                <c:pt idx="388">
                  <c:v>6.1849710982658998E-2</c:v>
                </c:pt>
                <c:pt idx="389">
                  <c:v>6.2427745664739902E-2</c:v>
                </c:pt>
                <c:pt idx="390">
                  <c:v>6.2427745664739902E-2</c:v>
                </c:pt>
                <c:pt idx="391">
                  <c:v>6.3005780346820806E-2</c:v>
                </c:pt>
                <c:pt idx="392">
                  <c:v>6.3583815028901702E-2</c:v>
                </c:pt>
                <c:pt idx="393">
                  <c:v>6.4161849710982696E-2</c:v>
                </c:pt>
                <c:pt idx="394">
                  <c:v>6.4161849710982696E-2</c:v>
                </c:pt>
                <c:pt idx="395">
                  <c:v>6.4739884393063593E-2</c:v>
                </c:pt>
                <c:pt idx="396">
                  <c:v>6.4739884393063593E-2</c:v>
                </c:pt>
                <c:pt idx="397">
                  <c:v>6.5317919075144504E-2</c:v>
                </c:pt>
                <c:pt idx="398">
                  <c:v>6.5317919075144504E-2</c:v>
                </c:pt>
                <c:pt idx="399">
                  <c:v>6.5895953757225401E-2</c:v>
                </c:pt>
                <c:pt idx="400">
                  <c:v>6.5895953757225401E-2</c:v>
                </c:pt>
                <c:pt idx="401">
                  <c:v>6.6473988439306395E-2</c:v>
                </c:pt>
                <c:pt idx="402">
                  <c:v>6.7052023121387305E-2</c:v>
                </c:pt>
                <c:pt idx="403">
                  <c:v>6.7630057803468202E-2</c:v>
                </c:pt>
                <c:pt idx="404">
                  <c:v>6.7630057803468202E-2</c:v>
                </c:pt>
                <c:pt idx="405">
                  <c:v>6.8208092485549099E-2</c:v>
                </c:pt>
                <c:pt idx="406">
                  <c:v>6.8786127167630107E-2</c:v>
                </c:pt>
                <c:pt idx="407">
                  <c:v>6.8786127167630107E-2</c:v>
                </c:pt>
                <c:pt idx="408">
                  <c:v>6.9364161849711004E-2</c:v>
                </c:pt>
                <c:pt idx="409">
                  <c:v>6.99421965317919E-2</c:v>
                </c:pt>
                <c:pt idx="410">
                  <c:v>7.0520231213872797E-2</c:v>
                </c:pt>
                <c:pt idx="411">
                  <c:v>7.0520231213872797E-2</c:v>
                </c:pt>
                <c:pt idx="412">
                  <c:v>7.1098265895953805E-2</c:v>
                </c:pt>
                <c:pt idx="413">
                  <c:v>7.1676300578034702E-2</c:v>
                </c:pt>
                <c:pt idx="414">
                  <c:v>7.2254335260115599E-2</c:v>
                </c:pt>
                <c:pt idx="415">
                  <c:v>7.2254335260115599E-2</c:v>
                </c:pt>
                <c:pt idx="416">
                  <c:v>7.2832369942196495E-2</c:v>
                </c:pt>
                <c:pt idx="417">
                  <c:v>7.3410404624277503E-2</c:v>
                </c:pt>
                <c:pt idx="418">
                  <c:v>7.39884393063584E-2</c:v>
                </c:pt>
                <c:pt idx="419">
                  <c:v>7.4566473988439297E-2</c:v>
                </c:pt>
                <c:pt idx="420">
                  <c:v>7.4566473988439297E-2</c:v>
                </c:pt>
                <c:pt idx="421">
                  <c:v>7.5144508670520194E-2</c:v>
                </c:pt>
                <c:pt idx="422">
                  <c:v>7.5722543352601202E-2</c:v>
                </c:pt>
                <c:pt idx="423">
                  <c:v>7.5722543352601202E-2</c:v>
                </c:pt>
                <c:pt idx="424">
                  <c:v>7.6300578034682098E-2</c:v>
                </c:pt>
                <c:pt idx="425">
                  <c:v>7.6878612716762995E-2</c:v>
                </c:pt>
                <c:pt idx="426">
                  <c:v>7.7456647398843906E-2</c:v>
                </c:pt>
                <c:pt idx="427">
                  <c:v>7.7456647398843906E-2</c:v>
                </c:pt>
                <c:pt idx="428">
                  <c:v>7.8034682080924803E-2</c:v>
                </c:pt>
                <c:pt idx="429">
                  <c:v>7.8612716763005797E-2</c:v>
                </c:pt>
                <c:pt idx="430">
                  <c:v>7.9190751445086693E-2</c:v>
                </c:pt>
                <c:pt idx="431">
                  <c:v>7.9768786127167604E-2</c:v>
                </c:pt>
                <c:pt idx="432">
                  <c:v>8.0346820809248501E-2</c:v>
                </c:pt>
                <c:pt idx="433">
                  <c:v>8.0346820809248501E-2</c:v>
                </c:pt>
                <c:pt idx="434">
                  <c:v>8.0924855491329495E-2</c:v>
                </c:pt>
                <c:pt idx="435">
                  <c:v>8.1502890173410406E-2</c:v>
                </c:pt>
                <c:pt idx="436">
                  <c:v>8.2080924855491302E-2</c:v>
                </c:pt>
                <c:pt idx="437">
                  <c:v>8.2658959537572296E-2</c:v>
                </c:pt>
                <c:pt idx="438">
                  <c:v>8.3236994219653193E-2</c:v>
                </c:pt>
                <c:pt idx="439">
                  <c:v>8.3815028901734104E-2</c:v>
                </c:pt>
                <c:pt idx="440">
                  <c:v>8.3815028901734104E-2</c:v>
                </c:pt>
                <c:pt idx="441">
                  <c:v>8.4393063583815001E-2</c:v>
                </c:pt>
                <c:pt idx="442">
                  <c:v>8.4971098265895897E-2</c:v>
                </c:pt>
                <c:pt idx="443">
                  <c:v>8.5549132947976905E-2</c:v>
                </c:pt>
                <c:pt idx="444">
                  <c:v>8.6127167630057802E-2</c:v>
                </c:pt>
                <c:pt idx="445">
                  <c:v>8.6705202312138699E-2</c:v>
                </c:pt>
                <c:pt idx="446">
                  <c:v>8.7283236994219596E-2</c:v>
                </c:pt>
                <c:pt idx="447">
                  <c:v>8.7283236994219596E-2</c:v>
                </c:pt>
                <c:pt idx="448">
                  <c:v>8.7861271676300604E-2</c:v>
                </c:pt>
                <c:pt idx="449">
                  <c:v>8.84393063583815E-2</c:v>
                </c:pt>
                <c:pt idx="450">
                  <c:v>8.9017341040462397E-2</c:v>
                </c:pt>
                <c:pt idx="451">
                  <c:v>8.9595375722543294E-2</c:v>
                </c:pt>
                <c:pt idx="452">
                  <c:v>8.9595375722543294E-2</c:v>
                </c:pt>
                <c:pt idx="453">
                  <c:v>9.0173410404624205E-2</c:v>
                </c:pt>
                <c:pt idx="454">
                  <c:v>9.0751445086705199E-2</c:v>
                </c:pt>
                <c:pt idx="455">
                  <c:v>9.1329479768786095E-2</c:v>
                </c:pt>
                <c:pt idx="456">
                  <c:v>9.2485549132948E-2</c:v>
                </c:pt>
                <c:pt idx="457">
                  <c:v>9.3063583815028897E-2</c:v>
                </c:pt>
                <c:pt idx="458">
                  <c:v>9.3641618497109794E-2</c:v>
                </c:pt>
                <c:pt idx="459">
                  <c:v>9.3641618497109794E-2</c:v>
                </c:pt>
                <c:pt idx="460">
                  <c:v>9.4219653179190704E-2</c:v>
                </c:pt>
                <c:pt idx="461">
                  <c:v>9.4797687861271698E-2</c:v>
                </c:pt>
                <c:pt idx="462">
                  <c:v>9.5375722543352595E-2</c:v>
                </c:pt>
                <c:pt idx="463">
                  <c:v>9.5953757225433506E-2</c:v>
                </c:pt>
                <c:pt idx="464">
                  <c:v>9.6531791907514403E-2</c:v>
                </c:pt>
                <c:pt idx="465">
                  <c:v>9.7109826589595397E-2</c:v>
                </c:pt>
                <c:pt idx="466">
                  <c:v>9.7687861271676293E-2</c:v>
                </c:pt>
                <c:pt idx="467">
                  <c:v>9.8265895953757204E-2</c:v>
                </c:pt>
                <c:pt idx="468">
                  <c:v>9.8265895953757204E-2</c:v>
                </c:pt>
                <c:pt idx="469">
                  <c:v>9.8843930635838101E-2</c:v>
                </c:pt>
                <c:pt idx="470">
                  <c:v>9.9421965317919095E-2</c:v>
                </c:pt>
                <c:pt idx="471">
                  <c:v>0.1</c:v>
                </c:pt>
                <c:pt idx="472">
                  <c:v>0.100578034682081</c:v>
                </c:pt>
                <c:pt idx="473">
                  <c:v>0.10115606936416199</c:v>
                </c:pt>
                <c:pt idx="474">
                  <c:v>0.101734104046243</c:v>
                </c:pt>
                <c:pt idx="475">
                  <c:v>0.102312138728324</c:v>
                </c:pt>
                <c:pt idx="476">
                  <c:v>0.102890173410405</c:v>
                </c:pt>
                <c:pt idx="477">
                  <c:v>0.103468208092486</c:v>
                </c:pt>
                <c:pt idx="478">
                  <c:v>0.10404624277456601</c:v>
                </c:pt>
                <c:pt idx="479">
                  <c:v>0.104624277456647</c:v>
                </c:pt>
                <c:pt idx="480">
                  <c:v>0.104624277456647</c:v>
                </c:pt>
                <c:pt idx="481">
                  <c:v>0.10520231213872799</c:v>
                </c:pt>
                <c:pt idx="482">
                  <c:v>0.105780346820809</c:v>
                </c:pt>
                <c:pt idx="483">
                  <c:v>0.10635838150289</c:v>
                </c:pt>
                <c:pt idx="484">
                  <c:v>0.106936416184971</c:v>
                </c:pt>
                <c:pt idx="485">
                  <c:v>0.107514450867052</c:v>
                </c:pt>
                <c:pt idx="486">
                  <c:v>0.108092485549133</c:v>
                </c:pt>
                <c:pt idx="487">
                  <c:v>0.108670520231214</c:v>
                </c:pt>
                <c:pt idx="488">
                  <c:v>0.10924855491329501</c:v>
                </c:pt>
                <c:pt idx="489">
                  <c:v>0.109826589595376</c:v>
                </c:pt>
                <c:pt idx="490">
                  <c:v>0.109826589595376</c:v>
                </c:pt>
                <c:pt idx="491">
                  <c:v>0.11040462427745699</c:v>
                </c:pt>
                <c:pt idx="492">
                  <c:v>0.110982658959538</c:v>
                </c:pt>
                <c:pt idx="493">
                  <c:v>0.111560693641619</c:v>
                </c:pt>
                <c:pt idx="494">
                  <c:v>0.11213872832369901</c:v>
                </c:pt>
                <c:pt idx="495">
                  <c:v>0.11271676300578</c:v>
                </c:pt>
                <c:pt idx="496">
                  <c:v>0.11329479768786101</c:v>
                </c:pt>
                <c:pt idx="497">
                  <c:v>0.113872832369942</c:v>
                </c:pt>
                <c:pt idx="498">
                  <c:v>0.11445086705202299</c:v>
                </c:pt>
                <c:pt idx="499">
                  <c:v>0.11445086705202299</c:v>
                </c:pt>
                <c:pt idx="500">
                  <c:v>0.115028901734104</c:v>
                </c:pt>
                <c:pt idx="501">
                  <c:v>0.115606936416185</c:v>
                </c:pt>
                <c:pt idx="502">
                  <c:v>0.116184971098266</c:v>
                </c:pt>
                <c:pt idx="503">
                  <c:v>0.116763005780347</c:v>
                </c:pt>
                <c:pt idx="504">
                  <c:v>0.11734104046242801</c:v>
                </c:pt>
                <c:pt idx="505">
                  <c:v>0.117919075144509</c:v>
                </c:pt>
                <c:pt idx="506">
                  <c:v>0.11849710982658999</c:v>
                </c:pt>
                <c:pt idx="507">
                  <c:v>0.119075144508671</c:v>
                </c:pt>
                <c:pt idx="508">
                  <c:v>0.119653179190751</c:v>
                </c:pt>
                <c:pt idx="509">
                  <c:v>0.120231213872832</c:v>
                </c:pt>
                <c:pt idx="510">
                  <c:v>0.120231213872832</c:v>
                </c:pt>
                <c:pt idx="511">
                  <c:v>0.120809248554913</c:v>
                </c:pt>
                <c:pt idx="512">
                  <c:v>0.12138728323699401</c:v>
                </c:pt>
                <c:pt idx="513">
                  <c:v>0.121965317919075</c:v>
                </c:pt>
                <c:pt idx="514">
                  <c:v>0.12254335260115599</c:v>
                </c:pt>
                <c:pt idx="515">
                  <c:v>0.123121387283237</c:v>
                </c:pt>
                <c:pt idx="516">
                  <c:v>0.123699421965318</c:v>
                </c:pt>
                <c:pt idx="517">
                  <c:v>0.124277456647399</c:v>
                </c:pt>
                <c:pt idx="518">
                  <c:v>0.124277456647399</c:v>
                </c:pt>
                <c:pt idx="519">
                  <c:v>0.12485549132948</c:v>
                </c:pt>
                <c:pt idx="520">
                  <c:v>0.12543352601156099</c:v>
                </c:pt>
                <c:pt idx="521">
                  <c:v>0.126011560693642</c:v>
                </c:pt>
                <c:pt idx="522">
                  <c:v>0.12716763005780299</c:v>
                </c:pt>
                <c:pt idx="523">
                  <c:v>0.127745664739884</c:v>
                </c:pt>
                <c:pt idx="524">
                  <c:v>0.127745664739884</c:v>
                </c:pt>
                <c:pt idx="525">
                  <c:v>0.128323699421965</c:v>
                </c:pt>
                <c:pt idx="526">
                  <c:v>0.12890173410404601</c:v>
                </c:pt>
                <c:pt idx="527">
                  <c:v>0.12947976878612699</c:v>
                </c:pt>
                <c:pt idx="528">
                  <c:v>0.12947976878612699</c:v>
                </c:pt>
                <c:pt idx="529">
                  <c:v>0.130057803468208</c:v>
                </c:pt>
                <c:pt idx="530">
                  <c:v>0.13063583815028901</c:v>
                </c:pt>
                <c:pt idx="531">
                  <c:v>0.13121387283236999</c:v>
                </c:pt>
                <c:pt idx="532">
                  <c:v>0.131791907514451</c:v>
                </c:pt>
                <c:pt idx="533">
                  <c:v>0.132369942196532</c:v>
                </c:pt>
                <c:pt idx="534">
                  <c:v>0.13294797687861301</c:v>
                </c:pt>
                <c:pt idx="535">
                  <c:v>0.13352601156069399</c:v>
                </c:pt>
                <c:pt idx="536">
                  <c:v>0.134104046242775</c:v>
                </c:pt>
                <c:pt idx="537">
                  <c:v>0.13468208092485501</c:v>
                </c:pt>
                <c:pt idx="538">
                  <c:v>0.13468208092485501</c:v>
                </c:pt>
                <c:pt idx="539">
                  <c:v>0.13526011560693599</c:v>
                </c:pt>
                <c:pt idx="540">
                  <c:v>0.135838150289017</c:v>
                </c:pt>
                <c:pt idx="541">
                  <c:v>0.136416184971098</c:v>
                </c:pt>
                <c:pt idx="542">
                  <c:v>0.13699421965317901</c:v>
                </c:pt>
                <c:pt idx="543">
                  <c:v>0.13757225433525999</c:v>
                </c:pt>
                <c:pt idx="544">
                  <c:v>0.138150289017341</c:v>
                </c:pt>
                <c:pt idx="545">
                  <c:v>0.138150289017341</c:v>
                </c:pt>
                <c:pt idx="546">
                  <c:v>0.13872832369942201</c:v>
                </c:pt>
                <c:pt idx="547">
                  <c:v>0.13930635838150299</c:v>
                </c:pt>
                <c:pt idx="548">
                  <c:v>0.13988439306358399</c:v>
                </c:pt>
                <c:pt idx="549">
                  <c:v>0.140462427745665</c:v>
                </c:pt>
                <c:pt idx="550">
                  <c:v>0.14104046242774601</c:v>
                </c:pt>
                <c:pt idx="551">
                  <c:v>0.14161849710982699</c:v>
                </c:pt>
                <c:pt idx="552">
                  <c:v>0.142196531791908</c:v>
                </c:pt>
                <c:pt idx="553">
                  <c:v>0.14277456647398801</c:v>
                </c:pt>
                <c:pt idx="554">
                  <c:v>0.14335260115606899</c:v>
                </c:pt>
                <c:pt idx="555">
                  <c:v>0.14393063583815</c:v>
                </c:pt>
                <c:pt idx="556">
                  <c:v>0.144508670520231</c:v>
                </c:pt>
                <c:pt idx="557">
                  <c:v>0.14508670520231201</c:v>
                </c:pt>
                <c:pt idx="558">
                  <c:v>0.14508670520231201</c:v>
                </c:pt>
                <c:pt idx="559">
                  <c:v>0.14566473988439299</c:v>
                </c:pt>
                <c:pt idx="560">
                  <c:v>0.146242774566474</c:v>
                </c:pt>
                <c:pt idx="561">
                  <c:v>0.14682080924855501</c:v>
                </c:pt>
                <c:pt idx="562">
                  <c:v>0.14739884393063599</c:v>
                </c:pt>
                <c:pt idx="563">
                  <c:v>0.14797687861271699</c:v>
                </c:pt>
                <c:pt idx="564">
                  <c:v>0.148554913294798</c:v>
                </c:pt>
                <c:pt idx="565">
                  <c:v>0.148554913294798</c:v>
                </c:pt>
                <c:pt idx="566">
                  <c:v>0.14913294797687901</c:v>
                </c:pt>
                <c:pt idx="567">
                  <c:v>0.14971098265895999</c:v>
                </c:pt>
                <c:pt idx="568">
                  <c:v>0.15028901734104</c:v>
                </c:pt>
                <c:pt idx="569">
                  <c:v>0.15086705202312101</c:v>
                </c:pt>
                <c:pt idx="570">
                  <c:v>0.15086705202312101</c:v>
                </c:pt>
                <c:pt idx="571">
                  <c:v>0.15144508670520199</c:v>
                </c:pt>
                <c:pt idx="572">
                  <c:v>0.15202312138728299</c:v>
                </c:pt>
                <c:pt idx="573">
                  <c:v>0.152601156069364</c:v>
                </c:pt>
                <c:pt idx="574">
                  <c:v>0.15317919075144501</c:v>
                </c:pt>
                <c:pt idx="575">
                  <c:v>0.15375722543352599</c:v>
                </c:pt>
                <c:pt idx="576">
                  <c:v>0.154335260115607</c:v>
                </c:pt>
                <c:pt idx="577">
                  <c:v>0.15491329479768801</c:v>
                </c:pt>
                <c:pt idx="578">
                  <c:v>0.15549132947976901</c:v>
                </c:pt>
                <c:pt idx="579">
                  <c:v>0.15606936416184999</c:v>
                </c:pt>
                <c:pt idx="580">
                  <c:v>0.15606936416184999</c:v>
                </c:pt>
                <c:pt idx="581">
                  <c:v>0.156647398843931</c:v>
                </c:pt>
                <c:pt idx="582">
                  <c:v>0.15722543352601201</c:v>
                </c:pt>
                <c:pt idx="583">
                  <c:v>0.15780346820809299</c:v>
                </c:pt>
                <c:pt idx="584">
                  <c:v>0.15780346820809299</c:v>
                </c:pt>
                <c:pt idx="585">
                  <c:v>0.158381502890173</c:v>
                </c:pt>
                <c:pt idx="586">
                  <c:v>0.15895953757225401</c:v>
                </c:pt>
                <c:pt idx="587">
                  <c:v>0.15953757225433501</c:v>
                </c:pt>
                <c:pt idx="588">
                  <c:v>0.16011560693641599</c:v>
                </c:pt>
                <c:pt idx="589">
                  <c:v>0.160693641618497</c:v>
                </c:pt>
                <c:pt idx="590">
                  <c:v>0.16127167630057801</c:v>
                </c:pt>
                <c:pt idx="591">
                  <c:v>0.16184971098265899</c:v>
                </c:pt>
                <c:pt idx="592">
                  <c:v>0.16184971098265899</c:v>
                </c:pt>
                <c:pt idx="593">
                  <c:v>0.16242774566474</c:v>
                </c:pt>
                <c:pt idx="594">
                  <c:v>0.16300578034682101</c:v>
                </c:pt>
                <c:pt idx="595">
                  <c:v>0.16358381502890201</c:v>
                </c:pt>
                <c:pt idx="596">
                  <c:v>0.16358381502890201</c:v>
                </c:pt>
                <c:pt idx="597">
                  <c:v>0.16416184971098299</c:v>
                </c:pt>
                <c:pt idx="598">
                  <c:v>0.164739884393064</c:v>
                </c:pt>
                <c:pt idx="599">
                  <c:v>0.16531791907514501</c:v>
                </c:pt>
                <c:pt idx="600">
                  <c:v>0.16589595375722499</c:v>
                </c:pt>
                <c:pt idx="601">
                  <c:v>0.16589595375722499</c:v>
                </c:pt>
                <c:pt idx="602">
                  <c:v>0.166473988439306</c:v>
                </c:pt>
                <c:pt idx="603">
                  <c:v>0.16705202312138701</c:v>
                </c:pt>
                <c:pt idx="604">
                  <c:v>0.16763005780346801</c:v>
                </c:pt>
                <c:pt idx="605">
                  <c:v>0.16820809248554899</c:v>
                </c:pt>
                <c:pt idx="606">
                  <c:v>0.16878612716763</c:v>
                </c:pt>
                <c:pt idx="607">
                  <c:v>0.16936416184971101</c:v>
                </c:pt>
                <c:pt idx="608">
                  <c:v>0.16994219653179199</c:v>
                </c:pt>
                <c:pt idx="609">
                  <c:v>0.170520231213873</c:v>
                </c:pt>
                <c:pt idx="610">
                  <c:v>0.171098265895954</c:v>
                </c:pt>
                <c:pt idx="611">
                  <c:v>0.171098265895954</c:v>
                </c:pt>
                <c:pt idx="612">
                  <c:v>0.17167630057803501</c:v>
                </c:pt>
                <c:pt idx="613">
                  <c:v>0.17225433526011599</c:v>
                </c:pt>
                <c:pt idx="614">
                  <c:v>0.172832369942197</c:v>
                </c:pt>
                <c:pt idx="615">
                  <c:v>0.17341040462427701</c:v>
                </c:pt>
                <c:pt idx="616">
                  <c:v>0.17398843930635799</c:v>
                </c:pt>
                <c:pt idx="617">
                  <c:v>0.174566473988439</c:v>
                </c:pt>
                <c:pt idx="618">
                  <c:v>0.17514450867052</c:v>
                </c:pt>
                <c:pt idx="619">
                  <c:v>0.17572254335260101</c:v>
                </c:pt>
                <c:pt idx="620">
                  <c:v>0.17630057803468199</c:v>
                </c:pt>
                <c:pt idx="621">
                  <c:v>0.17630057803468199</c:v>
                </c:pt>
                <c:pt idx="622">
                  <c:v>0.176878612716763</c:v>
                </c:pt>
                <c:pt idx="623">
                  <c:v>0.17745664739884401</c:v>
                </c:pt>
                <c:pt idx="624">
                  <c:v>0.17803468208092499</c:v>
                </c:pt>
                <c:pt idx="625">
                  <c:v>0.178612716763006</c:v>
                </c:pt>
                <c:pt idx="626">
                  <c:v>0.179190751445087</c:v>
                </c:pt>
                <c:pt idx="627">
                  <c:v>0.17976878612716801</c:v>
                </c:pt>
                <c:pt idx="628">
                  <c:v>0.18034682080924899</c:v>
                </c:pt>
                <c:pt idx="629">
                  <c:v>0.180924855491329</c:v>
                </c:pt>
                <c:pt idx="630">
                  <c:v>0.18150289017341001</c:v>
                </c:pt>
                <c:pt idx="631">
                  <c:v>0.18208092485549099</c:v>
                </c:pt>
                <c:pt idx="632">
                  <c:v>0.182658959537572</c:v>
                </c:pt>
                <c:pt idx="633">
                  <c:v>0.183236994219653</c:v>
                </c:pt>
                <c:pt idx="634">
                  <c:v>0.18381502890173401</c:v>
                </c:pt>
                <c:pt idx="635">
                  <c:v>0.18439306358381499</c:v>
                </c:pt>
                <c:pt idx="636">
                  <c:v>0.184971098265896</c:v>
                </c:pt>
                <c:pt idx="637">
                  <c:v>0.18554913294797701</c:v>
                </c:pt>
                <c:pt idx="638">
                  <c:v>0.18612716763005799</c:v>
                </c:pt>
                <c:pt idx="639">
                  <c:v>0.186705202312139</c:v>
                </c:pt>
                <c:pt idx="640">
                  <c:v>0.18728323699422</c:v>
                </c:pt>
                <c:pt idx="641">
                  <c:v>0.18728323699422</c:v>
                </c:pt>
                <c:pt idx="642">
                  <c:v>0.18786127167630101</c:v>
                </c:pt>
                <c:pt idx="643">
                  <c:v>0.18843930635838099</c:v>
                </c:pt>
                <c:pt idx="644">
                  <c:v>0.18959537572254301</c:v>
                </c:pt>
                <c:pt idx="645">
                  <c:v>0.19017341040462399</c:v>
                </c:pt>
                <c:pt idx="646">
                  <c:v>0.190751445086705</c:v>
                </c:pt>
                <c:pt idx="647">
                  <c:v>0.191329479768786</c:v>
                </c:pt>
                <c:pt idx="648">
                  <c:v>0.19190751445086701</c:v>
                </c:pt>
                <c:pt idx="649">
                  <c:v>0.19248554913294799</c:v>
                </c:pt>
                <c:pt idx="650">
                  <c:v>0.193063583815029</c:v>
                </c:pt>
                <c:pt idx="651">
                  <c:v>0.19364161849711001</c:v>
                </c:pt>
                <c:pt idx="652">
                  <c:v>0.19421965317919099</c:v>
                </c:pt>
                <c:pt idx="653">
                  <c:v>0.194797687861272</c:v>
                </c:pt>
                <c:pt idx="654">
                  <c:v>0.195375722543353</c:v>
                </c:pt>
                <c:pt idx="655">
                  <c:v>0.19595375722543401</c:v>
                </c:pt>
                <c:pt idx="656">
                  <c:v>0.19653179190751399</c:v>
                </c:pt>
                <c:pt idx="657">
                  <c:v>0.19768786127167601</c:v>
                </c:pt>
                <c:pt idx="658">
                  <c:v>0.19826589595375699</c:v>
                </c:pt>
                <c:pt idx="659">
                  <c:v>0.198843930635838</c:v>
                </c:pt>
                <c:pt idx="660">
                  <c:v>0.199421965317919</c:v>
                </c:pt>
                <c:pt idx="661">
                  <c:v>0.2</c:v>
                </c:pt>
                <c:pt idx="662">
                  <c:v>0.20057803468208099</c:v>
                </c:pt>
                <c:pt idx="663">
                  <c:v>0.201156069364162</c:v>
                </c:pt>
                <c:pt idx="664">
                  <c:v>0.20173410404624301</c:v>
                </c:pt>
                <c:pt idx="665">
                  <c:v>0.20231213872832399</c:v>
                </c:pt>
                <c:pt idx="666">
                  <c:v>0.20231213872832399</c:v>
                </c:pt>
                <c:pt idx="667">
                  <c:v>0.20289017341040499</c:v>
                </c:pt>
                <c:pt idx="668">
                  <c:v>0.203468208092486</c:v>
                </c:pt>
                <c:pt idx="669">
                  <c:v>0.20462427745664699</c:v>
                </c:pt>
                <c:pt idx="670">
                  <c:v>0.205202312138728</c:v>
                </c:pt>
                <c:pt idx="671">
                  <c:v>0.20578034682080901</c:v>
                </c:pt>
                <c:pt idx="672">
                  <c:v>0.20635838150288999</c:v>
                </c:pt>
                <c:pt idx="673">
                  <c:v>0.20693641618497099</c:v>
                </c:pt>
                <c:pt idx="674">
                  <c:v>0.20809248554913301</c:v>
                </c:pt>
                <c:pt idx="675">
                  <c:v>0.20867052023121399</c:v>
                </c:pt>
                <c:pt idx="676">
                  <c:v>0.209248554913295</c:v>
                </c:pt>
                <c:pt idx="677">
                  <c:v>0.20982658959537601</c:v>
                </c:pt>
                <c:pt idx="678">
                  <c:v>0.21040462427745699</c:v>
                </c:pt>
                <c:pt idx="679">
                  <c:v>0.21098265895953799</c:v>
                </c:pt>
                <c:pt idx="680">
                  <c:v>0.21098265895953799</c:v>
                </c:pt>
                <c:pt idx="681">
                  <c:v>0.211560693641618</c:v>
                </c:pt>
                <c:pt idx="682">
                  <c:v>0.21213872832369901</c:v>
                </c:pt>
                <c:pt idx="683">
                  <c:v>0.21213872832369901</c:v>
                </c:pt>
                <c:pt idx="684">
                  <c:v>0.21213872832369901</c:v>
                </c:pt>
                <c:pt idx="685">
                  <c:v>0.21271676300577999</c:v>
                </c:pt>
                <c:pt idx="686">
                  <c:v>0.21271676300577999</c:v>
                </c:pt>
                <c:pt idx="687">
                  <c:v>0.213294797687861</c:v>
                </c:pt>
                <c:pt idx="688">
                  <c:v>0.21445086705202299</c:v>
                </c:pt>
                <c:pt idx="689">
                  <c:v>0.21502890173410399</c:v>
                </c:pt>
                <c:pt idx="690">
                  <c:v>0.21618497109826601</c:v>
                </c:pt>
                <c:pt idx="691">
                  <c:v>0.21676300578034699</c:v>
                </c:pt>
                <c:pt idx="692">
                  <c:v>0.217341040462428</c:v>
                </c:pt>
                <c:pt idx="693">
                  <c:v>0.21791907514450901</c:v>
                </c:pt>
                <c:pt idx="694">
                  <c:v>0.21791907514450901</c:v>
                </c:pt>
                <c:pt idx="695">
                  <c:v>0.21849710982659001</c:v>
                </c:pt>
                <c:pt idx="696">
                  <c:v>0.21849710982659001</c:v>
                </c:pt>
                <c:pt idx="697">
                  <c:v>0.21907514450867099</c:v>
                </c:pt>
                <c:pt idx="698">
                  <c:v>0.21907514450867099</c:v>
                </c:pt>
                <c:pt idx="699">
                  <c:v>0.219653179190751</c:v>
                </c:pt>
                <c:pt idx="700">
                  <c:v>0.22023121387283201</c:v>
                </c:pt>
                <c:pt idx="701">
                  <c:v>0.22023121387283201</c:v>
                </c:pt>
                <c:pt idx="702">
                  <c:v>0.22080924855491299</c:v>
                </c:pt>
                <c:pt idx="703">
                  <c:v>0.221387283236994</c:v>
                </c:pt>
                <c:pt idx="704">
                  <c:v>0.22196531791907501</c:v>
                </c:pt>
                <c:pt idx="705">
                  <c:v>0.22254335260115601</c:v>
                </c:pt>
                <c:pt idx="706">
                  <c:v>0.22254335260115601</c:v>
                </c:pt>
                <c:pt idx="707">
                  <c:v>0.22312138728323699</c:v>
                </c:pt>
                <c:pt idx="708">
                  <c:v>0.22312138728323699</c:v>
                </c:pt>
                <c:pt idx="709">
                  <c:v>0.22312138728323699</c:v>
                </c:pt>
                <c:pt idx="710">
                  <c:v>0.223699421965318</c:v>
                </c:pt>
                <c:pt idx="711">
                  <c:v>0.223699421965318</c:v>
                </c:pt>
                <c:pt idx="712">
                  <c:v>0.223699421965318</c:v>
                </c:pt>
                <c:pt idx="713">
                  <c:v>0.223699421965318</c:v>
                </c:pt>
                <c:pt idx="714">
                  <c:v>0.223699421965318</c:v>
                </c:pt>
                <c:pt idx="715">
                  <c:v>0.223699421965318</c:v>
                </c:pt>
                <c:pt idx="716">
                  <c:v>0.223699421965318</c:v>
                </c:pt>
                <c:pt idx="717">
                  <c:v>0.223699421965318</c:v>
                </c:pt>
                <c:pt idx="718">
                  <c:v>0.22312138728323699</c:v>
                </c:pt>
                <c:pt idx="719">
                  <c:v>0.22312138728323699</c:v>
                </c:pt>
                <c:pt idx="720">
                  <c:v>0.22254335260115601</c:v>
                </c:pt>
                <c:pt idx="721">
                  <c:v>0.22254335260115601</c:v>
                </c:pt>
                <c:pt idx="722">
                  <c:v>0.22254335260115601</c:v>
                </c:pt>
                <c:pt idx="723">
                  <c:v>0.22254335260115601</c:v>
                </c:pt>
                <c:pt idx="724">
                  <c:v>0.22254335260115601</c:v>
                </c:pt>
                <c:pt idx="725">
                  <c:v>0.22254335260115601</c:v>
                </c:pt>
                <c:pt idx="726">
                  <c:v>0.22254335260115601</c:v>
                </c:pt>
                <c:pt idx="727">
                  <c:v>0.22254335260115601</c:v>
                </c:pt>
                <c:pt idx="728">
                  <c:v>0.22254335260115601</c:v>
                </c:pt>
                <c:pt idx="729">
                  <c:v>0.22196531791907501</c:v>
                </c:pt>
                <c:pt idx="730">
                  <c:v>0.22196531791907501</c:v>
                </c:pt>
                <c:pt idx="731">
                  <c:v>0.221387283236994</c:v>
                </c:pt>
                <c:pt idx="732">
                  <c:v>0.221387283236994</c:v>
                </c:pt>
                <c:pt idx="733">
                  <c:v>0.22080924855491299</c:v>
                </c:pt>
                <c:pt idx="734">
                  <c:v>0.22023121387283201</c:v>
                </c:pt>
                <c:pt idx="735">
                  <c:v>0.219653179190751</c:v>
                </c:pt>
                <c:pt idx="736">
                  <c:v>0.219653179190751</c:v>
                </c:pt>
                <c:pt idx="737">
                  <c:v>0.21907514450867099</c:v>
                </c:pt>
                <c:pt idx="738">
                  <c:v>0.21849710982659001</c:v>
                </c:pt>
                <c:pt idx="739">
                  <c:v>0.21849710982659001</c:v>
                </c:pt>
                <c:pt idx="740">
                  <c:v>0.21791907514450901</c:v>
                </c:pt>
                <c:pt idx="741">
                  <c:v>0.21791907514450901</c:v>
                </c:pt>
                <c:pt idx="742">
                  <c:v>0.217341040462428</c:v>
                </c:pt>
                <c:pt idx="743">
                  <c:v>0.21676300578034699</c:v>
                </c:pt>
                <c:pt idx="744">
                  <c:v>0.21618497109826601</c:v>
                </c:pt>
                <c:pt idx="745">
                  <c:v>0.215606936416185</c:v>
                </c:pt>
                <c:pt idx="746">
                  <c:v>0.21502890173410399</c:v>
                </c:pt>
                <c:pt idx="747">
                  <c:v>0.21502890173410399</c:v>
                </c:pt>
                <c:pt idx="748">
                  <c:v>0.21445086705202299</c:v>
                </c:pt>
                <c:pt idx="749">
                  <c:v>0.21445086705202299</c:v>
                </c:pt>
                <c:pt idx="750">
                  <c:v>0.21387283236994201</c:v>
                </c:pt>
                <c:pt idx="751">
                  <c:v>0.21387283236994201</c:v>
                </c:pt>
                <c:pt idx="752">
                  <c:v>0.213294797687861</c:v>
                </c:pt>
                <c:pt idx="753">
                  <c:v>0.213294797687861</c:v>
                </c:pt>
                <c:pt idx="754">
                  <c:v>0.21271676300577999</c:v>
                </c:pt>
                <c:pt idx="755">
                  <c:v>0.21213872832369901</c:v>
                </c:pt>
                <c:pt idx="756">
                  <c:v>0.211560693641618</c:v>
                </c:pt>
                <c:pt idx="757">
                  <c:v>0.21098265895953799</c:v>
                </c:pt>
                <c:pt idx="758">
                  <c:v>0.21040462427745699</c:v>
                </c:pt>
                <c:pt idx="759">
                  <c:v>0.20982658959537601</c:v>
                </c:pt>
                <c:pt idx="760">
                  <c:v>0.20982658959537601</c:v>
                </c:pt>
                <c:pt idx="761">
                  <c:v>0.20982658959537601</c:v>
                </c:pt>
                <c:pt idx="762">
                  <c:v>0.20982658959537601</c:v>
                </c:pt>
                <c:pt idx="763">
                  <c:v>0.20982658959537601</c:v>
                </c:pt>
                <c:pt idx="764">
                  <c:v>0.20982658959537601</c:v>
                </c:pt>
                <c:pt idx="765">
                  <c:v>0.209248554913295</c:v>
                </c:pt>
                <c:pt idx="766">
                  <c:v>0.209248554913295</c:v>
                </c:pt>
                <c:pt idx="767">
                  <c:v>0.20867052023121399</c:v>
                </c:pt>
                <c:pt idx="768">
                  <c:v>0.20809248554913301</c:v>
                </c:pt>
                <c:pt idx="769">
                  <c:v>0.20809248554913301</c:v>
                </c:pt>
                <c:pt idx="770">
                  <c:v>0.207514450867052</c:v>
                </c:pt>
                <c:pt idx="771">
                  <c:v>0.207514450867052</c:v>
                </c:pt>
                <c:pt idx="772">
                  <c:v>0.20693641618497099</c:v>
                </c:pt>
                <c:pt idx="773">
                  <c:v>0.20693641618497099</c:v>
                </c:pt>
                <c:pt idx="774">
                  <c:v>0.20635838150288999</c:v>
                </c:pt>
                <c:pt idx="775">
                  <c:v>0.20635838150288999</c:v>
                </c:pt>
                <c:pt idx="776">
                  <c:v>0.20635838150288999</c:v>
                </c:pt>
                <c:pt idx="777">
                  <c:v>0.20578034682080901</c:v>
                </c:pt>
                <c:pt idx="778">
                  <c:v>0.20578034682080901</c:v>
                </c:pt>
                <c:pt idx="779">
                  <c:v>0.205202312138728</c:v>
                </c:pt>
                <c:pt idx="780">
                  <c:v>0.205202312138728</c:v>
                </c:pt>
                <c:pt idx="781">
                  <c:v>0.20462427745664699</c:v>
                </c:pt>
                <c:pt idx="782">
                  <c:v>0.20462427745664699</c:v>
                </c:pt>
                <c:pt idx="783">
                  <c:v>0.20462427745664699</c:v>
                </c:pt>
                <c:pt idx="784">
                  <c:v>0.20404624277456601</c:v>
                </c:pt>
                <c:pt idx="785">
                  <c:v>0.20404624277456601</c:v>
                </c:pt>
                <c:pt idx="786">
                  <c:v>0.203468208092486</c:v>
                </c:pt>
                <c:pt idx="787">
                  <c:v>0.203468208092486</c:v>
                </c:pt>
                <c:pt idx="788">
                  <c:v>0.20289017341040499</c:v>
                </c:pt>
                <c:pt idx="789">
                  <c:v>0.20289017341040499</c:v>
                </c:pt>
                <c:pt idx="790">
                  <c:v>0.20289017341040499</c:v>
                </c:pt>
                <c:pt idx="791">
                  <c:v>0.20231213872832399</c:v>
                </c:pt>
                <c:pt idx="792">
                  <c:v>0.20231213872832399</c:v>
                </c:pt>
                <c:pt idx="793">
                  <c:v>0.20173410404624301</c:v>
                </c:pt>
                <c:pt idx="794">
                  <c:v>0.20173410404624301</c:v>
                </c:pt>
                <c:pt idx="795">
                  <c:v>0.201156069364162</c:v>
                </c:pt>
                <c:pt idx="796">
                  <c:v>0.20057803468208099</c:v>
                </c:pt>
                <c:pt idx="797">
                  <c:v>0.20057803468208099</c:v>
                </c:pt>
                <c:pt idx="798">
                  <c:v>0.2</c:v>
                </c:pt>
                <c:pt idx="799">
                  <c:v>0.199421965317919</c:v>
                </c:pt>
                <c:pt idx="800">
                  <c:v>0.199421965317919</c:v>
                </c:pt>
                <c:pt idx="801">
                  <c:v>0.198843930635838</c:v>
                </c:pt>
                <c:pt idx="802">
                  <c:v>0.198843930635838</c:v>
                </c:pt>
                <c:pt idx="803">
                  <c:v>0.19826589595375699</c:v>
                </c:pt>
                <c:pt idx="804">
                  <c:v>0.19768786127167601</c:v>
                </c:pt>
                <c:pt idx="805">
                  <c:v>0.19768786127167601</c:v>
                </c:pt>
                <c:pt idx="806">
                  <c:v>0.197109826589595</c:v>
                </c:pt>
                <c:pt idx="807">
                  <c:v>0.19653179190751399</c:v>
                </c:pt>
                <c:pt idx="808">
                  <c:v>0.19653179190751399</c:v>
                </c:pt>
                <c:pt idx="809">
                  <c:v>0.19595375722543401</c:v>
                </c:pt>
                <c:pt idx="810">
                  <c:v>0.195375722543353</c:v>
                </c:pt>
                <c:pt idx="811">
                  <c:v>0.194797687861272</c:v>
                </c:pt>
                <c:pt idx="812">
                  <c:v>0.194797687861272</c:v>
                </c:pt>
                <c:pt idx="813">
                  <c:v>0.19421965317919099</c:v>
                </c:pt>
                <c:pt idx="814">
                  <c:v>0.19364161849711001</c:v>
                </c:pt>
                <c:pt idx="815">
                  <c:v>0.19364161849711001</c:v>
                </c:pt>
                <c:pt idx="816">
                  <c:v>0.193063583815029</c:v>
                </c:pt>
                <c:pt idx="817">
                  <c:v>0.19248554913294799</c:v>
                </c:pt>
                <c:pt idx="818">
                  <c:v>0.19190751445086701</c:v>
                </c:pt>
                <c:pt idx="819">
                  <c:v>0.19190751445086701</c:v>
                </c:pt>
                <c:pt idx="820">
                  <c:v>0.191329479768786</c:v>
                </c:pt>
                <c:pt idx="821">
                  <c:v>0.190751445086705</c:v>
                </c:pt>
                <c:pt idx="822">
                  <c:v>0.19017341040462399</c:v>
                </c:pt>
                <c:pt idx="823">
                  <c:v>0.19017341040462399</c:v>
                </c:pt>
                <c:pt idx="824">
                  <c:v>0.18959537572254301</c:v>
                </c:pt>
                <c:pt idx="825">
                  <c:v>0.189017341040462</c:v>
                </c:pt>
                <c:pt idx="826">
                  <c:v>0.18843930635838099</c:v>
                </c:pt>
                <c:pt idx="827">
                  <c:v>0.18786127167630101</c:v>
                </c:pt>
                <c:pt idx="828">
                  <c:v>0.18786127167630101</c:v>
                </c:pt>
                <c:pt idx="829">
                  <c:v>0.18728323699422</c:v>
                </c:pt>
                <c:pt idx="830">
                  <c:v>0.186705202312139</c:v>
                </c:pt>
                <c:pt idx="831">
                  <c:v>0.18612716763005799</c:v>
                </c:pt>
                <c:pt idx="832">
                  <c:v>0.18554913294797701</c:v>
                </c:pt>
                <c:pt idx="833">
                  <c:v>0.184971098265896</c:v>
                </c:pt>
                <c:pt idx="834">
                  <c:v>0.18439306358381499</c:v>
                </c:pt>
                <c:pt idx="835">
                  <c:v>0.18381502890173401</c:v>
                </c:pt>
                <c:pt idx="836">
                  <c:v>0.183236994219653</c:v>
                </c:pt>
                <c:pt idx="837">
                  <c:v>0.182658959537572</c:v>
                </c:pt>
                <c:pt idx="838">
                  <c:v>0.18208092485549099</c:v>
                </c:pt>
                <c:pt idx="839">
                  <c:v>0.18150289017341001</c:v>
                </c:pt>
                <c:pt idx="840">
                  <c:v>0.180924855491329</c:v>
                </c:pt>
                <c:pt idx="841">
                  <c:v>0.18034682080924899</c:v>
                </c:pt>
                <c:pt idx="842">
                  <c:v>0.18034682080924899</c:v>
                </c:pt>
                <c:pt idx="843">
                  <c:v>0.17976878612716801</c:v>
                </c:pt>
                <c:pt idx="844">
                  <c:v>0.17976878612716801</c:v>
                </c:pt>
                <c:pt idx="845">
                  <c:v>0.179190751445087</c:v>
                </c:pt>
                <c:pt idx="846">
                  <c:v>0.179190751445087</c:v>
                </c:pt>
                <c:pt idx="847">
                  <c:v>0.178612716763006</c:v>
                </c:pt>
                <c:pt idx="848">
                  <c:v>0.17803468208092499</c:v>
                </c:pt>
                <c:pt idx="849">
                  <c:v>0.17803468208092499</c:v>
                </c:pt>
                <c:pt idx="850">
                  <c:v>0.17745664739884401</c:v>
                </c:pt>
                <c:pt idx="851">
                  <c:v>0.176878612716763</c:v>
                </c:pt>
                <c:pt idx="852">
                  <c:v>0.17630057803468199</c:v>
                </c:pt>
                <c:pt idx="853">
                  <c:v>0.17572254335260101</c:v>
                </c:pt>
                <c:pt idx="854">
                  <c:v>0.17514450867052</c:v>
                </c:pt>
                <c:pt idx="855">
                  <c:v>0.174566473988439</c:v>
                </c:pt>
                <c:pt idx="856">
                  <c:v>0.174566473988439</c:v>
                </c:pt>
                <c:pt idx="857">
                  <c:v>0.17398843930635799</c:v>
                </c:pt>
                <c:pt idx="858">
                  <c:v>0.17398843930635799</c:v>
                </c:pt>
                <c:pt idx="859">
                  <c:v>0.17341040462427701</c:v>
                </c:pt>
                <c:pt idx="860">
                  <c:v>0.17341040462427701</c:v>
                </c:pt>
                <c:pt idx="861">
                  <c:v>0.172832369942197</c:v>
                </c:pt>
                <c:pt idx="862">
                  <c:v>0.17225433526011599</c:v>
                </c:pt>
                <c:pt idx="863">
                  <c:v>0.17225433526011599</c:v>
                </c:pt>
                <c:pt idx="864">
                  <c:v>0.17167630057803501</c:v>
                </c:pt>
                <c:pt idx="865">
                  <c:v>0.171098265895954</c:v>
                </c:pt>
                <c:pt idx="866">
                  <c:v>0.171098265895954</c:v>
                </c:pt>
                <c:pt idx="867">
                  <c:v>0.170520231213873</c:v>
                </c:pt>
                <c:pt idx="868">
                  <c:v>0.170520231213873</c:v>
                </c:pt>
                <c:pt idx="869">
                  <c:v>0.16994219653179199</c:v>
                </c:pt>
                <c:pt idx="870">
                  <c:v>0.16936416184971101</c:v>
                </c:pt>
                <c:pt idx="871">
                  <c:v>0.16878612716763</c:v>
                </c:pt>
                <c:pt idx="872">
                  <c:v>0.16763005780346801</c:v>
                </c:pt>
                <c:pt idx="873">
                  <c:v>0.16763005780346801</c:v>
                </c:pt>
                <c:pt idx="874">
                  <c:v>0.16705202312138701</c:v>
                </c:pt>
                <c:pt idx="875">
                  <c:v>0.166473988439306</c:v>
                </c:pt>
                <c:pt idx="876">
                  <c:v>0.166473988439306</c:v>
                </c:pt>
                <c:pt idx="877">
                  <c:v>0.166473988439306</c:v>
                </c:pt>
                <c:pt idx="878">
                  <c:v>0.166473988439306</c:v>
                </c:pt>
                <c:pt idx="879">
                  <c:v>0.166473988439306</c:v>
                </c:pt>
                <c:pt idx="880">
                  <c:v>0.166473988439306</c:v>
                </c:pt>
                <c:pt idx="881">
                  <c:v>0.166473988439306</c:v>
                </c:pt>
                <c:pt idx="882">
                  <c:v>0.166473988439306</c:v>
                </c:pt>
                <c:pt idx="883">
                  <c:v>0.16589595375722499</c:v>
                </c:pt>
                <c:pt idx="884">
                  <c:v>0.16589595375722499</c:v>
                </c:pt>
                <c:pt idx="885">
                  <c:v>0.16589595375722499</c:v>
                </c:pt>
                <c:pt idx="886">
                  <c:v>0.16589595375722499</c:v>
                </c:pt>
                <c:pt idx="887">
                  <c:v>0.16589595375722499</c:v>
                </c:pt>
                <c:pt idx="888">
                  <c:v>0.16589595375722499</c:v>
                </c:pt>
                <c:pt idx="889">
                  <c:v>0.16589595375722499</c:v>
                </c:pt>
                <c:pt idx="890">
                  <c:v>0.16531791907514501</c:v>
                </c:pt>
                <c:pt idx="891">
                  <c:v>0.16531791907514501</c:v>
                </c:pt>
                <c:pt idx="892">
                  <c:v>0.164739884393064</c:v>
                </c:pt>
                <c:pt idx="893">
                  <c:v>0.164739884393064</c:v>
                </c:pt>
                <c:pt idx="894">
                  <c:v>0.164739884393064</c:v>
                </c:pt>
                <c:pt idx="895">
                  <c:v>0.164739884393064</c:v>
                </c:pt>
                <c:pt idx="896">
                  <c:v>0.164739884393064</c:v>
                </c:pt>
                <c:pt idx="897">
                  <c:v>0.164739884393064</c:v>
                </c:pt>
                <c:pt idx="898">
                  <c:v>0.164739884393064</c:v>
                </c:pt>
                <c:pt idx="899">
                  <c:v>0.164739884393064</c:v>
                </c:pt>
                <c:pt idx="900">
                  <c:v>0.16416184971098299</c:v>
                </c:pt>
                <c:pt idx="901">
                  <c:v>0.16416184971098299</c:v>
                </c:pt>
                <c:pt idx="902">
                  <c:v>0.16416184971098299</c:v>
                </c:pt>
                <c:pt idx="903">
                  <c:v>0.16358381502890201</c:v>
                </c:pt>
                <c:pt idx="904">
                  <c:v>0.16358381502890201</c:v>
                </c:pt>
                <c:pt idx="905">
                  <c:v>0.16358381502890201</c:v>
                </c:pt>
                <c:pt idx="906">
                  <c:v>0.16358381502890201</c:v>
                </c:pt>
                <c:pt idx="907">
                  <c:v>0.16358381502890201</c:v>
                </c:pt>
                <c:pt idx="908">
                  <c:v>0.16300578034682101</c:v>
                </c:pt>
                <c:pt idx="909">
                  <c:v>0.16300578034682101</c:v>
                </c:pt>
                <c:pt idx="910">
                  <c:v>0.16300578034682101</c:v>
                </c:pt>
                <c:pt idx="911">
                  <c:v>0.16300578034682101</c:v>
                </c:pt>
                <c:pt idx="912">
                  <c:v>0.16300578034682101</c:v>
                </c:pt>
                <c:pt idx="913">
                  <c:v>0.16242774566474</c:v>
                </c:pt>
                <c:pt idx="914">
                  <c:v>0.16242774566474</c:v>
                </c:pt>
                <c:pt idx="915">
                  <c:v>0.16300578034682101</c:v>
                </c:pt>
                <c:pt idx="916">
                  <c:v>0.16300578034682101</c:v>
                </c:pt>
                <c:pt idx="917">
                  <c:v>0.16358381502890201</c:v>
                </c:pt>
                <c:pt idx="918">
                  <c:v>0.16358381502890201</c:v>
                </c:pt>
                <c:pt idx="919">
                  <c:v>0.16358381502890201</c:v>
                </c:pt>
                <c:pt idx="920">
                  <c:v>0.16358381502890201</c:v>
                </c:pt>
                <c:pt idx="921">
                  <c:v>0.16358381502890201</c:v>
                </c:pt>
                <c:pt idx="922">
                  <c:v>0.16358381502890201</c:v>
                </c:pt>
                <c:pt idx="923">
                  <c:v>0.16300578034682101</c:v>
                </c:pt>
                <c:pt idx="924">
                  <c:v>0.16242774566474</c:v>
                </c:pt>
                <c:pt idx="925">
                  <c:v>0.16242774566474</c:v>
                </c:pt>
                <c:pt idx="926">
                  <c:v>0.16242774566474</c:v>
                </c:pt>
                <c:pt idx="927">
                  <c:v>0.16242774566474</c:v>
                </c:pt>
                <c:pt idx="928">
                  <c:v>0.16242774566474</c:v>
                </c:pt>
                <c:pt idx="929">
                  <c:v>0.16242774566474</c:v>
                </c:pt>
                <c:pt idx="930">
                  <c:v>0.16242774566474</c:v>
                </c:pt>
                <c:pt idx="931">
                  <c:v>0.16242774566474</c:v>
                </c:pt>
                <c:pt idx="932">
                  <c:v>0.16184971098265899</c:v>
                </c:pt>
                <c:pt idx="933">
                  <c:v>0.16184971098265899</c:v>
                </c:pt>
                <c:pt idx="934">
                  <c:v>0.16127167630057801</c:v>
                </c:pt>
                <c:pt idx="935">
                  <c:v>0.160693641618497</c:v>
                </c:pt>
                <c:pt idx="936">
                  <c:v>0.160693641618497</c:v>
                </c:pt>
                <c:pt idx="937">
                  <c:v>0.16011560693641599</c:v>
                </c:pt>
                <c:pt idx="938">
                  <c:v>0.15953757225433501</c:v>
                </c:pt>
                <c:pt idx="939">
                  <c:v>0.15953757225433501</c:v>
                </c:pt>
                <c:pt idx="940">
                  <c:v>0.15895953757225401</c:v>
                </c:pt>
                <c:pt idx="941">
                  <c:v>0.15895953757225401</c:v>
                </c:pt>
                <c:pt idx="942">
                  <c:v>0.158381502890173</c:v>
                </c:pt>
                <c:pt idx="943">
                  <c:v>0.15780346820809299</c:v>
                </c:pt>
                <c:pt idx="944">
                  <c:v>0.15780346820809299</c:v>
                </c:pt>
                <c:pt idx="945">
                  <c:v>0.15722543352601201</c:v>
                </c:pt>
                <c:pt idx="946">
                  <c:v>0.156647398843931</c:v>
                </c:pt>
                <c:pt idx="947">
                  <c:v>0.15606936416184999</c:v>
                </c:pt>
                <c:pt idx="948">
                  <c:v>0.15549132947976901</c:v>
                </c:pt>
                <c:pt idx="949">
                  <c:v>0.15491329479768801</c:v>
                </c:pt>
                <c:pt idx="950">
                  <c:v>0.15491329479768801</c:v>
                </c:pt>
                <c:pt idx="951">
                  <c:v>0.154335260115607</c:v>
                </c:pt>
                <c:pt idx="952">
                  <c:v>0.154335260115607</c:v>
                </c:pt>
                <c:pt idx="953">
                  <c:v>0.15375722543352599</c:v>
                </c:pt>
                <c:pt idx="954">
                  <c:v>0.15375722543352599</c:v>
                </c:pt>
                <c:pt idx="955">
                  <c:v>0.15317919075144501</c:v>
                </c:pt>
                <c:pt idx="956">
                  <c:v>0.152601156069364</c:v>
                </c:pt>
                <c:pt idx="957">
                  <c:v>0.152601156069364</c:v>
                </c:pt>
                <c:pt idx="958">
                  <c:v>0.15202312138728299</c:v>
                </c:pt>
                <c:pt idx="959">
                  <c:v>0.15144508670520199</c:v>
                </c:pt>
                <c:pt idx="960">
                  <c:v>0.15144508670520199</c:v>
                </c:pt>
                <c:pt idx="961">
                  <c:v>0.15086705202312101</c:v>
                </c:pt>
                <c:pt idx="962">
                  <c:v>0.15086705202312101</c:v>
                </c:pt>
                <c:pt idx="963">
                  <c:v>0.15028901734104</c:v>
                </c:pt>
                <c:pt idx="964">
                  <c:v>0.14971098265895999</c:v>
                </c:pt>
                <c:pt idx="965">
                  <c:v>0.14971098265895999</c:v>
                </c:pt>
                <c:pt idx="966">
                  <c:v>0.14913294797687901</c:v>
                </c:pt>
                <c:pt idx="967">
                  <c:v>0.148554913294798</c:v>
                </c:pt>
                <c:pt idx="968">
                  <c:v>0.14797687861271699</c:v>
                </c:pt>
                <c:pt idx="969">
                  <c:v>0.14739884393063599</c:v>
                </c:pt>
                <c:pt idx="970">
                  <c:v>0.14682080924855501</c:v>
                </c:pt>
                <c:pt idx="971">
                  <c:v>0.146242774566474</c:v>
                </c:pt>
                <c:pt idx="972">
                  <c:v>0.14566473988439299</c:v>
                </c:pt>
                <c:pt idx="973">
                  <c:v>0.14508670520231201</c:v>
                </c:pt>
                <c:pt idx="974">
                  <c:v>0.144508670520231</c:v>
                </c:pt>
                <c:pt idx="975">
                  <c:v>0.14393063583815</c:v>
                </c:pt>
                <c:pt idx="976">
                  <c:v>0.14335260115606899</c:v>
                </c:pt>
                <c:pt idx="977">
                  <c:v>0.14277456647398801</c:v>
                </c:pt>
                <c:pt idx="978">
                  <c:v>0.142196531791908</c:v>
                </c:pt>
                <c:pt idx="979">
                  <c:v>0.14161849710982699</c:v>
                </c:pt>
                <c:pt idx="980">
                  <c:v>0.14104046242774601</c:v>
                </c:pt>
                <c:pt idx="981">
                  <c:v>0.14104046242774601</c:v>
                </c:pt>
                <c:pt idx="982">
                  <c:v>0.14104046242774601</c:v>
                </c:pt>
                <c:pt idx="983">
                  <c:v>0.14104046242774601</c:v>
                </c:pt>
                <c:pt idx="984">
                  <c:v>0.140462427745665</c:v>
                </c:pt>
                <c:pt idx="985">
                  <c:v>0.140462427745665</c:v>
                </c:pt>
                <c:pt idx="986">
                  <c:v>0.140462427745665</c:v>
                </c:pt>
                <c:pt idx="987">
                  <c:v>0.13988439306358399</c:v>
                </c:pt>
                <c:pt idx="988">
                  <c:v>0.13930635838150299</c:v>
                </c:pt>
                <c:pt idx="989">
                  <c:v>0.13930635838150299</c:v>
                </c:pt>
                <c:pt idx="990">
                  <c:v>0.13872832369942201</c:v>
                </c:pt>
                <c:pt idx="991">
                  <c:v>0.13872832369942201</c:v>
                </c:pt>
                <c:pt idx="992">
                  <c:v>0.138150289017341</c:v>
                </c:pt>
                <c:pt idx="993">
                  <c:v>0.138150289017341</c:v>
                </c:pt>
                <c:pt idx="994">
                  <c:v>0.13757225433525999</c:v>
                </c:pt>
                <c:pt idx="995">
                  <c:v>0.13757225433525999</c:v>
                </c:pt>
                <c:pt idx="996">
                  <c:v>0.13757225433525999</c:v>
                </c:pt>
                <c:pt idx="997">
                  <c:v>0.13699421965317901</c:v>
                </c:pt>
                <c:pt idx="998">
                  <c:v>0.13699421965317901</c:v>
                </c:pt>
                <c:pt idx="999">
                  <c:v>0.13699421965317901</c:v>
                </c:pt>
                <c:pt idx="1000">
                  <c:v>0.13699421965317901</c:v>
                </c:pt>
                <c:pt idx="1001">
                  <c:v>0.13699421965317901</c:v>
                </c:pt>
                <c:pt idx="1002">
                  <c:v>0.13699421965317901</c:v>
                </c:pt>
                <c:pt idx="1003">
                  <c:v>0.13757225433525999</c:v>
                </c:pt>
                <c:pt idx="1004">
                  <c:v>0.13757225433525999</c:v>
                </c:pt>
                <c:pt idx="1005">
                  <c:v>0.138150289017341</c:v>
                </c:pt>
                <c:pt idx="1006">
                  <c:v>0.138150289017341</c:v>
                </c:pt>
                <c:pt idx="1007">
                  <c:v>0.13872832369942201</c:v>
                </c:pt>
                <c:pt idx="1008">
                  <c:v>0.13872832369942201</c:v>
                </c:pt>
                <c:pt idx="1009">
                  <c:v>0.13930635838150299</c:v>
                </c:pt>
                <c:pt idx="1010">
                  <c:v>0.13930635838150299</c:v>
                </c:pt>
                <c:pt idx="1011">
                  <c:v>0.13988439306358399</c:v>
                </c:pt>
                <c:pt idx="1012">
                  <c:v>0.140462427745665</c:v>
                </c:pt>
                <c:pt idx="1013">
                  <c:v>0.14104046242774601</c:v>
                </c:pt>
                <c:pt idx="1014">
                  <c:v>0.14161849710982699</c:v>
                </c:pt>
                <c:pt idx="1015">
                  <c:v>0.142196531791908</c:v>
                </c:pt>
                <c:pt idx="1016">
                  <c:v>0.14277456647398801</c:v>
                </c:pt>
                <c:pt idx="1017">
                  <c:v>0.14335260115606899</c:v>
                </c:pt>
                <c:pt idx="1018">
                  <c:v>0.14393063583815</c:v>
                </c:pt>
                <c:pt idx="1019">
                  <c:v>0.144508670520231</c:v>
                </c:pt>
                <c:pt idx="1020">
                  <c:v>0.14508670520231201</c:v>
                </c:pt>
                <c:pt idx="1021">
                  <c:v>0.14566473988439299</c:v>
                </c:pt>
                <c:pt idx="1022">
                  <c:v>0.146242774566474</c:v>
                </c:pt>
                <c:pt idx="1023">
                  <c:v>0.14739884393063599</c:v>
                </c:pt>
                <c:pt idx="1024">
                  <c:v>0.14797687861271699</c:v>
                </c:pt>
                <c:pt idx="1025">
                  <c:v>0.148554913294798</c:v>
                </c:pt>
                <c:pt idx="1026">
                  <c:v>0.14913294797687901</c:v>
                </c:pt>
                <c:pt idx="1027">
                  <c:v>0.14971098265895999</c:v>
                </c:pt>
                <c:pt idx="1028">
                  <c:v>0.15028901734104</c:v>
                </c:pt>
                <c:pt idx="1029">
                  <c:v>0.15028901734104</c:v>
                </c:pt>
                <c:pt idx="1030">
                  <c:v>0.15086705202312101</c:v>
                </c:pt>
                <c:pt idx="1031">
                  <c:v>0.15144508670520199</c:v>
                </c:pt>
                <c:pt idx="1032">
                  <c:v>0.15144508670520199</c:v>
                </c:pt>
                <c:pt idx="1033">
                  <c:v>0.15202312138728299</c:v>
                </c:pt>
                <c:pt idx="1034">
                  <c:v>0.15202312138728299</c:v>
                </c:pt>
                <c:pt idx="1035">
                  <c:v>0.152601156069364</c:v>
                </c:pt>
                <c:pt idx="1036">
                  <c:v>0.152601156069364</c:v>
                </c:pt>
                <c:pt idx="1037">
                  <c:v>0.152601156069364</c:v>
                </c:pt>
                <c:pt idx="1038">
                  <c:v>0.152601156069364</c:v>
                </c:pt>
                <c:pt idx="1039">
                  <c:v>0.152601156069364</c:v>
                </c:pt>
                <c:pt idx="1040">
                  <c:v>0.152601156069364</c:v>
                </c:pt>
                <c:pt idx="1041">
                  <c:v>0.152601156069364</c:v>
                </c:pt>
                <c:pt idx="1042">
                  <c:v>0.152601156069364</c:v>
                </c:pt>
                <c:pt idx="1043">
                  <c:v>0.152601156069364</c:v>
                </c:pt>
                <c:pt idx="1044">
                  <c:v>0.152601156069364</c:v>
                </c:pt>
                <c:pt idx="1045">
                  <c:v>0.152601156069364</c:v>
                </c:pt>
                <c:pt idx="1046">
                  <c:v>0.152601156069364</c:v>
                </c:pt>
                <c:pt idx="1047">
                  <c:v>0.152601156069364</c:v>
                </c:pt>
                <c:pt idx="1048">
                  <c:v>0.15317919075144501</c:v>
                </c:pt>
                <c:pt idx="1049">
                  <c:v>0.15317919075144501</c:v>
                </c:pt>
                <c:pt idx="1050">
                  <c:v>0.15375722543352599</c:v>
                </c:pt>
                <c:pt idx="1051">
                  <c:v>0.154335260115607</c:v>
                </c:pt>
                <c:pt idx="1052">
                  <c:v>0.15491329479768801</c:v>
                </c:pt>
                <c:pt idx="1053">
                  <c:v>0.15549132947976901</c:v>
                </c:pt>
                <c:pt idx="1054">
                  <c:v>0.15549132947976901</c:v>
                </c:pt>
                <c:pt idx="1055">
                  <c:v>0.15606936416184999</c:v>
                </c:pt>
                <c:pt idx="1056">
                  <c:v>0.15606936416184999</c:v>
                </c:pt>
                <c:pt idx="1057">
                  <c:v>0.15606936416184999</c:v>
                </c:pt>
                <c:pt idx="1058">
                  <c:v>0.156647398843931</c:v>
                </c:pt>
                <c:pt idx="1059">
                  <c:v>0.156647398843931</c:v>
                </c:pt>
                <c:pt idx="1060">
                  <c:v>0.156647398843931</c:v>
                </c:pt>
                <c:pt idx="1061">
                  <c:v>0.15606936416184999</c:v>
                </c:pt>
                <c:pt idx="1062">
                  <c:v>0.15606936416184999</c:v>
                </c:pt>
                <c:pt idx="1063">
                  <c:v>0.15606936416184999</c:v>
                </c:pt>
                <c:pt idx="1064">
                  <c:v>0.15606936416184999</c:v>
                </c:pt>
                <c:pt idx="1065">
                  <c:v>0.15606936416184999</c:v>
                </c:pt>
                <c:pt idx="1066">
                  <c:v>0.15549132947976901</c:v>
                </c:pt>
                <c:pt idx="1067">
                  <c:v>0.15549132947976901</c:v>
                </c:pt>
                <c:pt idx="1068">
                  <c:v>0.15549132947976901</c:v>
                </c:pt>
                <c:pt idx="1069">
                  <c:v>0.15491329479768801</c:v>
                </c:pt>
                <c:pt idx="1070">
                  <c:v>0.15491329479768801</c:v>
                </c:pt>
                <c:pt idx="1071">
                  <c:v>0.154335260115607</c:v>
                </c:pt>
                <c:pt idx="1072">
                  <c:v>0.154335260115607</c:v>
                </c:pt>
                <c:pt idx="1073">
                  <c:v>0.15375722543352599</c:v>
                </c:pt>
                <c:pt idx="1074">
                  <c:v>0.15375722543352599</c:v>
                </c:pt>
                <c:pt idx="1075">
                  <c:v>0.15317919075144501</c:v>
                </c:pt>
                <c:pt idx="1076">
                  <c:v>0.152601156069364</c:v>
                </c:pt>
                <c:pt idx="1077">
                  <c:v>0.15202312138728299</c:v>
                </c:pt>
                <c:pt idx="1078">
                  <c:v>0.15144508670520199</c:v>
                </c:pt>
                <c:pt idx="1079">
                  <c:v>0.15144508670520199</c:v>
                </c:pt>
                <c:pt idx="1080">
                  <c:v>0.15086705202312101</c:v>
                </c:pt>
                <c:pt idx="1081">
                  <c:v>0.15028901734104</c:v>
                </c:pt>
                <c:pt idx="1082">
                  <c:v>0.15028901734104</c:v>
                </c:pt>
                <c:pt idx="1083">
                  <c:v>0.14971098265895999</c:v>
                </c:pt>
                <c:pt idx="1084">
                  <c:v>0.14971098265895999</c:v>
                </c:pt>
                <c:pt idx="1085">
                  <c:v>0.14913294797687901</c:v>
                </c:pt>
                <c:pt idx="1086">
                  <c:v>0.148554913294798</c:v>
                </c:pt>
                <c:pt idx="1087">
                  <c:v>0.14797687861271699</c:v>
                </c:pt>
                <c:pt idx="1088">
                  <c:v>0.14739884393063599</c:v>
                </c:pt>
                <c:pt idx="1089">
                  <c:v>0.14739884393063599</c:v>
                </c:pt>
                <c:pt idx="1090">
                  <c:v>0.14682080924855501</c:v>
                </c:pt>
                <c:pt idx="1091">
                  <c:v>0.146242774566474</c:v>
                </c:pt>
                <c:pt idx="1092">
                  <c:v>0.146242774566474</c:v>
                </c:pt>
                <c:pt idx="1093">
                  <c:v>0.14566473988439299</c:v>
                </c:pt>
                <c:pt idx="1094">
                  <c:v>0.14566473988439299</c:v>
                </c:pt>
                <c:pt idx="1095">
                  <c:v>0.14508670520231201</c:v>
                </c:pt>
                <c:pt idx="1096">
                  <c:v>0.14508670520231201</c:v>
                </c:pt>
                <c:pt idx="1097">
                  <c:v>0.14508670520231201</c:v>
                </c:pt>
                <c:pt idx="1098">
                  <c:v>0.144508670520231</c:v>
                </c:pt>
                <c:pt idx="1099">
                  <c:v>0.144508670520231</c:v>
                </c:pt>
                <c:pt idx="1100">
                  <c:v>0.144508670520231</c:v>
                </c:pt>
                <c:pt idx="1101">
                  <c:v>0.144508670520231</c:v>
                </c:pt>
                <c:pt idx="1102">
                  <c:v>0.144508670520231</c:v>
                </c:pt>
                <c:pt idx="1103">
                  <c:v>0.144508670520231</c:v>
                </c:pt>
                <c:pt idx="1104">
                  <c:v>0.144508670520231</c:v>
                </c:pt>
                <c:pt idx="1105">
                  <c:v>0.14393063583815</c:v>
                </c:pt>
                <c:pt idx="1106">
                  <c:v>0.14393063583815</c:v>
                </c:pt>
                <c:pt idx="1107">
                  <c:v>0.14393063583815</c:v>
                </c:pt>
                <c:pt idx="1108">
                  <c:v>0.14393063583815</c:v>
                </c:pt>
                <c:pt idx="1109">
                  <c:v>0.14393063583815</c:v>
                </c:pt>
                <c:pt idx="1110">
                  <c:v>0.144508670520231</c:v>
                </c:pt>
                <c:pt idx="1111">
                  <c:v>0.144508670520231</c:v>
                </c:pt>
                <c:pt idx="1112">
                  <c:v>0.144508670520231</c:v>
                </c:pt>
                <c:pt idx="1113">
                  <c:v>0.144508670520231</c:v>
                </c:pt>
                <c:pt idx="1114">
                  <c:v>0.14508670520231201</c:v>
                </c:pt>
                <c:pt idx="1115">
                  <c:v>0.14508670520231201</c:v>
                </c:pt>
                <c:pt idx="1116">
                  <c:v>0.14508670520231201</c:v>
                </c:pt>
                <c:pt idx="1117">
                  <c:v>0.14508670520231201</c:v>
                </c:pt>
                <c:pt idx="1118">
                  <c:v>0.144508670520231</c:v>
                </c:pt>
                <c:pt idx="1119">
                  <c:v>0.144508670520231</c:v>
                </c:pt>
                <c:pt idx="1120">
                  <c:v>0.144508670520231</c:v>
                </c:pt>
                <c:pt idx="1121">
                  <c:v>0.144508670520231</c:v>
                </c:pt>
                <c:pt idx="1122">
                  <c:v>0.144508670520231</c:v>
                </c:pt>
                <c:pt idx="1123">
                  <c:v>0.14393063583815</c:v>
                </c:pt>
                <c:pt idx="1124">
                  <c:v>0.14393063583815</c:v>
                </c:pt>
                <c:pt idx="1125">
                  <c:v>0.14335260115606899</c:v>
                </c:pt>
                <c:pt idx="1126">
                  <c:v>0.14277456647398801</c:v>
                </c:pt>
                <c:pt idx="1127">
                  <c:v>0.142196531791908</c:v>
                </c:pt>
                <c:pt idx="1128">
                  <c:v>0.14161849710982699</c:v>
                </c:pt>
                <c:pt idx="1129">
                  <c:v>0.14161849710982699</c:v>
                </c:pt>
                <c:pt idx="1130">
                  <c:v>0.14104046242774601</c:v>
                </c:pt>
                <c:pt idx="1131">
                  <c:v>0.140462427745665</c:v>
                </c:pt>
                <c:pt idx="1132">
                  <c:v>0.13988439306358399</c:v>
                </c:pt>
                <c:pt idx="1133">
                  <c:v>0.13988439306358399</c:v>
                </c:pt>
                <c:pt idx="1134">
                  <c:v>0.13930635838150299</c:v>
                </c:pt>
                <c:pt idx="1135">
                  <c:v>0.13930635838150299</c:v>
                </c:pt>
                <c:pt idx="1136">
                  <c:v>0.13930635838150299</c:v>
                </c:pt>
                <c:pt idx="1137">
                  <c:v>0.13872832369942201</c:v>
                </c:pt>
                <c:pt idx="1138">
                  <c:v>0.13872832369942201</c:v>
                </c:pt>
                <c:pt idx="1139">
                  <c:v>0.13872832369942201</c:v>
                </c:pt>
                <c:pt idx="1140">
                  <c:v>0.13872832369942201</c:v>
                </c:pt>
                <c:pt idx="1141">
                  <c:v>0.13872832369942201</c:v>
                </c:pt>
                <c:pt idx="1142">
                  <c:v>0.13872832369942201</c:v>
                </c:pt>
                <c:pt idx="1143">
                  <c:v>0.13872832369942201</c:v>
                </c:pt>
                <c:pt idx="1144">
                  <c:v>0.13872832369942201</c:v>
                </c:pt>
                <c:pt idx="1145">
                  <c:v>0.138150289017341</c:v>
                </c:pt>
                <c:pt idx="1146">
                  <c:v>0.138150289017341</c:v>
                </c:pt>
                <c:pt idx="1147">
                  <c:v>0.138150289017341</c:v>
                </c:pt>
                <c:pt idx="1148">
                  <c:v>0.138150289017341</c:v>
                </c:pt>
                <c:pt idx="1149">
                  <c:v>0.13757225433525999</c:v>
                </c:pt>
                <c:pt idx="1150">
                  <c:v>0.13757225433525999</c:v>
                </c:pt>
                <c:pt idx="1151">
                  <c:v>0.13699421965317901</c:v>
                </c:pt>
                <c:pt idx="1152">
                  <c:v>0.13699421965317901</c:v>
                </c:pt>
                <c:pt idx="1153">
                  <c:v>0.136416184971098</c:v>
                </c:pt>
                <c:pt idx="1154">
                  <c:v>0.136416184971098</c:v>
                </c:pt>
                <c:pt idx="1155">
                  <c:v>0.136416184971098</c:v>
                </c:pt>
                <c:pt idx="1156">
                  <c:v>0.136416184971098</c:v>
                </c:pt>
                <c:pt idx="1157">
                  <c:v>0.135838150289017</c:v>
                </c:pt>
                <c:pt idx="1158">
                  <c:v>0.135838150289017</c:v>
                </c:pt>
                <c:pt idx="1159">
                  <c:v>0.135838150289017</c:v>
                </c:pt>
                <c:pt idx="1160">
                  <c:v>0.135838150289017</c:v>
                </c:pt>
                <c:pt idx="1161">
                  <c:v>0.135838150289017</c:v>
                </c:pt>
                <c:pt idx="1162">
                  <c:v>0.135838150289017</c:v>
                </c:pt>
                <c:pt idx="1163">
                  <c:v>0.13526011560693599</c:v>
                </c:pt>
                <c:pt idx="1164">
                  <c:v>0.13526011560693599</c:v>
                </c:pt>
                <c:pt idx="1165">
                  <c:v>0.13526011560693599</c:v>
                </c:pt>
                <c:pt idx="1166">
                  <c:v>0.13468208092485501</c:v>
                </c:pt>
                <c:pt idx="1167">
                  <c:v>0.13468208092485501</c:v>
                </c:pt>
                <c:pt idx="1168">
                  <c:v>0.134104046242775</c:v>
                </c:pt>
                <c:pt idx="1169">
                  <c:v>0.134104046242775</c:v>
                </c:pt>
                <c:pt idx="1170">
                  <c:v>0.13352601156069399</c:v>
                </c:pt>
                <c:pt idx="1171">
                  <c:v>0.13352601156069399</c:v>
                </c:pt>
                <c:pt idx="1172">
                  <c:v>0.13294797687861301</c:v>
                </c:pt>
                <c:pt idx="1173">
                  <c:v>0.13294797687861301</c:v>
                </c:pt>
                <c:pt idx="1174">
                  <c:v>0.132369942196532</c:v>
                </c:pt>
                <c:pt idx="1175">
                  <c:v>0.132369942196532</c:v>
                </c:pt>
                <c:pt idx="1176">
                  <c:v>0.131791907514451</c:v>
                </c:pt>
                <c:pt idx="1177">
                  <c:v>0.13121387283236999</c:v>
                </c:pt>
                <c:pt idx="1178">
                  <c:v>0.13121387283236999</c:v>
                </c:pt>
                <c:pt idx="1179">
                  <c:v>0.13063583815028901</c:v>
                </c:pt>
                <c:pt idx="1180">
                  <c:v>0.130057803468208</c:v>
                </c:pt>
                <c:pt idx="1181">
                  <c:v>0.130057803468208</c:v>
                </c:pt>
                <c:pt idx="1182">
                  <c:v>0.12947976878612699</c:v>
                </c:pt>
                <c:pt idx="1183">
                  <c:v>0.12947976878612699</c:v>
                </c:pt>
                <c:pt idx="1184">
                  <c:v>0.12890173410404601</c:v>
                </c:pt>
                <c:pt idx="1185">
                  <c:v>0.12890173410404601</c:v>
                </c:pt>
                <c:pt idx="1186">
                  <c:v>0.128323699421965</c:v>
                </c:pt>
                <c:pt idx="1187">
                  <c:v>0.128323699421965</c:v>
                </c:pt>
                <c:pt idx="1188">
                  <c:v>0.127745664739884</c:v>
                </c:pt>
                <c:pt idx="1189">
                  <c:v>0.12716763005780299</c:v>
                </c:pt>
                <c:pt idx="1190">
                  <c:v>0.12716763005780299</c:v>
                </c:pt>
                <c:pt idx="1191">
                  <c:v>0.12658959537572301</c:v>
                </c:pt>
                <c:pt idx="1192">
                  <c:v>0.12658959537572301</c:v>
                </c:pt>
                <c:pt idx="1193">
                  <c:v>0.126011560693642</c:v>
                </c:pt>
                <c:pt idx="1194">
                  <c:v>0.126011560693642</c:v>
                </c:pt>
                <c:pt idx="1195">
                  <c:v>0.12543352601156099</c:v>
                </c:pt>
                <c:pt idx="1196">
                  <c:v>0.12543352601156099</c:v>
                </c:pt>
                <c:pt idx="1197">
                  <c:v>0.12543352601156099</c:v>
                </c:pt>
                <c:pt idx="1198">
                  <c:v>0.12543352601156099</c:v>
                </c:pt>
                <c:pt idx="1199">
                  <c:v>0.12485549132948</c:v>
                </c:pt>
                <c:pt idx="1200">
                  <c:v>0.12485549132948</c:v>
                </c:pt>
                <c:pt idx="1201">
                  <c:v>0.12485549132948</c:v>
                </c:pt>
                <c:pt idx="1202">
                  <c:v>0.124277456647399</c:v>
                </c:pt>
                <c:pt idx="1203">
                  <c:v>0.124277456647399</c:v>
                </c:pt>
                <c:pt idx="1204">
                  <c:v>0.123699421965318</c:v>
                </c:pt>
                <c:pt idx="1205">
                  <c:v>0.123699421965318</c:v>
                </c:pt>
                <c:pt idx="1206">
                  <c:v>0.123699421965318</c:v>
                </c:pt>
                <c:pt idx="1207">
                  <c:v>0.123699421965318</c:v>
                </c:pt>
                <c:pt idx="1208">
                  <c:v>0.123121387283237</c:v>
                </c:pt>
                <c:pt idx="1209">
                  <c:v>0.123121387283237</c:v>
                </c:pt>
                <c:pt idx="1210">
                  <c:v>0.123121387283237</c:v>
                </c:pt>
                <c:pt idx="1211">
                  <c:v>0.123121387283237</c:v>
                </c:pt>
                <c:pt idx="1212">
                  <c:v>0.12254335260115599</c:v>
                </c:pt>
                <c:pt idx="1213">
                  <c:v>0.12254335260115599</c:v>
                </c:pt>
                <c:pt idx="1214">
                  <c:v>0.121965317919075</c:v>
                </c:pt>
                <c:pt idx="1215">
                  <c:v>0.121965317919075</c:v>
                </c:pt>
                <c:pt idx="1216">
                  <c:v>0.12138728323699401</c:v>
                </c:pt>
                <c:pt idx="1217">
                  <c:v>0.12138728323699401</c:v>
                </c:pt>
                <c:pt idx="1218">
                  <c:v>0.12138728323699401</c:v>
                </c:pt>
                <c:pt idx="1219">
                  <c:v>0.12138728323699401</c:v>
                </c:pt>
                <c:pt idx="1220">
                  <c:v>0.120809248554913</c:v>
                </c:pt>
                <c:pt idx="1221">
                  <c:v>0.120809248554913</c:v>
                </c:pt>
                <c:pt idx="1222">
                  <c:v>0.120809248554913</c:v>
                </c:pt>
                <c:pt idx="1223">
                  <c:v>0.120231213872832</c:v>
                </c:pt>
                <c:pt idx="1224">
                  <c:v>0.120231213872832</c:v>
                </c:pt>
                <c:pt idx="1225">
                  <c:v>0.120231213872832</c:v>
                </c:pt>
                <c:pt idx="1226">
                  <c:v>0.119653179190751</c:v>
                </c:pt>
                <c:pt idx="1227">
                  <c:v>0.119653179190751</c:v>
                </c:pt>
                <c:pt idx="1228">
                  <c:v>0.119653179190751</c:v>
                </c:pt>
                <c:pt idx="1229">
                  <c:v>0.119075144508671</c:v>
                </c:pt>
                <c:pt idx="1230">
                  <c:v>0.119075144508671</c:v>
                </c:pt>
                <c:pt idx="1231">
                  <c:v>0.119075144508671</c:v>
                </c:pt>
                <c:pt idx="1232">
                  <c:v>0.11849710982658999</c:v>
                </c:pt>
                <c:pt idx="1233">
                  <c:v>0.11849710982658999</c:v>
                </c:pt>
                <c:pt idx="1234">
                  <c:v>0.11849710982658999</c:v>
                </c:pt>
                <c:pt idx="1235">
                  <c:v>0.117919075144509</c:v>
                </c:pt>
                <c:pt idx="1236">
                  <c:v>0.117919075144509</c:v>
                </c:pt>
                <c:pt idx="1237">
                  <c:v>0.117919075144509</c:v>
                </c:pt>
                <c:pt idx="1238">
                  <c:v>0.11734104046242801</c:v>
                </c:pt>
                <c:pt idx="1239">
                  <c:v>0.11734104046242801</c:v>
                </c:pt>
                <c:pt idx="1240">
                  <c:v>0.11734104046242801</c:v>
                </c:pt>
                <c:pt idx="1241">
                  <c:v>0.116763005780347</c:v>
                </c:pt>
                <c:pt idx="1242">
                  <c:v>0.116763005780347</c:v>
                </c:pt>
                <c:pt idx="1243">
                  <c:v>0.116763005780347</c:v>
                </c:pt>
                <c:pt idx="1244">
                  <c:v>0.116763005780347</c:v>
                </c:pt>
                <c:pt idx="1245">
                  <c:v>0.116184971098266</c:v>
                </c:pt>
                <c:pt idx="1246">
                  <c:v>0.116184971098266</c:v>
                </c:pt>
                <c:pt idx="1247">
                  <c:v>0.116184971098266</c:v>
                </c:pt>
                <c:pt idx="1248">
                  <c:v>0.116184971098266</c:v>
                </c:pt>
                <c:pt idx="1249">
                  <c:v>0.116184971098266</c:v>
                </c:pt>
                <c:pt idx="1250">
                  <c:v>0.115606936416185</c:v>
                </c:pt>
                <c:pt idx="1251">
                  <c:v>0.115606936416185</c:v>
                </c:pt>
                <c:pt idx="1252">
                  <c:v>0.115606936416185</c:v>
                </c:pt>
                <c:pt idx="1253">
                  <c:v>0.115606936416185</c:v>
                </c:pt>
                <c:pt idx="1254">
                  <c:v>0.115028901734104</c:v>
                </c:pt>
                <c:pt idx="1255">
                  <c:v>0.115028901734104</c:v>
                </c:pt>
                <c:pt idx="1256">
                  <c:v>0.115028901734104</c:v>
                </c:pt>
                <c:pt idx="1257">
                  <c:v>0.115028901734104</c:v>
                </c:pt>
                <c:pt idx="1258">
                  <c:v>0.115028901734104</c:v>
                </c:pt>
                <c:pt idx="1259">
                  <c:v>0.11445086705202299</c:v>
                </c:pt>
                <c:pt idx="1260">
                  <c:v>0.11445086705202299</c:v>
                </c:pt>
                <c:pt idx="1261">
                  <c:v>0.11445086705202299</c:v>
                </c:pt>
                <c:pt idx="1262">
                  <c:v>0.11445086705202299</c:v>
                </c:pt>
                <c:pt idx="1263">
                  <c:v>0.11445086705202299</c:v>
                </c:pt>
                <c:pt idx="1264">
                  <c:v>0.113872832369942</c:v>
                </c:pt>
                <c:pt idx="1265">
                  <c:v>0.113872832369942</c:v>
                </c:pt>
                <c:pt idx="1266">
                  <c:v>0.113872832369942</c:v>
                </c:pt>
                <c:pt idx="1267">
                  <c:v>0.11329479768786101</c:v>
                </c:pt>
                <c:pt idx="1268">
                  <c:v>0.11329479768786101</c:v>
                </c:pt>
                <c:pt idx="1269">
                  <c:v>0.11329479768786101</c:v>
                </c:pt>
                <c:pt idx="1270">
                  <c:v>0.11329479768786101</c:v>
                </c:pt>
                <c:pt idx="1271">
                  <c:v>0.11271676300578</c:v>
                </c:pt>
                <c:pt idx="1272">
                  <c:v>0.11271676300578</c:v>
                </c:pt>
                <c:pt idx="1273">
                  <c:v>0.11271676300578</c:v>
                </c:pt>
                <c:pt idx="1274">
                  <c:v>0.11271676300578</c:v>
                </c:pt>
                <c:pt idx="1275">
                  <c:v>0.11271676300578</c:v>
                </c:pt>
                <c:pt idx="1276">
                  <c:v>0.11213872832369901</c:v>
                </c:pt>
                <c:pt idx="1277">
                  <c:v>0.11213872832369901</c:v>
                </c:pt>
                <c:pt idx="1278">
                  <c:v>0.11213872832369901</c:v>
                </c:pt>
                <c:pt idx="1279">
                  <c:v>0.11213872832369901</c:v>
                </c:pt>
                <c:pt idx="1280">
                  <c:v>0.11213872832369901</c:v>
                </c:pt>
                <c:pt idx="1281">
                  <c:v>0.111560693641619</c:v>
                </c:pt>
                <c:pt idx="1282">
                  <c:v>0.111560693641619</c:v>
                </c:pt>
                <c:pt idx="1283">
                  <c:v>0.111560693641619</c:v>
                </c:pt>
                <c:pt idx="1284">
                  <c:v>0.111560693641619</c:v>
                </c:pt>
                <c:pt idx="1285">
                  <c:v>0.110982658959538</c:v>
                </c:pt>
                <c:pt idx="1286">
                  <c:v>0.110982658959538</c:v>
                </c:pt>
                <c:pt idx="1287">
                  <c:v>0.110982658959538</c:v>
                </c:pt>
                <c:pt idx="1288">
                  <c:v>0.110982658959538</c:v>
                </c:pt>
                <c:pt idx="1289">
                  <c:v>0.110982658959538</c:v>
                </c:pt>
                <c:pt idx="1290">
                  <c:v>0.11040462427745699</c:v>
                </c:pt>
                <c:pt idx="1291">
                  <c:v>0.11040462427745699</c:v>
                </c:pt>
                <c:pt idx="1292">
                  <c:v>0.11040462427745699</c:v>
                </c:pt>
                <c:pt idx="1293">
                  <c:v>0.11040462427745699</c:v>
                </c:pt>
                <c:pt idx="1294">
                  <c:v>0.11040462427745699</c:v>
                </c:pt>
                <c:pt idx="1295">
                  <c:v>0.109826589595376</c:v>
                </c:pt>
                <c:pt idx="1296">
                  <c:v>0.109826589595376</c:v>
                </c:pt>
                <c:pt idx="1297">
                  <c:v>0.109826589595376</c:v>
                </c:pt>
                <c:pt idx="1298">
                  <c:v>0.109826589595376</c:v>
                </c:pt>
                <c:pt idx="1299">
                  <c:v>0.109826589595376</c:v>
                </c:pt>
                <c:pt idx="1300">
                  <c:v>0.10924855491329501</c:v>
                </c:pt>
                <c:pt idx="1301">
                  <c:v>0.10924855491329501</c:v>
                </c:pt>
                <c:pt idx="1302">
                  <c:v>0.10924855491329501</c:v>
                </c:pt>
                <c:pt idx="1303">
                  <c:v>0.10924855491329501</c:v>
                </c:pt>
                <c:pt idx="1304">
                  <c:v>0.10924855491329501</c:v>
                </c:pt>
                <c:pt idx="1305">
                  <c:v>0.10924855491329501</c:v>
                </c:pt>
                <c:pt idx="1306">
                  <c:v>0.10924855491329501</c:v>
                </c:pt>
                <c:pt idx="1307">
                  <c:v>0.108670520231214</c:v>
                </c:pt>
                <c:pt idx="1308">
                  <c:v>0.108670520231214</c:v>
                </c:pt>
                <c:pt idx="1309">
                  <c:v>0.108670520231214</c:v>
                </c:pt>
                <c:pt idx="1310">
                  <c:v>0.108670520231214</c:v>
                </c:pt>
                <c:pt idx="1311">
                  <c:v>0.108092485549133</c:v>
                </c:pt>
                <c:pt idx="1312">
                  <c:v>0.108092485549133</c:v>
                </c:pt>
                <c:pt idx="1313">
                  <c:v>0.108092485549133</c:v>
                </c:pt>
                <c:pt idx="1314">
                  <c:v>0.108092485549133</c:v>
                </c:pt>
                <c:pt idx="1315">
                  <c:v>0.107514450867052</c:v>
                </c:pt>
                <c:pt idx="1316">
                  <c:v>0.107514450867052</c:v>
                </c:pt>
                <c:pt idx="1317">
                  <c:v>0.107514450867052</c:v>
                </c:pt>
                <c:pt idx="1318">
                  <c:v>0.106936416184971</c:v>
                </c:pt>
                <c:pt idx="1319">
                  <c:v>0.106936416184971</c:v>
                </c:pt>
                <c:pt idx="1320">
                  <c:v>0.106936416184971</c:v>
                </c:pt>
                <c:pt idx="1321">
                  <c:v>0.106936416184971</c:v>
                </c:pt>
                <c:pt idx="1322">
                  <c:v>0.10635838150289</c:v>
                </c:pt>
                <c:pt idx="1323">
                  <c:v>0.10635838150289</c:v>
                </c:pt>
                <c:pt idx="1324">
                  <c:v>0.10635838150289</c:v>
                </c:pt>
                <c:pt idx="1325">
                  <c:v>0.10635838150289</c:v>
                </c:pt>
                <c:pt idx="1326">
                  <c:v>0.10635838150289</c:v>
                </c:pt>
                <c:pt idx="1327">
                  <c:v>0.10635838150289</c:v>
                </c:pt>
                <c:pt idx="1328">
                  <c:v>0.10635838150289</c:v>
                </c:pt>
                <c:pt idx="1329">
                  <c:v>0.10635838150289</c:v>
                </c:pt>
                <c:pt idx="1330">
                  <c:v>0.10635838150289</c:v>
                </c:pt>
                <c:pt idx="1331">
                  <c:v>0.10635838150289</c:v>
                </c:pt>
                <c:pt idx="1332">
                  <c:v>0.10635838150289</c:v>
                </c:pt>
                <c:pt idx="1333">
                  <c:v>0.10635838150289</c:v>
                </c:pt>
                <c:pt idx="1334">
                  <c:v>0.10635838150289</c:v>
                </c:pt>
                <c:pt idx="1335">
                  <c:v>0.10635838150289</c:v>
                </c:pt>
                <c:pt idx="1336">
                  <c:v>0.10635838150289</c:v>
                </c:pt>
                <c:pt idx="1337">
                  <c:v>0.10635838150289</c:v>
                </c:pt>
                <c:pt idx="1338">
                  <c:v>0.105780346820809</c:v>
                </c:pt>
                <c:pt idx="1339">
                  <c:v>0.105780346820809</c:v>
                </c:pt>
                <c:pt idx="1340">
                  <c:v>0.105780346820809</c:v>
                </c:pt>
                <c:pt idx="1341">
                  <c:v>0.105780346820809</c:v>
                </c:pt>
                <c:pt idx="1342">
                  <c:v>0.10520231213872799</c:v>
                </c:pt>
                <c:pt idx="1343">
                  <c:v>0.10520231213872799</c:v>
                </c:pt>
                <c:pt idx="1344">
                  <c:v>0.10520231213872799</c:v>
                </c:pt>
                <c:pt idx="1345">
                  <c:v>0.10520231213872799</c:v>
                </c:pt>
                <c:pt idx="1346">
                  <c:v>0.104624277456647</c:v>
                </c:pt>
                <c:pt idx="1347">
                  <c:v>0.104624277456647</c:v>
                </c:pt>
                <c:pt idx="1348">
                  <c:v>0.104624277456647</c:v>
                </c:pt>
                <c:pt idx="1349">
                  <c:v>0.104624277456647</c:v>
                </c:pt>
                <c:pt idx="1350">
                  <c:v>0.10404624277456601</c:v>
                </c:pt>
                <c:pt idx="1351">
                  <c:v>0.10404624277456601</c:v>
                </c:pt>
                <c:pt idx="1352">
                  <c:v>0.10404624277456601</c:v>
                </c:pt>
                <c:pt idx="1353">
                  <c:v>0.103468208092486</c:v>
                </c:pt>
                <c:pt idx="1354">
                  <c:v>0.103468208092486</c:v>
                </c:pt>
                <c:pt idx="1355">
                  <c:v>0.103468208092486</c:v>
                </c:pt>
                <c:pt idx="1356">
                  <c:v>0.103468208092486</c:v>
                </c:pt>
                <c:pt idx="1357">
                  <c:v>0.102890173410405</c:v>
                </c:pt>
                <c:pt idx="1358">
                  <c:v>0.102890173410405</c:v>
                </c:pt>
                <c:pt idx="1359">
                  <c:v>0.102890173410405</c:v>
                </c:pt>
                <c:pt idx="1360">
                  <c:v>0.102312138728324</c:v>
                </c:pt>
                <c:pt idx="1361">
                  <c:v>0.102312138728324</c:v>
                </c:pt>
                <c:pt idx="1362">
                  <c:v>0.102312138728324</c:v>
                </c:pt>
                <c:pt idx="1363">
                  <c:v>0.102312138728324</c:v>
                </c:pt>
                <c:pt idx="1364">
                  <c:v>0.101734104046243</c:v>
                </c:pt>
                <c:pt idx="1365">
                  <c:v>0.101734104046243</c:v>
                </c:pt>
                <c:pt idx="1366">
                  <c:v>0.101734104046243</c:v>
                </c:pt>
                <c:pt idx="1367">
                  <c:v>0.10115606936416199</c:v>
                </c:pt>
                <c:pt idx="1368">
                  <c:v>0.10115606936416199</c:v>
                </c:pt>
                <c:pt idx="1369">
                  <c:v>0.10115606936416199</c:v>
                </c:pt>
                <c:pt idx="1370">
                  <c:v>0.10115606936416199</c:v>
                </c:pt>
                <c:pt idx="1371">
                  <c:v>0.100578034682081</c:v>
                </c:pt>
                <c:pt idx="1372">
                  <c:v>0.100578034682081</c:v>
                </c:pt>
                <c:pt idx="1373">
                  <c:v>0.100578034682081</c:v>
                </c:pt>
                <c:pt idx="1374">
                  <c:v>0.100578034682081</c:v>
                </c:pt>
                <c:pt idx="1375">
                  <c:v>0.100578034682081</c:v>
                </c:pt>
                <c:pt idx="1376">
                  <c:v>0.1</c:v>
                </c:pt>
                <c:pt idx="1377">
                  <c:v>0.1</c:v>
                </c:pt>
                <c:pt idx="1378">
                  <c:v>0.1</c:v>
                </c:pt>
                <c:pt idx="1379">
                  <c:v>0.1</c:v>
                </c:pt>
                <c:pt idx="1380">
                  <c:v>9.9421965317919095E-2</c:v>
                </c:pt>
                <c:pt idx="1381">
                  <c:v>9.9421965317919095E-2</c:v>
                </c:pt>
                <c:pt idx="1382">
                  <c:v>9.9421965317919095E-2</c:v>
                </c:pt>
                <c:pt idx="1383">
                  <c:v>9.8843930635838101E-2</c:v>
                </c:pt>
                <c:pt idx="1384">
                  <c:v>9.8843930635838101E-2</c:v>
                </c:pt>
                <c:pt idx="1385">
                  <c:v>9.8843930635838101E-2</c:v>
                </c:pt>
                <c:pt idx="1386">
                  <c:v>9.8843930635838101E-2</c:v>
                </c:pt>
                <c:pt idx="1387">
                  <c:v>9.8843930635838101E-2</c:v>
                </c:pt>
                <c:pt idx="1388">
                  <c:v>9.8265895953757204E-2</c:v>
                </c:pt>
                <c:pt idx="1389">
                  <c:v>9.8265895953757204E-2</c:v>
                </c:pt>
                <c:pt idx="1390">
                  <c:v>9.8265895953757204E-2</c:v>
                </c:pt>
                <c:pt idx="1391">
                  <c:v>9.7687861271676293E-2</c:v>
                </c:pt>
                <c:pt idx="1392">
                  <c:v>9.7687861271676293E-2</c:v>
                </c:pt>
                <c:pt idx="1393">
                  <c:v>9.7687861271676293E-2</c:v>
                </c:pt>
                <c:pt idx="1394">
                  <c:v>9.7687861271676293E-2</c:v>
                </c:pt>
                <c:pt idx="1395">
                  <c:v>9.7109826589595397E-2</c:v>
                </c:pt>
                <c:pt idx="1396">
                  <c:v>9.7109826589595397E-2</c:v>
                </c:pt>
                <c:pt idx="1397">
                  <c:v>9.7109826589595397E-2</c:v>
                </c:pt>
                <c:pt idx="1398">
                  <c:v>9.7109826589595397E-2</c:v>
                </c:pt>
                <c:pt idx="1399">
                  <c:v>9.7109826589595397E-2</c:v>
                </c:pt>
                <c:pt idx="1400">
                  <c:v>9.7109826589595397E-2</c:v>
                </c:pt>
                <c:pt idx="1401">
                  <c:v>9.6531791907514403E-2</c:v>
                </c:pt>
                <c:pt idx="1402">
                  <c:v>9.6531791907514403E-2</c:v>
                </c:pt>
                <c:pt idx="1403">
                  <c:v>9.6531791907514403E-2</c:v>
                </c:pt>
                <c:pt idx="1404">
                  <c:v>9.6531791907514403E-2</c:v>
                </c:pt>
                <c:pt idx="1405">
                  <c:v>9.5953757225433506E-2</c:v>
                </c:pt>
                <c:pt idx="1406">
                  <c:v>9.5953757225433506E-2</c:v>
                </c:pt>
                <c:pt idx="1407">
                  <c:v>9.5953757225433506E-2</c:v>
                </c:pt>
                <c:pt idx="1408">
                  <c:v>9.5375722543352595E-2</c:v>
                </c:pt>
                <c:pt idx="1409">
                  <c:v>9.5375722543352595E-2</c:v>
                </c:pt>
                <c:pt idx="1410">
                  <c:v>9.5375722543352595E-2</c:v>
                </c:pt>
                <c:pt idx="1411">
                  <c:v>9.4797687861271698E-2</c:v>
                </c:pt>
                <c:pt idx="1412">
                  <c:v>9.4797687861271698E-2</c:v>
                </c:pt>
                <c:pt idx="1413">
                  <c:v>9.4797687861271698E-2</c:v>
                </c:pt>
                <c:pt idx="1414">
                  <c:v>9.4797687861271698E-2</c:v>
                </c:pt>
                <c:pt idx="1415">
                  <c:v>9.4797687861271698E-2</c:v>
                </c:pt>
                <c:pt idx="1416">
                  <c:v>9.4797687861271698E-2</c:v>
                </c:pt>
                <c:pt idx="1417">
                  <c:v>9.4219653179190704E-2</c:v>
                </c:pt>
                <c:pt idx="1418">
                  <c:v>9.4219653179190704E-2</c:v>
                </c:pt>
                <c:pt idx="1419">
                  <c:v>9.4219653179190704E-2</c:v>
                </c:pt>
                <c:pt idx="1420">
                  <c:v>9.4219653179190704E-2</c:v>
                </c:pt>
                <c:pt idx="1421">
                  <c:v>9.4219653179190704E-2</c:v>
                </c:pt>
                <c:pt idx="1422">
                  <c:v>9.4219653179190704E-2</c:v>
                </c:pt>
                <c:pt idx="1423">
                  <c:v>9.3641618497109794E-2</c:v>
                </c:pt>
                <c:pt idx="1424">
                  <c:v>9.3641618497109794E-2</c:v>
                </c:pt>
                <c:pt idx="1425">
                  <c:v>9.3641618497109794E-2</c:v>
                </c:pt>
                <c:pt idx="1426">
                  <c:v>9.3063583815028897E-2</c:v>
                </c:pt>
                <c:pt idx="1427">
                  <c:v>9.3063583815028897E-2</c:v>
                </c:pt>
                <c:pt idx="1428">
                  <c:v>9.3063583815028897E-2</c:v>
                </c:pt>
                <c:pt idx="1429">
                  <c:v>9.3063583815028897E-2</c:v>
                </c:pt>
                <c:pt idx="1430">
                  <c:v>9.3063583815028897E-2</c:v>
                </c:pt>
                <c:pt idx="1431">
                  <c:v>9.3063583815028897E-2</c:v>
                </c:pt>
                <c:pt idx="1432">
                  <c:v>9.3063583815028897E-2</c:v>
                </c:pt>
                <c:pt idx="1433">
                  <c:v>9.3063583815028897E-2</c:v>
                </c:pt>
                <c:pt idx="1434">
                  <c:v>9.3063583815028897E-2</c:v>
                </c:pt>
                <c:pt idx="1435">
                  <c:v>9.2485549132948E-2</c:v>
                </c:pt>
                <c:pt idx="1436">
                  <c:v>9.2485549132948E-2</c:v>
                </c:pt>
                <c:pt idx="1437">
                  <c:v>9.2485549132948E-2</c:v>
                </c:pt>
                <c:pt idx="1438">
                  <c:v>9.1907514450867006E-2</c:v>
                </c:pt>
                <c:pt idx="1439">
                  <c:v>9.1907514450867006E-2</c:v>
                </c:pt>
                <c:pt idx="1440">
                  <c:v>9.1907514450867006E-2</c:v>
                </c:pt>
                <c:pt idx="1441">
                  <c:v>9.1907514450867006E-2</c:v>
                </c:pt>
                <c:pt idx="1442">
                  <c:v>9.1907514450867006E-2</c:v>
                </c:pt>
                <c:pt idx="1443">
                  <c:v>9.1907514450867006E-2</c:v>
                </c:pt>
                <c:pt idx="1444">
                  <c:v>9.1907514450867006E-2</c:v>
                </c:pt>
                <c:pt idx="1445">
                  <c:v>9.1329479768786095E-2</c:v>
                </c:pt>
                <c:pt idx="1446">
                  <c:v>9.1329479768786095E-2</c:v>
                </c:pt>
                <c:pt idx="1447">
                  <c:v>9.1329479768786095E-2</c:v>
                </c:pt>
                <c:pt idx="1448">
                  <c:v>9.1329479768786095E-2</c:v>
                </c:pt>
                <c:pt idx="1449">
                  <c:v>9.1329479768786095E-2</c:v>
                </c:pt>
                <c:pt idx="1450">
                  <c:v>9.1329479768786095E-2</c:v>
                </c:pt>
                <c:pt idx="1451">
                  <c:v>9.0751445086705199E-2</c:v>
                </c:pt>
                <c:pt idx="1452">
                  <c:v>9.0751445086705199E-2</c:v>
                </c:pt>
                <c:pt idx="1453">
                  <c:v>9.0751445086705199E-2</c:v>
                </c:pt>
                <c:pt idx="1454">
                  <c:v>9.0751445086705199E-2</c:v>
                </c:pt>
                <c:pt idx="1455">
                  <c:v>9.0751445086705199E-2</c:v>
                </c:pt>
                <c:pt idx="1456">
                  <c:v>9.0751445086705199E-2</c:v>
                </c:pt>
                <c:pt idx="1457">
                  <c:v>9.0173410404624205E-2</c:v>
                </c:pt>
                <c:pt idx="1458">
                  <c:v>9.0173410404624205E-2</c:v>
                </c:pt>
                <c:pt idx="1459">
                  <c:v>9.0173410404624205E-2</c:v>
                </c:pt>
                <c:pt idx="1460">
                  <c:v>9.0173410404624205E-2</c:v>
                </c:pt>
                <c:pt idx="1461">
                  <c:v>8.9595375722543294E-2</c:v>
                </c:pt>
                <c:pt idx="1462">
                  <c:v>8.9595375722543294E-2</c:v>
                </c:pt>
                <c:pt idx="1463">
                  <c:v>8.9595375722543294E-2</c:v>
                </c:pt>
                <c:pt idx="1464">
                  <c:v>8.9595375722543294E-2</c:v>
                </c:pt>
                <c:pt idx="1465">
                  <c:v>8.9595375722543294E-2</c:v>
                </c:pt>
                <c:pt idx="1466">
                  <c:v>8.9595375722543294E-2</c:v>
                </c:pt>
                <c:pt idx="1467">
                  <c:v>8.9595375722543294E-2</c:v>
                </c:pt>
                <c:pt idx="1468">
                  <c:v>8.9595375722543294E-2</c:v>
                </c:pt>
                <c:pt idx="1469">
                  <c:v>8.9017341040462397E-2</c:v>
                </c:pt>
                <c:pt idx="1470">
                  <c:v>8.9017341040462397E-2</c:v>
                </c:pt>
                <c:pt idx="1471">
                  <c:v>8.9017341040462397E-2</c:v>
                </c:pt>
                <c:pt idx="1472">
                  <c:v>8.9017341040462397E-2</c:v>
                </c:pt>
                <c:pt idx="1473">
                  <c:v>8.9017341040462397E-2</c:v>
                </c:pt>
                <c:pt idx="1474">
                  <c:v>8.84393063583815E-2</c:v>
                </c:pt>
                <c:pt idx="1475">
                  <c:v>8.84393063583815E-2</c:v>
                </c:pt>
                <c:pt idx="1476">
                  <c:v>8.84393063583815E-2</c:v>
                </c:pt>
                <c:pt idx="1477">
                  <c:v>8.84393063583815E-2</c:v>
                </c:pt>
                <c:pt idx="1478">
                  <c:v>8.84393063583815E-2</c:v>
                </c:pt>
                <c:pt idx="1479">
                  <c:v>8.84393063583815E-2</c:v>
                </c:pt>
                <c:pt idx="1480">
                  <c:v>8.84393063583815E-2</c:v>
                </c:pt>
                <c:pt idx="1481">
                  <c:v>8.84393063583815E-2</c:v>
                </c:pt>
                <c:pt idx="1482">
                  <c:v>8.84393063583815E-2</c:v>
                </c:pt>
                <c:pt idx="1483">
                  <c:v>8.84393063583815E-2</c:v>
                </c:pt>
                <c:pt idx="1484">
                  <c:v>8.7861271676300604E-2</c:v>
                </c:pt>
                <c:pt idx="1485">
                  <c:v>8.7861271676300604E-2</c:v>
                </c:pt>
                <c:pt idx="1486">
                  <c:v>8.7861271676300604E-2</c:v>
                </c:pt>
                <c:pt idx="1487">
                  <c:v>8.7861271676300604E-2</c:v>
                </c:pt>
                <c:pt idx="1488">
                  <c:v>8.7861271676300604E-2</c:v>
                </c:pt>
                <c:pt idx="1489">
                  <c:v>8.7283236994219596E-2</c:v>
                </c:pt>
                <c:pt idx="1490">
                  <c:v>8.7283236994219596E-2</c:v>
                </c:pt>
                <c:pt idx="1491">
                  <c:v>8.7283236994219596E-2</c:v>
                </c:pt>
                <c:pt idx="1492">
                  <c:v>8.7861271676300604E-2</c:v>
                </c:pt>
                <c:pt idx="1493">
                  <c:v>8.7861271676300604E-2</c:v>
                </c:pt>
                <c:pt idx="1494">
                  <c:v>8.7861271676300604E-2</c:v>
                </c:pt>
                <c:pt idx="1495">
                  <c:v>8.7283236994219596E-2</c:v>
                </c:pt>
                <c:pt idx="1496">
                  <c:v>8.7283236994219596E-2</c:v>
                </c:pt>
                <c:pt idx="1497">
                  <c:v>8.7283236994219596E-2</c:v>
                </c:pt>
                <c:pt idx="1498">
                  <c:v>8.6705202312138699E-2</c:v>
                </c:pt>
                <c:pt idx="1499">
                  <c:v>8.6705202312138699E-2</c:v>
                </c:pt>
                <c:pt idx="1500">
                  <c:v>8.7283236994219596E-2</c:v>
                </c:pt>
                <c:pt idx="1501">
                  <c:v>8.7283236994219596E-2</c:v>
                </c:pt>
                <c:pt idx="1502">
                  <c:v>8.6705202312138699E-2</c:v>
                </c:pt>
                <c:pt idx="1503">
                  <c:v>8.6705202312138699E-2</c:v>
                </c:pt>
                <c:pt idx="1504">
                  <c:v>8.6705202312138699E-2</c:v>
                </c:pt>
                <c:pt idx="1505">
                  <c:v>8.6705202312138699E-2</c:v>
                </c:pt>
                <c:pt idx="1506">
                  <c:v>8.6705202312138699E-2</c:v>
                </c:pt>
                <c:pt idx="1507">
                  <c:v>8.6705202312138699E-2</c:v>
                </c:pt>
                <c:pt idx="1508">
                  <c:v>8.6705202312138699E-2</c:v>
                </c:pt>
                <c:pt idx="1509">
                  <c:v>8.6705202312138699E-2</c:v>
                </c:pt>
                <c:pt idx="1510">
                  <c:v>8.6127167630057802E-2</c:v>
                </c:pt>
                <c:pt idx="1511">
                  <c:v>8.6127167630057802E-2</c:v>
                </c:pt>
                <c:pt idx="1512">
                  <c:v>8.6127167630057802E-2</c:v>
                </c:pt>
                <c:pt idx="1513">
                  <c:v>8.6127167630057802E-2</c:v>
                </c:pt>
                <c:pt idx="1514">
                  <c:v>8.6127167630057802E-2</c:v>
                </c:pt>
                <c:pt idx="1515">
                  <c:v>8.6127167630057802E-2</c:v>
                </c:pt>
                <c:pt idx="1516">
                  <c:v>8.6127167630057802E-2</c:v>
                </c:pt>
                <c:pt idx="1517">
                  <c:v>8.6127167630057802E-2</c:v>
                </c:pt>
                <c:pt idx="1518">
                  <c:v>8.5549132947976905E-2</c:v>
                </c:pt>
                <c:pt idx="1519">
                  <c:v>8.5549132947976905E-2</c:v>
                </c:pt>
                <c:pt idx="1520">
                  <c:v>8.5549132947976905E-2</c:v>
                </c:pt>
                <c:pt idx="1521">
                  <c:v>8.5549132947976905E-2</c:v>
                </c:pt>
                <c:pt idx="1522">
                  <c:v>8.5549132947976905E-2</c:v>
                </c:pt>
                <c:pt idx="1523">
                  <c:v>8.4971098265895897E-2</c:v>
                </c:pt>
                <c:pt idx="1524">
                  <c:v>8.4971098265895897E-2</c:v>
                </c:pt>
                <c:pt idx="1525">
                  <c:v>8.4971098265895897E-2</c:v>
                </c:pt>
                <c:pt idx="1526">
                  <c:v>8.4971098265895897E-2</c:v>
                </c:pt>
                <c:pt idx="1527">
                  <c:v>8.4971098265895897E-2</c:v>
                </c:pt>
                <c:pt idx="1528">
                  <c:v>8.4971098265895897E-2</c:v>
                </c:pt>
                <c:pt idx="1529">
                  <c:v>8.4971098265895897E-2</c:v>
                </c:pt>
                <c:pt idx="1530">
                  <c:v>8.4971098265895897E-2</c:v>
                </c:pt>
                <c:pt idx="1531">
                  <c:v>8.4971098265895897E-2</c:v>
                </c:pt>
                <c:pt idx="1532">
                  <c:v>8.4971098265895897E-2</c:v>
                </c:pt>
                <c:pt idx="1533">
                  <c:v>8.4971098265895897E-2</c:v>
                </c:pt>
                <c:pt idx="1534">
                  <c:v>8.4971098265895897E-2</c:v>
                </c:pt>
                <c:pt idx="1535">
                  <c:v>8.4971098265895897E-2</c:v>
                </c:pt>
                <c:pt idx="1536">
                  <c:v>8.4971098265895897E-2</c:v>
                </c:pt>
                <c:pt idx="1537">
                  <c:v>8.4971098265895897E-2</c:v>
                </c:pt>
                <c:pt idx="1538">
                  <c:v>8.4393063583815001E-2</c:v>
                </c:pt>
                <c:pt idx="1539">
                  <c:v>8.4393063583815001E-2</c:v>
                </c:pt>
                <c:pt idx="1540">
                  <c:v>8.4393063583815001E-2</c:v>
                </c:pt>
                <c:pt idx="1541">
                  <c:v>8.4393063583815001E-2</c:v>
                </c:pt>
                <c:pt idx="1542">
                  <c:v>8.4393063583815001E-2</c:v>
                </c:pt>
                <c:pt idx="1543">
                  <c:v>8.3815028901734104E-2</c:v>
                </c:pt>
                <c:pt idx="1544">
                  <c:v>8.3815028901734104E-2</c:v>
                </c:pt>
                <c:pt idx="1545">
                  <c:v>8.3815028901734104E-2</c:v>
                </c:pt>
                <c:pt idx="1546">
                  <c:v>8.3815028901734104E-2</c:v>
                </c:pt>
                <c:pt idx="1547">
                  <c:v>8.3815028901734104E-2</c:v>
                </c:pt>
                <c:pt idx="1548">
                  <c:v>8.3815028901734104E-2</c:v>
                </c:pt>
                <c:pt idx="1549">
                  <c:v>8.3815028901734104E-2</c:v>
                </c:pt>
                <c:pt idx="1550">
                  <c:v>8.3236994219653193E-2</c:v>
                </c:pt>
                <c:pt idx="1551">
                  <c:v>8.3236994219653193E-2</c:v>
                </c:pt>
                <c:pt idx="1552">
                  <c:v>8.3236994219653193E-2</c:v>
                </c:pt>
                <c:pt idx="1553">
                  <c:v>8.2658959537572296E-2</c:v>
                </c:pt>
                <c:pt idx="1554">
                  <c:v>8.2658959537572296E-2</c:v>
                </c:pt>
                <c:pt idx="1555">
                  <c:v>8.2658959537572296E-2</c:v>
                </c:pt>
                <c:pt idx="1556">
                  <c:v>8.2658959537572296E-2</c:v>
                </c:pt>
                <c:pt idx="1557">
                  <c:v>8.2658959537572296E-2</c:v>
                </c:pt>
                <c:pt idx="1558">
                  <c:v>8.2658959537572296E-2</c:v>
                </c:pt>
                <c:pt idx="1559">
                  <c:v>8.2658959537572296E-2</c:v>
                </c:pt>
                <c:pt idx="1560">
                  <c:v>8.2080924855491302E-2</c:v>
                </c:pt>
                <c:pt idx="1561">
                  <c:v>8.2080924855491302E-2</c:v>
                </c:pt>
                <c:pt idx="1562">
                  <c:v>8.2080924855491302E-2</c:v>
                </c:pt>
                <c:pt idx="1563">
                  <c:v>8.2080924855491302E-2</c:v>
                </c:pt>
                <c:pt idx="1564">
                  <c:v>8.1502890173410406E-2</c:v>
                </c:pt>
                <c:pt idx="1565">
                  <c:v>8.1502890173410406E-2</c:v>
                </c:pt>
                <c:pt idx="1566">
                  <c:v>8.1502890173410406E-2</c:v>
                </c:pt>
                <c:pt idx="1567">
                  <c:v>8.1502890173410406E-2</c:v>
                </c:pt>
                <c:pt idx="1568">
                  <c:v>8.0924855491329495E-2</c:v>
                </c:pt>
                <c:pt idx="1569">
                  <c:v>8.0924855491329495E-2</c:v>
                </c:pt>
                <c:pt idx="1570">
                  <c:v>8.0924855491329495E-2</c:v>
                </c:pt>
                <c:pt idx="1571">
                  <c:v>8.0924855491329495E-2</c:v>
                </c:pt>
                <c:pt idx="1572">
                  <c:v>8.0346820809248501E-2</c:v>
                </c:pt>
                <c:pt idx="1573">
                  <c:v>8.0346820809248501E-2</c:v>
                </c:pt>
                <c:pt idx="1574">
                  <c:v>8.0346820809248501E-2</c:v>
                </c:pt>
                <c:pt idx="1575">
                  <c:v>8.0346820809248501E-2</c:v>
                </c:pt>
                <c:pt idx="1576">
                  <c:v>8.0346820809248501E-2</c:v>
                </c:pt>
                <c:pt idx="1577">
                  <c:v>8.0346820809248501E-2</c:v>
                </c:pt>
                <c:pt idx="1578">
                  <c:v>8.0346820809248501E-2</c:v>
                </c:pt>
                <c:pt idx="1579">
                  <c:v>8.0346820809248501E-2</c:v>
                </c:pt>
                <c:pt idx="1580">
                  <c:v>8.0346820809248501E-2</c:v>
                </c:pt>
                <c:pt idx="1581">
                  <c:v>8.0346820809248501E-2</c:v>
                </c:pt>
                <c:pt idx="1582">
                  <c:v>8.0346820809248501E-2</c:v>
                </c:pt>
                <c:pt idx="1583">
                  <c:v>8.0346820809248501E-2</c:v>
                </c:pt>
                <c:pt idx="1584">
                  <c:v>7.9768786127167604E-2</c:v>
                </c:pt>
                <c:pt idx="1585">
                  <c:v>7.9768786127167604E-2</c:v>
                </c:pt>
                <c:pt idx="1586">
                  <c:v>7.9190751445086693E-2</c:v>
                </c:pt>
                <c:pt idx="1587">
                  <c:v>7.9190751445086693E-2</c:v>
                </c:pt>
                <c:pt idx="1588">
                  <c:v>7.9190751445086693E-2</c:v>
                </c:pt>
                <c:pt idx="1589">
                  <c:v>7.9190751445086693E-2</c:v>
                </c:pt>
                <c:pt idx="1590">
                  <c:v>7.9190751445086693E-2</c:v>
                </c:pt>
                <c:pt idx="1591">
                  <c:v>7.9190751445086693E-2</c:v>
                </c:pt>
                <c:pt idx="1592">
                  <c:v>7.9190751445086693E-2</c:v>
                </c:pt>
                <c:pt idx="1593">
                  <c:v>7.9190751445086693E-2</c:v>
                </c:pt>
                <c:pt idx="1594">
                  <c:v>7.8612716763005797E-2</c:v>
                </c:pt>
                <c:pt idx="1595">
                  <c:v>7.8612716763005797E-2</c:v>
                </c:pt>
                <c:pt idx="1596">
                  <c:v>7.8612716763005797E-2</c:v>
                </c:pt>
                <c:pt idx="1597">
                  <c:v>7.8612716763005797E-2</c:v>
                </c:pt>
                <c:pt idx="1598">
                  <c:v>7.8612716763005797E-2</c:v>
                </c:pt>
                <c:pt idx="1599">
                  <c:v>7.8612716763005797E-2</c:v>
                </c:pt>
                <c:pt idx="1600">
                  <c:v>7.8612716763005797E-2</c:v>
                </c:pt>
                <c:pt idx="1601">
                  <c:v>7.8612716763005797E-2</c:v>
                </c:pt>
                <c:pt idx="1602">
                  <c:v>7.8612716763005797E-2</c:v>
                </c:pt>
                <c:pt idx="1603">
                  <c:v>7.8034682080924803E-2</c:v>
                </c:pt>
                <c:pt idx="1604">
                  <c:v>7.8034682080924803E-2</c:v>
                </c:pt>
                <c:pt idx="1605">
                  <c:v>7.8034682080924803E-2</c:v>
                </c:pt>
                <c:pt idx="1606">
                  <c:v>7.8034682080924803E-2</c:v>
                </c:pt>
                <c:pt idx="1607">
                  <c:v>7.8034682080924803E-2</c:v>
                </c:pt>
                <c:pt idx="1608">
                  <c:v>7.7456647398843906E-2</c:v>
                </c:pt>
                <c:pt idx="1609">
                  <c:v>7.7456647398843906E-2</c:v>
                </c:pt>
                <c:pt idx="1610">
                  <c:v>7.7456647398843906E-2</c:v>
                </c:pt>
                <c:pt idx="1611">
                  <c:v>7.7456647398843906E-2</c:v>
                </c:pt>
                <c:pt idx="1612">
                  <c:v>7.6878612716762995E-2</c:v>
                </c:pt>
                <c:pt idx="1613">
                  <c:v>7.6878612716762995E-2</c:v>
                </c:pt>
                <c:pt idx="1614">
                  <c:v>7.6878612716762995E-2</c:v>
                </c:pt>
                <c:pt idx="1615">
                  <c:v>7.6878612716762995E-2</c:v>
                </c:pt>
                <c:pt idx="1616">
                  <c:v>7.6878612716762995E-2</c:v>
                </c:pt>
                <c:pt idx="1617">
                  <c:v>7.6878612716762995E-2</c:v>
                </c:pt>
                <c:pt idx="1618">
                  <c:v>7.6878612716762995E-2</c:v>
                </c:pt>
                <c:pt idx="1619">
                  <c:v>7.6878612716762995E-2</c:v>
                </c:pt>
                <c:pt idx="1620">
                  <c:v>7.6300578034682098E-2</c:v>
                </c:pt>
                <c:pt idx="1621">
                  <c:v>7.6300578034682098E-2</c:v>
                </c:pt>
                <c:pt idx="1622">
                  <c:v>7.6300578034682098E-2</c:v>
                </c:pt>
                <c:pt idx="1623">
                  <c:v>7.6300578034682098E-2</c:v>
                </c:pt>
                <c:pt idx="1624">
                  <c:v>7.6300578034682098E-2</c:v>
                </c:pt>
                <c:pt idx="1625">
                  <c:v>7.6300578034682098E-2</c:v>
                </c:pt>
                <c:pt idx="1626">
                  <c:v>7.6300578034682098E-2</c:v>
                </c:pt>
                <c:pt idx="1627">
                  <c:v>7.6300578034682098E-2</c:v>
                </c:pt>
                <c:pt idx="1628">
                  <c:v>7.6300578034682098E-2</c:v>
                </c:pt>
                <c:pt idx="1629">
                  <c:v>7.6300578034682098E-2</c:v>
                </c:pt>
                <c:pt idx="1630">
                  <c:v>7.6300578034682098E-2</c:v>
                </c:pt>
                <c:pt idx="1631">
                  <c:v>7.6300578034682098E-2</c:v>
                </c:pt>
                <c:pt idx="1632">
                  <c:v>7.6300578034682098E-2</c:v>
                </c:pt>
                <c:pt idx="1633">
                  <c:v>7.6300578034682098E-2</c:v>
                </c:pt>
                <c:pt idx="1634">
                  <c:v>7.6300578034682098E-2</c:v>
                </c:pt>
                <c:pt idx="1635">
                  <c:v>7.6300578034682098E-2</c:v>
                </c:pt>
                <c:pt idx="1636">
                  <c:v>7.6300578034682098E-2</c:v>
                </c:pt>
                <c:pt idx="1637">
                  <c:v>7.6300578034682098E-2</c:v>
                </c:pt>
                <c:pt idx="1638">
                  <c:v>7.6300578034682098E-2</c:v>
                </c:pt>
                <c:pt idx="1639">
                  <c:v>7.6300578034682098E-2</c:v>
                </c:pt>
                <c:pt idx="1640">
                  <c:v>7.6300578034682098E-2</c:v>
                </c:pt>
                <c:pt idx="1641">
                  <c:v>7.6300578034682098E-2</c:v>
                </c:pt>
                <c:pt idx="1642">
                  <c:v>7.6300578034682098E-2</c:v>
                </c:pt>
                <c:pt idx="1643">
                  <c:v>7.6300578034682098E-2</c:v>
                </c:pt>
                <c:pt idx="1644">
                  <c:v>7.6300578034682098E-2</c:v>
                </c:pt>
                <c:pt idx="1645">
                  <c:v>7.6878612716762995E-2</c:v>
                </c:pt>
                <c:pt idx="1646">
                  <c:v>7.6878612716762995E-2</c:v>
                </c:pt>
                <c:pt idx="1647">
                  <c:v>7.6878612716762995E-2</c:v>
                </c:pt>
                <c:pt idx="1648">
                  <c:v>7.6878612716762995E-2</c:v>
                </c:pt>
                <c:pt idx="1649">
                  <c:v>7.6878612716762995E-2</c:v>
                </c:pt>
                <c:pt idx="1650">
                  <c:v>7.6878612716762995E-2</c:v>
                </c:pt>
                <c:pt idx="1651">
                  <c:v>7.6878612716762995E-2</c:v>
                </c:pt>
                <c:pt idx="1652">
                  <c:v>7.6878612716762995E-2</c:v>
                </c:pt>
                <c:pt idx="1653">
                  <c:v>7.6878612716762995E-2</c:v>
                </c:pt>
                <c:pt idx="1654">
                  <c:v>7.7456647398843906E-2</c:v>
                </c:pt>
                <c:pt idx="1655">
                  <c:v>7.7456647398843906E-2</c:v>
                </c:pt>
                <c:pt idx="1656">
                  <c:v>7.7456647398843906E-2</c:v>
                </c:pt>
                <c:pt idx="1657">
                  <c:v>7.7456647398843906E-2</c:v>
                </c:pt>
                <c:pt idx="1658">
                  <c:v>7.7456647398843906E-2</c:v>
                </c:pt>
                <c:pt idx="1659">
                  <c:v>7.6878612716762995E-2</c:v>
                </c:pt>
                <c:pt idx="1660">
                  <c:v>7.6878612716762995E-2</c:v>
                </c:pt>
                <c:pt idx="1661">
                  <c:v>7.6878612716762995E-2</c:v>
                </c:pt>
                <c:pt idx="1662">
                  <c:v>7.6878612716762995E-2</c:v>
                </c:pt>
                <c:pt idx="1663">
                  <c:v>7.6878612716762995E-2</c:v>
                </c:pt>
                <c:pt idx="1664">
                  <c:v>7.7456647398843906E-2</c:v>
                </c:pt>
                <c:pt idx="1665">
                  <c:v>7.8034682080924803E-2</c:v>
                </c:pt>
                <c:pt idx="1666">
                  <c:v>7.9190751445086693E-2</c:v>
                </c:pt>
                <c:pt idx="1667">
                  <c:v>8.0346820809248501E-2</c:v>
                </c:pt>
                <c:pt idx="1668">
                  <c:v>8.1502890173410406E-2</c:v>
                </c:pt>
                <c:pt idx="1669">
                  <c:v>8.2080924855491302E-2</c:v>
                </c:pt>
                <c:pt idx="1670">
                  <c:v>8.1502890173410406E-2</c:v>
                </c:pt>
                <c:pt idx="1671">
                  <c:v>8.0924855491329495E-2</c:v>
                </c:pt>
                <c:pt idx="1672">
                  <c:v>7.9768786127167604E-2</c:v>
                </c:pt>
                <c:pt idx="1673">
                  <c:v>7.9190751445086693E-2</c:v>
                </c:pt>
                <c:pt idx="1674">
                  <c:v>7.9190751445086693E-2</c:v>
                </c:pt>
                <c:pt idx="1675">
                  <c:v>7.8612716763005797E-2</c:v>
                </c:pt>
                <c:pt idx="1676">
                  <c:v>7.8612716763005797E-2</c:v>
                </c:pt>
                <c:pt idx="1677">
                  <c:v>7.8612716763005797E-2</c:v>
                </c:pt>
                <c:pt idx="1678">
                  <c:v>7.8034682080924803E-2</c:v>
                </c:pt>
                <c:pt idx="1679">
                  <c:v>7.8034682080924803E-2</c:v>
                </c:pt>
                <c:pt idx="1680">
                  <c:v>7.7456647398843906E-2</c:v>
                </c:pt>
                <c:pt idx="1681">
                  <c:v>7.7456647398843906E-2</c:v>
                </c:pt>
                <c:pt idx="1682">
                  <c:v>7.7456647398843906E-2</c:v>
                </c:pt>
                <c:pt idx="1683">
                  <c:v>7.7456647398843906E-2</c:v>
                </c:pt>
                <c:pt idx="1684">
                  <c:v>7.7456647398843906E-2</c:v>
                </c:pt>
                <c:pt idx="1685">
                  <c:v>7.7456647398843906E-2</c:v>
                </c:pt>
                <c:pt idx="1686">
                  <c:v>7.7456647398843906E-2</c:v>
                </c:pt>
                <c:pt idx="1687">
                  <c:v>7.7456647398843906E-2</c:v>
                </c:pt>
                <c:pt idx="1688">
                  <c:v>7.7456647398843906E-2</c:v>
                </c:pt>
                <c:pt idx="1689">
                  <c:v>7.7456647398843906E-2</c:v>
                </c:pt>
                <c:pt idx="1690">
                  <c:v>7.7456647398843906E-2</c:v>
                </c:pt>
                <c:pt idx="1691">
                  <c:v>7.7456647398843906E-2</c:v>
                </c:pt>
                <c:pt idx="1692">
                  <c:v>7.7456647398843906E-2</c:v>
                </c:pt>
                <c:pt idx="1693">
                  <c:v>7.7456647398843906E-2</c:v>
                </c:pt>
                <c:pt idx="1694">
                  <c:v>7.8034682080924803E-2</c:v>
                </c:pt>
                <c:pt idx="1695">
                  <c:v>7.8034682080924803E-2</c:v>
                </c:pt>
                <c:pt idx="1696">
                  <c:v>7.8034682080924803E-2</c:v>
                </c:pt>
                <c:pt idx="1697">
                  <c:v>7.8612716763005797E-2</c:v>
                </c:pt>
                <c:pt idx="1698">
                  <c:v>7.8612716763005797E-2</c:v>
                </c:pt>
                <c:pt idx="1699">
                  <c:v>7.9190751445086693E-2</c:v>
                </c:pt>
                <c:pt idx="1700">
                  <c:v>7.9190751445086693E-2</c:v>
                </c:pt>
                <c:pt idx="1701">
                  <c:v>7.9190751445086693E-2</c:v>
                </c:pt>
                <c:pt idx="1702">
                  <c:v>7.9190751445086693E-2</c:v>
                </c:pt>
                <c:pt idx="1703">
                  <c:v>7.9190751445086693E-2</c:v>
                </c:pt>
                <c:pt idx="1704">
                  <c:v>7.9190751445086693E-2</c:v>
                </c:pt>
                <c:pt idx="1705">
                  <c:v>7.9768786127167604E-2</c:v>
                </c:pt>
                <c:pt idx="1706">
                  <c:v>7.9768786127167604E-2</c:v>
                </c:pt>
                <c:pt idx="1707">
                  <c:v>7.9768786127167604E-2</c:v>
                </c:pt>
                <c:pt idx="1708">
                  <c:v>7.9190751445086693E-2</c:v>
                </c:pt>
                <c:pt idx="1709">
                  <c:v>7.9190751445086693E-2</c:v>
                </c:pt>
                <c:pt idx="1710">
                  <c:v>7.9190751445086693E-2</c:v>
                </c:pt>
                <c:pt idx="1711">
                  <c:v>7.9190751445086693E-2</c:v>
                </c:pt>
                <c:pt idx="1712">
                  <c:v>7.8612716763005797E-2</c:v>
                </c:pt>
                <c:pt idx="1713">
                  <c:v>7.8034682080924803E-2</c:v>
                </c:pt>
                <c:pt idx="1714">
                  <c:v>7.8034682080924803E-2</c:v>
                </c:pt>
                <c:pt idx="1715">
                  <c:v>7.7456647398843906E-2</c:v>
                </c:pt>
                <c:pt idx="1716">
                  <c:v>7.7456647398843906E-2</c:v>
                </c:pt>
                <c:pt idx="1717">
                  <c:v>7.6878612716762995E-2</c:v>
                </c:pt>
                <c:pt idx="1718">
                  <c:v>7.6878612716762995E-2</c:v>
                </c:pt>
                <c:pt idx="1719">
                  <c:v>7.6878612716762995E-2</c:v>
                </c:pt>
                <c:pt idx="1720">
                  <c:v>7.6878612716762995E-2</c:v>
                </c:pt>
                <c:pt idx="1721">
                  <c:v>7.6878612716762995E-2</c:v>
                </c:pt>
                <c:pt idx="1722">
                  <c:v>7.6878612716762995E-2</c:v>
                </c:pt>
                <c:pt idx="1723">
                  <c:v>7.6878612716762995E-2</c:v>
                </c:pt>
                <c:pt idx="1724">
                  <c:v>7.6878612716762995E-2</c:v>
                </c:pt>
                <c:pt idx="1725">
                  <c:v>7.6878612716762995E-2</c:v>
                </c:pt>
                <c:pt idx="1726">
                  <c:v>7.6300578034682098E-2</c:v>
                </c:pt>
                <c:pt idx="1727">
                  <c:v>7.5722543352601202E-2</c:v>
                </c:pt>
                <c:pt idx="1728">
                  <c:v>7.5722543352601202E-2</c:v>
                </c:pt>
                <c:pt idx="1729">
                  <c:v>7.5144508670520194E-2</c:v>
                </c:pt>
                <c:pt idx="1730">
                  <c:v>7.5144508670520194E-2</c:v>
                </c:pt>
                <c:pt idx="1731">
                  <c:v>7.5144508670520194E-2</c:v>
                </c:pt>
                <c:pt idx="1732">
                  <c:v>7.5722543352601202E-2</c:v>
                </c:pt>
                <c:pt idx="1733">
                  <c:v>7.5722543352601202E-2</c:v>
                </c:pt>
                <c:pt idx="1734">
                  <c:v>7.6300578034682098E-2</c:v>
                </c:pt>
                <c:pt idx="1735">
                  <c:v>7.6300578034682098E-2</c:v>
                </c:pt>
                <c:pt idx="1736">
                  <c:v>7.5722543352601202E-2</c:v>
                </c:pt>
                <c:pt idx="1737">
                  <c:v>7.5144508670520194E-2</c:v>
                </c:pt>
                <c:pt idx="1738">
                  <c:v>7.5144508670520194E-2</c:v>
                </c:pt>
                <c:pt idx="1739">
                  <c:v>7.4566473988439297E-2</c:v>
                </c:pt>
                <c:pt idx="1740">
                  <c:v>7.4566473988439297E-2</c:v>
                </c:pt>
                <c:pt idx="1741">
                  <c:v>7.4566473988439297E-2</c:v>
                </c:pt>
                <c:pt idx="1742">
                  <c:v>7.4566473988439297E-2</c:v>
                </c:pt>
                <c:pt idx="1743">
                  <c:v>7.5144508670520194E-2</c:v>
                </c:pt>
                <c:pt idx="1744">
                  <c:v>7.5144508670520194E-2</c:v>
                </c:pt>
                <c:pt idx="1745">
                  <c:v>7.5144508670520194E-2</c:v>
                </c:pt>
                <c:pt idx="1746">
                  <c:v>7.5144508670520194E-2</c:v>
                </c:pt>
                <c:pt idx="1747">
                  <c:v>7.4566473988439297E-2</c:v>
                </c:pt>
                <c:pt idx="1748">
                  <c:v>7.39884393063584E-2</c:v>
                </c:pt>
                <c:pt idx="1749">
                  <c:v>7.39884393063584E-2</c:v>
                </c:pt>
                <c:pt idx="1750">
                  <c:v>7.39884393063584E-2</c:v>
                </c:pt>
                <c:pt idx="1751">
                  <c:v>7.39884393063584E-2</c:v>
                </c:pt>
                <c:pt idx="1752">
                  <c:v>7.4566473988439297E-2</c:v>
                </c:pt>
                <c:pt idx="1753">
                  <c:v>7.5144508670520194E-2</c:v>
                </c:pt>
                <c:pt idx="1754">
                  <c:v>7.5144508670520194E-2</c:v>
                </c:pt>
                <c:pt idx="1755">
                  <c:v>7.5144508670520194E-2</c:v>
                </c:pt>
                <c:pt idx="1756">
                  <c:v>7.4566473988439297E-2</c:v>
                </c:pt>
                <c:pt idx="1757">
                  <c:v>7.39884393063584E-2</c:v>
                </c:pt>
                <c:pt idx="1758">
                  <c:v>7.3410404624277503E-2</c:v>
                </c:pt>
                <c:pt idx="1759">
                  <c:v>7.3410404624277503E-2</c:v>
                </c:pt>
                <c:pt idx="1760">
                  <c:v>7.3410404624277503E-2</c:v>
                </c:pt>
                <c:pt idx="1761">
                  <c:v>7.3410404624277503E-2</c:v>
                </c:pt>
                <c:pt idx="1762">
                  <c:v>7.3410404624277503E-2</c:v>
                </c:pt>
                <c:pt idx="1763">
                  <c:v>7.39884393063584E-2</c:v>
                </c:pt>
                <c:pt idx="1764">
                  <c:v>7.39884393063584E-2</c:v>
                </c:pt>
                <c:pt idx="1765">
                  <c:v>7.39884393063584E-2</c:v>
                </c:pt>
                <c:pt idx="1766">
                  <c:v>7.39884393063584E-2</c:v>
                </c:pt>
                <c:pt idx="1767">
                  <c:v>7.39884393063584E-2</c:v>
                </c:pt>
                <c:pt idx="1768">
                  <c:v>7.39884393063584E-2</c:v>
                </c:pt>
                <c:pt idx="1769">
                  <c:v>7.39884393063584E-2</c:v>
                </c:pt>
                <c:pt idx="1770">
                  <c:v>7.3410404624277503E-2</c:v>
                </c:pt>
                <c:pt idx="1771">
                  <c:v>7.3410404624277503E-2</c:v>
                </c:pt>
                <c:pt idx="1772">
                  <c:v>7.2832369942196495E-2</c:v>
                </c:pt>
                <c:pt idx="1773">
                  <c:v>7.2832369942196495E-2</c:v>
                </c:pt>
                <c:pt idx="1774">
                  <c:v>7.2254335260115599E-2</c:v>
                </c:pt>
                <c:pt idx="1775">
                  <c:v>7.2254335260115599E-2</c:v>
                </c:pt>
                <c:pt idx="1776">
                  <c:v>7.2254335260115599E-2</c:v>
                </c:pt>
                <c:pt idx="1777">
                  <c:v>7.2832369942196495E-2</c:v>
                </c:pt>
                <c:pt idx="1778">
                  <c:v>7.2832369942196495E-2</c:v>
                </c:pt>
                <c:pt idx="1779">
                  <c:v>7.2832369942196495E-2</c:v>
                </c:pt>
                <c:pt idx="1780">
                  <c:v>7.2832369942196495E-2</c:v>
                </c:pt>
                <c:pt idx="1781">
                  <c:v>7.2254335260115599E-2</c:v>
                </c:pt>
                <c:pt idx="1782">
                  <c:v>7.2254335260115599E-2</c:v>
                </c:pt>
                <c:pt idx="1783">
                  <c:v>7.2254335260115599E-2</c:v>
                </c:pt>
                <c:pt idx="1784">
                  <c:v>7.2832369942196495E-2</c:v>
                </c:pt>
                <c:pt idx="1785">
                  <c:v>7.2832369942196495E-2</c:v>
                </c:pt>
                <c:pt idx="1786">
                  <c:v>7.2832369942196495E-2</c:v>
                </c:pt>
                <c:pt idx="1787">
                  <c:v>7.2832369942196495E-2</c:v>
                </c:pt>
                <c:pt idx="1788">
                  <c:v>7.2832369942196495E-2</c:v>
                </c:pt>
                <c:pt idx="1789">
                  <c:v>7.2832369942196495E-2</c:v>
                </c:pt>
                <c:pt idx="1790">
                  <c:v>7.2832369942196495E-2</c:v>
                </c:pt>
                <c:pt idx="1791">
                  <c:v>7.2832369942196495E-2</c:v>
                </c:pt>
                <c:pt idx="1792">
                  <c:v>7.2832369942196495E-2</c:v>
                </c:pt>
                <c:pt idx="1793">
                  <c:v>7.2832369942196495E-2</c:v>
                </c:pt>
                <c:pt idx="1794">
                  <c:v>7.2254335260115599E-2</c:v>
                </c:pt>
                <c:pt idx="1795">
                  <c:v>7.2254335260115599E-2</c:v>
                </c:pt>
                <c:pt idx="1796">
                  <c:v>7.2254335260115599E-2</c:v>
                </c:pt>
                <c:pt idx="1797">
                  <c:v>7.2832369942196495E-2</c:v>
                </c:pt>
                <c:pt idx="1798">
                  <c:v>7.2832369942196495E-2</c:v>
                </c:pt>
                <c:pt idx="1799">
                  <c:v>7.2832369942196495E-2</c:v>
                </c:pt>
                <c:pt idx="1800">
                  <c:v>7.2832369942196495E-2</c:v>
                </c:pt>
                <c:pt idx="1801">
                  <c:v>7.2832369942196495E-2</c:v>
                </c:pt>
                <c:pt idx="1802">
                  <c:v>7.2254335260115599E-2</c:v>
                </c:pt>
                <c:pt idx="1803">
                  <c:v>7.2254335260115599E-2</c:v>
                </c:pt>
                <c:pt idx="1804">
                  <c:v>7.1676300578034702E-2</c:v>
                </c:pt>
                <c:pt idx="1805">
                  <c:v>7.2254335260115599E-2</c:v>
                </c:pt>
                <c:pt idx="1806">
                  <c:v>7.2254335260115599E-2</c:v>
                </c:pt>
                <c:pt idx="1807">
                  <c:v>7.2254335260115599E-2</c:v>
                </c:pt>
                <c:pt idx="1808">
                  <c:v>7.2254335260115599E-2</c:v>
                </c:pt>
                <c:pt idx="1809">
                  <c:v>7.1676300578034702E-2</c:v>
                </c:pt>
                <c:pt idx="1810">
                  <c:v>7.0520231213872797E-2</c:v>
                </c:pt>
                <c:pt idx="1811">
                  <c:v>6.99421965317919E-2</c:v>
                </c:pt>
                <c:pt idx="1812">
                  <c:v>6.99421965317919E-2</c:v>
                </c:pt>
                <c:pt idx="1813">
                  <c:v>7.0520231213872797E-2</c:v>
                </c:pt>
                <c:pt idx="1814">
                  <c:v>7.1098265895953805E-2</c:v>
                </c:pt>
                <c:pt idx="1815">
                  <c:v>7.1098265895953805E-2</c:v>
                </c:pt>
                <c:pt idx="1816">
                  <c:v>7.0520231213872797E-2</c:v>
                </c:pt>
                <c:pt idx="1817">
                  <c:v>6.99421965317919E-2</c:v>
                </c:pt>
                <c:pt idx="1818">
                  <c:v>6.9364161849711004E-2</c:v>
                </c:pt>
                <c:pt idx="1819">
                  <c:v>6.8786127167630107E-2</c:v>
                </c:pt>
                <c:pt idx="1820">
                  <c:v>6.9364161849711004E-2</c:v>
                </c:pt>
                <c:pt idx="1821">
                  <c:v>6.9364161849711004E-2</c:v>
                </c:pt>
                <c:pt idx="1822">
                  <c:v>6.99421965317919E-2</c:v>
                </c:pt>
                <c:pt idx="1823">
                  <c:v>7.0520231213872797E-2</c:v>
                </c:pt>
                <c:pt idx="1824">
                  <c:v>7.1098265895953805E-2</c:v>
                </c:pt>
                <c:pt idx="1825">
                  <c:v>7.1676300578034702E-2</c:v>
                </c:pt>
                <c:pt idx="1826">
                  <c:v>7.2254335260115599E-2</c:v>
                </c:pt>
                <c:pt idx="1827">
                  <c:v>7.2254335260115599E-2</c:v>
                </c:pt>
                <c:pt idx="1828">
                  <c:v>7.2832369942196495E-2</c:v>
                </c:pt>
                <c:pt idx="1829">
                  <c:v>7.2832369942196495E-2</c:v>
                </c:pt>
                <c:pt idx="1830">
                  <c:v>7.3410404624277503E-2</c:v>
                </c:pt>
                <c:pt idx="1831">
                  <c:v>7.3410404624277503E-2</c:v>
                </c:pt>
                <c:pt idx="1832">
                  <c:v>7.1676300578034702E-2</c:v>
                </c:pt>
                <c:pt idx="1833">
                  <c:v>6.7630057803468202E-2</c:v>
                </c:pt>
                <c:pt idx="1834">
                  <c:v>6.2427745664739902E-2</c:v>
                </c:pt>
                <c:pt idx="1835">
                  <c:v>5.8381502890173402E-2</c:v>
                </c:pt>
                <c:pt idx="1836">
                  <c:v>5.6647398843930601E-2</c:v>
                </c:pt>
                <c:pt idx="1837">
                  <c:v>5.7225433526011601E-2</c:v>
                </c:pt>
                <c:pt idx="1838">
                  <c:v>5.8959537572254299E-2</c:v>
                </c:pt>
                <c:pt idx="1839">
                  <c:v>6.0115606936416197E-2</c:v>
                </c:pt>
                <c:pt idx="1840">
                  <c:v>6.1271676300577997E-2</c:v>
                </c:pt>
                <c:pt idx="1841">
                  <c:v>6.1849710982658998E-2</c:v>
                </c:pt>
                <c:pt idx="1842">
                  <c:v>6.3005780346820806E-2</c:v>
                </c:pt>
                <c:pt idx="1843">
                  <c:v>6.3005780346820806E-2</c:v>
                </c:pt>
                <c:pt idx="1844">
                  <c:v>6.3583815028901702E-2</c:v>
                </c:pt>
                <c:pt idx="1845">
                  <c:v>6.3583815028901702E-2</c:v>
                </c:pt>
                <c:pt idx="1846">
                  <c:v>6.3583815028901702E-2</c:v>
                </c:pt>
                <c:pt idx="1847">
                  <c:v>6.3005780346820806E-2</c:v>
                </c:pt>
                <c:pt idx="1848">
                  <c:v>6.2427745664739902E-2</c:v>
                </c:pt>
                <c:pt idx="1849">
                  <c:v>6.2427745664739902E-2</c:v>
                </c:pt>
                <c:pt idx="1850">
                  <c:v>6.3005780346820806E-2</c:v>
                </c:pt>
                <c:pt idx="1851">
                  <c:v>6.3583815028901702E-2</c:v>
                </c:pt>
                <c:pt idx="1852">
                  <c:v>6.4161849710982696E-2</c:v>
                </c:pt>
                <c:pt idx="1853">
                  <c:v>6.4739884393063593E-2</c:v>
                </c:pt>
                <c:pt idx="1854">
                  <c:v>6.5317919075144504E-2</c:v>
                </c:pt>
                <c:pt idx="1855">
                  <c:v>6.4739884393063593E-2</c:v>
                </c:pt>
                <c:pt idx="1856">
                  <c:v>6.4161849710982696E-2</c:v>
                </c:pt>
                <c:pt idx="1857">
                  <c:v>6.3583815028901702E-2</c:v>
                </c:pt>
                <c:pt idx="1858">
                  <c:v>6.2427745664739902E-2</c:v>
                </c:pt>
                <c:pt idx="1859">
                  <c:v>6.1849710982658998E-2</c:v>
                </c:pt>
                <c:pt idx="1860">
                  <c:v>6.2427745664739902E-2</c:v>
                </c:pt>
                <c:pt idx="1861">
                  <c:v>6.2427745664739902E-2</c:v>
                </c:pt>
                <c:pt idx="1862">
                  <c:v>6.3005780346820806E-2</c:v>
                </c:pt>
                <c:pt idx="1863">
                  <c:v>6.3583815028901702E-2</c:v>
                </c:pt>
                <c:pt idx="1864">
                  <c:v>6.4161849710982696E-2</c:v>
                </c:pt>
                <c:pt idx="1865">
                  <c:v>6.4739884393063593E-2</c:v>
                </c:pt>
                <c:pt idx="1866">
                  <c:v>6.4739884393063593E-2</c:v>
                </c:pt>
                <c:pt idx="1867">
                  <c:v>6.5317919075144504E-2</c:v>
                </c:pt>
                <c:pt idx="1868">
                  <c:v>6.5895953757225401E-2</c:v>
                </c:pt>
                <c:pt idx="1869">
                  <c:v>6.6473988439306395E-2</c:v>
                </c:pt>
                <c:pt idx="1870">
                  <c:v>6.6473988439306395E-2</c:v>
                </c:pt>
                <c:pt idx="1871">
                  <c:v>6.7052023121387305E-2</c:v>
                </c:pt>
                <c:pt idx="1872">
                  <c:v>6.7630057803468202E-2</c:v>
                </c:pt>
                <c:pt idx="1873">
                  <c:v>6.7630057803468202E-2</c:v>
                </c:pt>
                <c:pt idx="1874">
                  <c:v>6.7630057803468202E-2</c:v>
                </c:pt>
                <c:pt idx="1875">
                  <c:v>6.8208092485549099E-2</c:v>
                </c:pt>
                <c:pt idx="1876">
                  <c:v>6.8786127167630107E-2</c:v>
                </c:pt>
                <c:pt idx="1877">
                  <c:v>6.9364161849711004E-2</c:v>
                </c:pt>
                <c:pt idx="1878">
                  <c:v>6.99421965317919E-2</c:v>
                </c:pt>
                <c:pt idx="1879">
                  <c:v>6.99421965317919E-2</c:v>
                </c:pt>
                <c:pt idx="1880">
                  <c:v>6.99421965317919E-2</c:v>
                </c:pt>
                <c:pt idx="1881">
                  <c:v>6.99421965317919E-2</c:v>
                </c:pt>
                <c:pt idx="1882">
                  <c:v>6.9364161849711004E-2</c:v>
                </c:pt>
                <c:pt idx="1883">
                  <c:v>6.8786127167630107E-2</c:v>
                </c:pt>
                <c:pt idx="1884">
                  <c:v>6.8786127167630107E-2</c:v>
                </c:pt>
                <c:pt idx="1885">
                  <c:v>6.8786127167630107E-2</c:v>
                </c:pt>
                <c:pt idx="1886">
                  <c:v>6.8208092485549099E-2</c:v>
                </c:pt>
                <c:pt idx="1887">
                  <c:v>6.8208092485549099E-2</c:v>
                </c:pt>
                <c:pt idx="1888">
                  <c:v>6.8208092485549099E-2</c:v>
                </c:pt>
                <c:pt idx="1889">
                  <c:v>6.8786127167630107E-2</c:v>
                </c:pt>
                <c:pt idx="1890">
                  <c:v>6.8786127167630107E-2</c:v>
                </c:pt>
                <c:pt idx="1891">
                  <c:v>6.8786127167630107E-2</c:v>
                </c:pt>
                <c:pt idx="1892">
                  <c:v>6.8786127167630107E-2</c:v>
                </c:pt>
                <c:pt idx="1893">
                  <c:v>6.8786127167630107E-2</c:v>
                </c:pt>
                <c:pt idx="1894">
                  <c:v>6.8786127167630107E-2</c:v>
                </c:pt>
                <c:pt idx="1895">
                  <c:v>6.8208092485549099E-2</c:v>
                </c:pt>
                <c:pt idx="1896">
                  <c:v>6.7630057803468202E-2</c:v>
                </c:pt>
                <c:pt idx="1897">
                  <c:v>6.6473988439306395E-2</c:v>
                </c:pt>
                <c:pt idx="1898">
                  <c:v>6.6473988439306395E-2</c:v>
                </c:pt>
                <c:pt idx="1899">
                  <c:v>6.5895953757225401E-2</c:v>
                </c:pt>
                <c:pt idx="1900">
                  <c:v>6.6473988439306395E-2</c:v>
                </c:pt>
                <c:pt idx="1901">
                  <c:v>6.6473988439306395E-2</c:v>
                </c:pt>
                <c:pt idx="1902">
                  <c:v>6.7052023121387305E-2</c:v>
                </c:pt>
                <c:pt idx="1903">
                  <c:v>6.7630057803468202E-2</c:v>
                </c:pt>
                <c:pt idx="1904">
                  <c:v>6.7630057803468202E-2</c:v>
                </c:pt>
                <c:pt idx="1905">
                  <c:v>6.7630057803468202E-2</c:v>
                </c:pt>
                <c:pt idx="1906">
                  <c:v>6.7630057803468202E-2</c:v>
                </c:pt>
                <c:pt idx="1907">
                  <c:v>6.7052023121387305E-2</c:v>
                </c:pt>
                <c:pt idx="1908">
                  <c:v>6.7052023121387305E-2</c:v>
                </c:pt>
                <c:pt idx="1909">
                  <c:v>6.7052023121387305E-2</c:v>
                </c:pt>
                <c:pt idx="1910">
                  <c:v>6.7052023121387305E-2</c:v>
                </c:pt>
                <c:pt idx="1911">
                  <c:v>6.7052023121387305E-2</c:v>
                </c:pt>
                <c:pt idx="1912">
                  <c:v>6.7630057803468202E-2</c:v>
                </c:pt>
                <c:pt idx="1913">
                  <c:v>6.7630057803468202E-2</c:v>
                </c:pt>
                <c:pt idx="1914">
                  <c:v>6.7052023121387305E-2</c:v>
                </c:pt>
                <c:pt idx="1915">
                  <c:v>6.6473988439306395E-2</c:v>
                </c:pt>
                <c:pt idx="1916">
                  <c:v>6.6473988439306395E-2</c:v>
                </c:pt>
                <c:pt idx="1917">
                  <c:v>6.5895953757225401E-2</c:v>
                </c:pt>
                <c:pt idx="1918">
                  <c:v>6.5895953757225401E-2</c:v>
                </c:pt>
                <c:pt idx="1919">
                  <c:v>6.5895953757225401E-2</c:v>
                </c:pt>
                <c:pt idx="1920">
                  <c:v>6.5895953757225401E-2</c:v>
                </c:pt>
                <c:pt idx="1921">
                  <c:v>6.5895953757225401E-2</c:v>
                </c:pt>
                <c:pt idx="1922">
                  <c:v>6.5895953757225401E-2</c:v>
                </c:pt>
                <c:pt idx="1923">
                  <c:v>6.5895953757225401E-2</c:v>
                </c:pt>
                <c:pt idx="1924">
                  <c:v>6.5895953757225401E-2</c:v>
                </c:pt>
                <c:pt idx="1925">
                  <c:v>6.5317919075144504E-2</c:v>
                </c:pt>
                <c:pt idx="1926">
                  <c:v>6.5317919075144504E-2</c:v>
                </c:pt>
                <c:pt idx="1927">
                  <c:v>6.4739884393063593E-2</c:v>
                </c:pt>
                <c:pt idx="1928">
                  <c:v>6.4161849710982696E-2</c:v>
                </c:pt>
                <c:pt idx="1929">
                  <c:v>6.4161849710982696E-2</c:v>
                </c:pt>
                <c:pt idx="1930">
                  <c:v>6.4161849710982696E-2</c:v>
                </c:pt>
                <c:pt idx="1931">
                  <c:v>6.4161849710982696E-2</c:v>
                </c:pt>
                <c:pt idx="1932">
                  <c:v>6.4161849710982696E-2</c:v>
                </c:pt>
                <c:pt idx="1933">
                  <c:v>6.4161849710982696E-2</c:v>
                </c:pt>
                <c:pt idx="1934">
                  <c:v>6.4161849710982696E-2</c:v>
                </c:pt>
                <c:pt idx="1935">
                  <c:v>6.4161849710982696E-2</c:v>
                </c:pt>
                <c:pt idx="1936">
                  <c:v>6.4161849710982696E-2</c:v>
                </c:pt>
                <c:pt idx="1937">
                  <c:v>6.3583815028901702E-2</c:v>
                </c:pt>
                <c:pt idx="1938">
                  <c:v>6.3583815028901702E-2</c:v>
                </c:pt>
                <c:pt idx="1939">
                  <c:v>6.3583815028901702E-2</c:v>
                </c:pt>
                <c:pt idx="1940">
                  <c:v>6.4739884393063593E-2</c:v>
                </c:pt>
                <c:pt idx="1941">
                  <c:v>6.5895953757225401E-2</c:v>
                </c:pt>
                <c:pt idx="1942">
                  <c:v>6.7052023121387305E-2</c:v>
                </c:pt>
                <c:pt idx="1943">
                  <c:v>6.6473988439306395E-2</c:v>
                </c:pt>
                <c:pt idx="1944">
                  <c:v>6.5317919075144504E-2</c:v>
                </c:pt>
                <c:pt idx="1945">
                  <c:v>6.3583815028901702E-2</c:v>
                </c:pt>
                <c:pt idx="1946">
                  <c:v>6.2427745664739902E-2</c:v>
                </c:pt>
                <c:pt idx="1947">
                  <c:v>6.1849710982658998E-2</c:v>
                </c:pt>
                <c:pt idx="1948">
                  <c:v>6.1271676300577997E-2</c:v>
                </c:pt>
                <c:pt idx="1949">
                  <c:v>6.1271676300577997E-2</c:v>
                </c:pt>
                <c:pt idx="1950">
                  <c:v>6.1271676300577997E-2</c:v>
                </c:pt>
                <c:pt idx="1951">
                  <c:v>6.1271676300577997E-2</c:v>
                </c:pt>
                <c:pt idx="1952">
                  <c:v>6.1271676300577997E-2</c:v>
                </c:pt>
                <c:pt idx="1953">
                  <c:v>6.1271676300577997E-2</c:v>
                </c:pt>
                <c:pt idx="1954">
                  <c:v>6.06936416184971E-2</c:v>
                </c:pt>
                <c:pt idx="1955">
                  <c:v>6.06936416184971E-2</c:v>
                </c:pt>
                <c:pt idx="1956">
                  <c:v>6.06936416184971E-2</c:v>
                </c:pt>
                <c:pt idx="1957">
                  <c:v>6.06936416184971E-2</c:v>
                </c:pt>
                <c:pt idx="1958">
                  <c:v>6.0115606936416197E-2</c:v>
                </c:pt>
                <c:pt idx="1959">
                  <c:v>5.8959537572254299E-2</c:v>
                </c:pt>
                <c:pt idx="1960">
                  <c:v>5.8381502890173402E-2</c:v>
                </c:pt>
                <c:pt idx="1961">
                  <c:v>5.7803468208092498E-2</c:v>
                </c:pt>
                <c:pt idx="1962">
                  <c:v>5.7225433526011601E-2</c:v>
                </c:pt>
                <c:pt idx="1963">
                  <c:v>5.7225433526011601E-2</c:v>
                </c:pt>
                <c:pt idx="1964">
                  <c:v>5.7225433526011601E-2</c:v>
                </c:pt>
                <c:pt idx="1965">
                  <c:v>5.7225433526011601E-2</c:v>
                </c:pt>
                <c:pt idx="1966">
                  <c:v>5.7225433526011601E-2</c:v>
                </c:pt>
                <c:pt idx="1967">
                  <c:v>5.6647398843930601E-2</c:v>
                </c:pt>
                <c:pt idx="1968">
                  <c:v>5.6069364161849697E-2</c:v>
                </c:pt>
                <c:pt idx="1969">
                  <c:v>5.6069364161849697E-2</c:v>
                </c:pt>
                <c:pt idx="1970">
                  <c:v>5.6069364161849697E-2</c:v>
                </c:pt>
                <c:pt idx="1971">
                  <c:v>5.6069364161849697E-2</c:v>
                </c:pt>
                <c:pt idx="1972">
                  <c:v>5.6069364161849697E-2</c:v>
                </c:pt>
                <c:pt idx="1973">
                  <c:v>5.6647398843930601E-2</c:v>
                </c:pt>
                <c:pt idx="1974">
                  <c:v>5.7225433526011601E-2</c:v>
                </c:pt>
                <c:pt idx="1975">
                  <c:v>5.7225433526011601E-2</c:v>
                </c:pt>
                <c:pt idx="1976">
                  <c:v>5.7225433526011601E-2</c:v>
                </c:pt>
                <c:pt idx="1977">
                  <c:v>5.7225433526011601E-2</c:v>
                </c:pt>
                <c:pt idx="1978">
                  <c:v>5.7225433526011601E-2</c:v>
                </c:pt>
                <c:pt idx="1979">
                  <c:v>5.6647398843930601E-2</c:v>
                </c:pt>
                <c:pt idx="1980">
                  <c:v>5.7225433526011601E-2</c:v>
                </c:pt>
                <c:pt idx="1981">
                  <c:v>5.7803468208092498E-2</c:v>
                </c:pt>
                <c:pt idx="1982">
                  <c:v>5.8381502890173402E-2</c:v>
                </c:pt>
                <c:pt idx="1983">
                  <c:v>5.7803468208092498E-2</c:v>
                </c:pt>
                <c:pt idx="1984">
                  <c:v>5.7225433526011601E-2</c:v>
                </c:pt>
                <c:pt idx="1985">
                  <c:v>5.6647398843930601E-2</c:v>
                </c:pt>
                <c:pt idx="1986">
                  <c:v>5.4913294797687903E-2</c:v>
                </c:pt>
                <c:pt idx="1987">
                  <c:v>5.4335260115606902E-2</c:v>
                </c:pt>
                <c:pt idx="1988">
                  <c:v>5.4335260115606902E-2</c:v>
                </c:pt>
                <c:pt idx="1989">
                  <c:v>5.54913294797688E-2</c:v>
                </c:pt>
                <c:pt idx="1990">
                  <c:v>5.6069364161849697E-2</c:v>
                </c:pt>
                <c:pt idx="1991">
                  <c:v>5.6647398843930601E-2</c:v>
                </c:pt>
                <c:pt idx="1992">
                  <c:v>5.6647398843930601E-2</c:v>
                </c:pt>
                <c:pt idx="1993">
                  <c:v>5.7225433526011601E-2</c:v>
                </c:pt>
                <c:pt idx="1994">
                  <c:v>5.7803468208092498E-2</c:v>
                </c:pt>
                <c:pt idx="1995">
                  <c:v>5.8381502890173402E-2</c:v>
                </c:pt>
                <c:pt idx="1996">
                  <c:v>5.8381502890173402E-2</c:v>
                </c:pt>
                <c:pt idx="1997">
                  <c:v>5.8381502890173402E-2</c:v>
                </c:pt>
                <c:pt idx="1998">
                  <c:v>5.8959537572254299E-2</c:v>
                </c:pt>
                <c:pt idx="1999">
                  <c:v>5.8959537572254299E-2</c:v>
                </c:pt>
                <c:pt idx="2000">
                  <c:v>5.8959537572254299E-2</c:v>
                </c:pt>
                <c:pt idx="2001">
                  <c:v>5.8959537572254299E-2</c:v>
                </c:pt>
                <c:pt idx="2002">
                  <c:v>5.8959537572254299E-2</c:v>
                </c:pt>
                <c:pt idx="2003">
                  <c:v>5.8959537572254299E-2</c:v>
                </c:pt>
                <c:pt idx="2004">
                  <c:v>5.95375722543353E-2</c:v>
                </c:pt>
                <c:pt idx="2005">
                  <c:v>6.0115606936416197E-2</c:v>
                </c:pt>
                <c:pt idx="2006">
                  <c:v>6.06936416184971E-2</c:v>
                </c:pt>
                <c:pt idx="2007">
                  <c:v>6.06936416184971E-2</c:v>
                </c:pt>
                <c:pt idx="2008">
                  <c:v>6.1271676300577997E-2</c:v>
                </c:pt>
                <c:pt idx="2009">
                  <c:v>6.1271676300577997E-2</c:v>
                </c:pt>
                <c:pt idx="2010">
                  <c:v>6.1849710982658998E-2</c:v>
                </c:pt>
                <c:pt idx="2011">
                  <c:v>6.2427745664739902E-2</c:v>
                </c:pt>
                <c:pt idx="2012">
                  <c:v>6.3005780346820806E-2</c:v>
                </c:pt>
                <c:pt idx="2013">
                  <c:v>6.3005780346820806E-2</c:v>
                </c:pt>
                <c:pt idx="2014">
                  <c:v>6.1271676300577997E-2</c:v>
                </c:pt>
                <c:pt idx="2015">
                  <c:v>5.8959537572254299E-2</c:v>
                </c:pt>
                <c:pt idx="2016">
                  <c:v>5.6647398843930601E-2</c:v>
                </c:pt>
                <c:pt idx="2017">
                  <c:v>5.6069364161849697E-2</c:v>
                </c:pt>
                <c:pt idx="2018">
                  <c:v>5.54913294797688E-2</c:v>
                </c:pt>
                <c:pt idx="2019">
                  <c:v>5.4913294797687903E-2</c:v>
                </c:pt>
                <c:pt idx="2020">
                  <c:v>5.4913294797687903E-2</c:v>
                </c:pt>
                <c:pt idx="2021">
                  <c:v>5.54913294797688E-2</c:v>
                </c:pt>
                <c:pt idx="2022">
                  <c:v>5.4913294797687903E-2</c:v>
                </c:pt>
                <c:pt idx="2023">
                  <c:v>5.4913294797687903E-2</c:v>
                </c:pt>
                <c:pt idx="2024">
                  <c:v>5.4913294797687903E-2</c:v>
                </c:pt>
                <c:pt idx="2025">
                  <c:v>5.4913294797687903E-2</c:v>
                </c:pt>
                <c:pt idx="2026">
                  <c:v>5.54913294797688E-2</c:v>
                </c:pt>
                <c:pt idx="2027">
                  <c:v>5.54913294797688E-2</c:v>
                </c:pt>
                <c:pt idx="2028">
                  <c:v>5.54913294797688E-2</c:v>
                </c:pt>
                <c:pt idx="2029">
                  <c:v>5.6069364161849697E-2</c:v>
                </c:pt>
                <c:pt idx="2030">
                  <c:v>5.6069364161849697E-2</c:v>
                </c:pt>
                <c:pt idx="2031">
                  <c:v>5.54913294797688E-2</c:v>
                </c:pt>
                <c:pt idx="2032">
                  <c:v>5.54913294797688E-2</c:v>
                </c:pt>
                <c:pt idx="2033">
                  <c:v>5.4913294797687903E-2</c:v>
                </c:pt>
                <c:pt idx="2034">
                  <c:v>5.4913294797687903E-2</c:v>
                </c:pt>
                <c:pt idx="2035">
                  <c:v>5.4913294797687903E-2</c:v>
                </c:pt>
                <c:pt idx="2036">
                  <c:v>5.6069364161849697E-2</c:v>
                </c:pt>
                <c:pt idx="2037">
                  <c:v>5.6647398843930601E-2</c:v>
                </c:pt>
                <c:pt idx="2038">
                  <c:v>5.6647398843930601E-2</c:v>
                </c:pt>
                <c:pt idx="2039">
                  <c:v>5.6647398843930601E-2</c:v>
                </c:pt>
                <c:pt idx="2040">
                  <c:v>5.6647398843930601E-2</c:v>
                </c:pt>
                <c:pt idx="2041">
                  <c:v>5.7225433526011601E-2</c:v>
                </c:pt>
                <c:pt idx="2042">
                  <c:v>5.7225433526011601E-2</c:v>
                </c:pt>
                <c:pt idx="2043">
                  <c:v>5.7225433526011601E-2</c:v>
                </c:pt>
                <c:pt idx="2044">
                  <c:v>5.7225433526011601E-2</c:v>
                </c:pt>
                <c:pt idx="2045">
                  <c:v>5.7225433526011601E-2</c:v>
                </c:pt>
                <c:pt idx="2046">
                  <c:v>5.7225433526011601E-2</c:v>
                </c:pt>
                <c:pt idx="2047">
                  <c:v>5.7225433526011601E-2</c:v>
                </c:pt>
                <c:pt idx="2048">
                  <c:v>5.7225433526011601E-2</c:v>
                </c:pt>
                <c:pt idx="2049">
                  <c:v>5.7803468208092498E-2</c:v>
                </c:pt>
                <c:pt idx="2050">
                  <c:v>5.7803468208092498E-2</c:v>
                </c:pt>
                <c:pt idx="2051">
                  <c:v>5.8381502890173402E-2</c:v>
                </c:pt>
                <c:pt idx="2052">
                  <c:v>5.8381502890173402E-2</c:v>
                </c:pt>
                <c:pt idx="2053">
                  <c:v>5.8381502890173402E-2</c:v>
                </c:pt>
                <c:pt idx="2054">
                  <c:v>5.8381502890173402E-2</c:v>
                </c:pt>
                <c:pt idx="2055">
                  <c:v>5.8381502890173402E-2</c:v>
                </c:pt>
                <c:pt idx="2056">
                  <c:v>5.7803468208092498E-2</c:v>
                </c:pt>
                <c:pt idx="2057">
                  <c:v>5.7803468208092498E-2</c:v>
                </c:pt>
                <c:pt idx="2058">
                  <c:v>5.7225433526011601E-2</c:v>
                </c:pt>
                <c:pt idx="2059">
                  <c:v>5.7225433526011601E-2</c:v>
                </c:pt>
                <c:pt idx="2060">
                  <c:v>5.7225433526011601E-2</c:v>
                </c:pt>
                <c:pt idx="2061">
                  <c:v>5.7803468208092498E-2</c:v>
                </c:pt>
                <c:pt idx="2062">
                  <c:v>5.7803468208092498E-2</c:v>
                </c:pt>
                <c:pt idx="2063">
                  <c:v>5.7803468208092498E-2</c:v>
                </c:pt>
                <c:pt idx="2064">
                  <c:v>5.7803468208092498E-2</c:v>
                </c:pt>
                <c:pt idx="2065">
                  <c:v>5.7803468208092498E-2</c:v>
                </c:pt>
                <c:pt idx="2066">
                  <c:v>5.7803468208092498E-2</c:v>
                </c:pt>
                <c:pt idx="2067">
                  <c:v>5.7803468208092498E-2</c:v>
                </c:pt>
                <c:pt idx="2068">
                  <c:v>5.7803468208092498E-2</c:v>
                </c:pt>
                <c:pt idx="2069">
                  <c:v>5.7803468208092498E-2</c:v>
                </c:pt>
                <c:pt idx="2070">
                  <c:v>5.7803468208092498E-2</c:v>
                </c:pt>
                <c:pt idx="2071">
                  <c:v>5.7803468208092498E-2</c:v>
                </c:pt>
                <c:pt idx="2072">
                  <c:v>5.7803468208092498E-2</c:v>
                </c:pt>
                <c:pt idx="2073">
                  <c:v>5.8381502890173402E-2</c:v>
                </c:pt>
                <c:pt idx="2074">
                  <c:v>5.8381502890173402E-2</c:v>
                </c:pt>
                <c:pt idx="2075">
                  <c:v>5.8381502890173402E-2</c:v>
                </c:pt>
                <c:pt idx="2076">
                  <c:v>5.8381502890173402E-2</c:v>
                </c:pt>
                <c:pt idx="2077">
                  <c:v>5.8959537572254299E-2</c:v>
                </c:pt>
                <c:pt idx="2078">
                  <c:v>5.8959537572254299E-2</c:v>
                </c:pt>
                <c:pt idx="2079">
                  <c:v>5.8959537572254299E-2</c:v>
                </c:pt>
                <c:pt idx="2080">
                  <c:v>5.8959537572254299E-2</c:v>
                </c:pt>
                <c:pt idx="2081">
                  <c:v>5.8959537572254299E-2</c:v>
                </c:pt>
                <c:pt idx="2082">
                  <c:v>5.8381502890173402E-2</c:v>
                </c:pt>
                <c:pt idx="2083">
                  <c:v>5.8381502890173402E-2</c:v>
                </c:pt>
                <c:pt idx="2084">
                  <c:v>5.8381502890173402E-2</c:v>
                </c:pt>
                <c:pt idx="2085">
                  <c:v>5.8381502890173402E-2</c:v>
                </c:pt>
                <c:pt idx="2086">
                  <c:v>5.8381502890173402E-2</c:v>
                </c:pt>
                <c:pt idx="2087">
                  <c:v>5.8381502890173402E-2</c:v>
                </c:pt>
                <c:pt idx="2088">
                  <c:v>5.8381502890173402E-2</c:v>
                </c:pt>
                <c:pt idx="2089">
                  <c:v>5.8381502890173402E-2</c:v>
                </c:pt>
                <c:pt idx="2090">
                  <c:v>5.8959537572254299E-2</c:v>
                </c:pt>
                <c:pt idx="2091">
                  <c:v>5.8381502890173402E-2</c:v>
                </c:pt>
                <c:pt idx="2092">
                  <c:v>5.8381502890173402E-2</c:v>
                </c:pt>
                <c:pt idx="2093">
                  <c:v>5.8381502890173402E-2</c:v>
                </c:pt>
                <c:pt idx="2094">
                  <c:v>5.8381502890173402E-2</c:v>
                </c:pt>
                <c:pt idx="2095">
                  <c:v>5.7803468208092498E-2</c:v>
                </c:pt>
                <c:pt idx="2096">
                  <c:v>5.8381502890173402E-2</c:v>
                </c:pt>
                <c:pt idx="2097">
                  <c:v>5.8381502890173402E-2</c:v>
                </c:pt>
                <c:pt idx="2098">
                  <c:v>5.8381502890173402E-2</c:v>
                </c:pt>
                <c:pt idx="2099">
                  <c:v>5.8381502890173402E-2</c:v>
                </c:pt>
                <c:pt idx="2100">
                  <c:v>5.8381502890173402E-2</c:v>
                </c:pt>
                <c:pt idx="2101">
                  <c:v>5.8381502890173402E-2</c:v>
                </c:pt>
                <c:pt idx="2102">
                  <c:v>5.8381502890173402E-2</c:v>
                </c:pt>
                <c:pt idx="2103">
                  <c:v>5.8381502890173402E-2</c:v>
                </c:pt>
                <c:pt idx="2104">
                  <c:v>5.8381502890173402E-2</c:v>
                </c:pt>
                <c:pt idx="2105">
                  <c:v>5.7803468208092498E-2</c:v>
                </c:pt>
                <c:pt idx="2106">
                  <c:v>5.7803468208092498E-2</c:v>
                </c:pt>
                <c:pt idx="2107">
                  <c:v>5.7225433526011601E-2</c:v>
                </c:pt>
                <c:pt idx="2108">
                  <c:v>5.7225433526011601E-2</c:v>
                </c:pt>
                <c:pt idx="2109">
                  <c:v>5.7803468208092498E-2</c:v>
                </c:pt>
                <c:pt idx="2110">
                  <c:v>5.7803468208092498E-2</c:v>
                </c:pt>
                <c:pt idx="2111">
                  <c:v>5.7803468208092498E-2</c:v>
                </c:pt>
                <c:pt idx="2112">
                  <c:v>5.7803468208092498E-2</c:v>
                </c:pt>
                <c:pt idx="2113">
                  <c:v>5.8381502890173402E-2</c:v>
                </c:pt>
                <c:pt idx="2114">
                  <c:v>5.8381502890173402E-2</c:v>
                </c:pt>
                <c:pt idx="2115">
                  <c:v>5.7803468208092498E-2</c:v>
                </c:pt>
                <c:pt idx="2116">
                  <c:v>5.7803468208092498E-2</c:v>
                </c:pt>
                <c:pt idx="2117">
                  <c:v>5.7803468208092498E-2</c:v>
                </c:pt>
                <c:pt idx="2118">
                  <c:v>5.7803468208092498E-2</c:v>
                </c:pt>
                <c:pt idx="2119">
                  <c:v>5.7225433526011601E-2</c:v>
                </c:pt>
                <c:pt idx="2120">
                  <c:v>5.7225433526011601E-2</c:v>
                </c:pt>
                <c:pt idx="2121">
                  <c:v>5.7225433526011601E-2</c:v>
                </c:pt>
                <c:pt idx="2122">
                  <c:v>5.7225433526011601E-2</c:v>
                </c:pt>
                <c:pt idx="2123">
                  <c:v>5.7225433526011601E-2</c:v>
                </c:pt>
                <c:pt idx="2124">
                  <c:v>5.7225433526011601E-2</c:v>
                </c:pt>
                <c:pt idx="2125">
                  <c:v>5.7225433526011601E-2</c:v>
                </c:pt>
                <c:pt idx="2126">
                  <c:v>5.7225433526011601E-2</c:v>
                </c:pt>
                <c:pt idx="2127">
                  <c:v>5.7225433526011601E-2</c:v>
                </c:pt>
                <c:pt idx="2128">
                  <c:v>5.7225433526011601E-2</c:v>
                </c:pt>
                <c:pt idx="2129">
                  <c:v>5.7225433526011601E-2</c:v>
                </c:pt>
                <c:pt idx="2130">
                  <c:v>5.7225433526011601E-2</c:v>
                </c:pt>
                <c:pt idx="2131">
                  <c:v>5.7225433526011601E-2</c:v>
                </c:pt>
                <c:pt idx="2132">
                  <c:v>5.7225433526011601E-2</c:v>
                </c:pt>
                <c:pt idx="2133">
                  <c:v>5.7225433526011601E-2</c:v>
                </c:pt>
                <c:pt idx="2134">
                  <c:v>5.7225433526011601E-2</c:v>
                </c:pt>
                <c:pt idx="2135">
                  <c:v>5.6647398843930601E-2</c:v>
                </c:pt>
                <c:pt idx="2136">
                  <c:v>5.6647398843930601E-2</c:v>
                </c:pt>
                <c:pt idx="2137">
                  <c:v>5.6647398843930601E-2</c:v>
                </c:pt>
                <c:pt idx="2138">
                  <c:v>5.6647398843930601E-2</c:v>
                </c:pt>
                <c:pt idx="2139">
                  <c:v>5.6647398843930601E-2</c:v>
                </c:pt>
                <c:pt idx="2140">
                  <c:v>5.7225433526011601E-2</c:v>
                </c:pt>
                <c:pt idx="2141">
                  <c:v>5.7225433526011601E-2</c:v>
                </c:pt>
                <c:pt idx="2142">
                  <c:v>5.7225433526011601E-2</c:v>
                </c:pt>
                <c:pt idx="2143">
                  <c:v>5.7225433526011601E-2</c:v>
                </c:pt>
                <c:pt idx="2144">
                  <c:v>5.7225433526011601E-2</c:v>
                </c:pt>
                <c:pt idx="2145">
                  <c:v>5.6647398843930601E-2</c:v>
                </c:pt>
                <c:pt idx="2146">
                  <c:v>5.6647398843930601E-2</c:v>
                </c:pt>
                <c:pt idx="2147">
                  <c:v>5.6069364161849697E-2</c:v>
                </c:pt>
                <c:pt idx="2148">
                  <c:v>5.6069364161849697E-2</c:v>
                </c:pt>
                <c:pt idx="2149">
                  <c:v>5.6069364161849697E-2</c:v>
                </c:pt>
                <c:pt idx="2150">
                  <c:v>5.6069364161849697E-2</c:v>
                </c:pt>
                <c:pt idx="2151">
                  <c:v>5.6069364161849697E-2</c:v>
                </c:pt>
                <c:pt idx="2152">
                  <c:v>5.6069364161849697E-2</c:v>
                </c:pt>
                <c:pt idx="2153">
                  <c:v>5.6647398843930601E-2</c:v>
                </c:pt>
                <c:pt idx="2154">
                  <c:v>5.6647398843930601E-2</c:v>
                </c:pt>
                <c:pt idx="2155">
                  <c:v>5.6647398843930601E-2</c:v>
                </c:pt>
                <c:pt idx="2156">
                  <c:v>5.6647398843930601E-2</c:v>
                </c:pt>
                <c:pt idx="2157">
                  <c:v>5.6647398843930601E-2</c:v>
                </c:pt>
                <c:pt idx="2158">
                  <c:v>5.6069364161849697E-2</c:v>
                </c:pt>
                <c:pt idx="2159">
                  <c:v>5.6069364161849697E-2</c:v>
                </c:pt>
                <c:pt idx="2160">
                  <c:v>5.6069364161849697E-2</c:v>
                </c:pt>
                <c:pt idx="2161">
                  <c:v>5.6069364161849697E-2</c:v>
                </c:pt>
                <c:pt idx="2162">
                  <c:v>5.6069364161849697E-2</c:v>
                </c:pt>
                <c:pt idx="2163">
                  <c:v>5.6069364161849697E-2</c:v>
                </c:pt>
                <c:pt idx="2164">
                  <c:v>5.6069364161849697E-2</c:v>
                </c:pt>
                <c:pt idx="2165">
                  <c:v>5.6069364161849697E-2</c:v>
                </c:pt>
                <c:pt idx="2166">
                  <c:v>5.6069364161849697E-2</c:v>
                </c:pt>
                <c:pt idx="2167">
                  <c:v>5.6069364161849697E-2</c:v>
                </c:pt>
                <c:pt idx="2168">
                  <c:v>5.6069364161849697E-2</c:v>
                </c:pt>
                <c:pt idx="2169">
                  <c:v>5.6069364161849697E-2</c:v>
                </c:pt>
                <c:pt idx="2170">
                  <c:v>5.6069364161849697E-2</c:v>
                </c:pt>
                <c:pt idx="2171">
                  <c:v>5.6069364161849697E-2</c:v>
                </c:pt>
                <c:pt idx="2172">
                  <c:v>5.6069364161849697E-2</c:v>
                </c:pt>
                <c:pt idx="2173">
                  <c:v>5.6069364161849697E-2</c:v>
                </c:pt>
                <c:pt idx="2174">
                  <c:v>5.6069364161849697E-2</c:v>
                </c:pt>
                <c:pt idx="2175">
                  <c:v>5.54913294797688E-2</c:v>
                </c:pt>
                <c:pt idx="2176">
                  <c:v>5.54913294797688E-2</c:v>
                </c:pt>
                <c:pt idx="2177">
                  <c:v>5.54913294797688E-2</c:v>
                </c:pt>
                <c:pt idx="2178">
                  <c:v>5.54913294797688E-2</c:v>
                </c:pt>
                <c:pt idx="2179">
                  <c:v>5.6069364161849697E-2</c:v>
                </c:pt>
                <c:pt idx="2180">
                  <c:v>5.6069364161849697E-2</c:v>
                </c:pt>
                <c:pt idx="2181">
                  <c:v>5.6069364161849697E-2</c:v>
                </c:pt>
                <c:pt idx="2182">
                  <c:v>5.6069364161849697E-2</c:v>
                </c:pt>
                <c:pt idx="2183">
                  <c:v>5.6069364161849697E-2</c:v>
                </c:pt>
                <c:pt idx="2184">
                  <c:v>5.6069364161849697E-2</c:v>
                </c:pt>
                <c:pt idx="2185">
                  <c:v>5.6069364161849697E-2</c:v>
                </c:pt>
                <c:pt idx="2186">
                  <c:v>5.6069364161849697E-2</c:v>
                </c:pt>
                <c:pt idx="2187">
                  <c:v>5.6069364161849697E-2</c:v>
                </c:pt>
                <c:pt idx="2188">
                  <c:v>5.6069364161849697E-2</c:v>
                </c:pt>
                <c:pt idx="2189">
                  <c:v>5.6069364161849697E-2</c:v>
                </c:pt>
                <c:pt idx="2190">
                  <c:v>5.6069364161849697E-2</c:v>
                </c:pt>
                <c:pt idx="2191">
                  <c:v>5.6069364161849697E-2</c:v>
                </c:pt>
                <c:pt idx="2192">
                  <c:v>5.6069364161849697E-2</c:v>
                </c:pt>
                <c:pt idx="2193">
                  <c:v>5.6069364161849697E-2</c:v>
                </c:pt>
                <c:pt idx="2194">
                  <c:v>5.6069364161849697E-2</c:v>
                </c:pt>
                <c:pt idx="2195">
                  <c:v>5.6069364161849697E-2</c:v>
                </c:pt>
                <c:pt idx="2196">
                  <c:v>5.6069364161849697E-2</c:v>
                </c:pt>
                <c:pt idx="2197">
                  <c:v>5.6069364161849697E-2</c:v>
                </c:pt>
                <c:pt idx="2198">
                  <c:v>5.6069364161849697E-2</c:v>
                </c:pt>
                <c:pt idx="2199">
                  <c:v>5.6069364161849697E-2</c:v>
                </c:pt>
                <c:pt idx="2200">
                  <c:v>5.6069364161849697E-2</c:v>
                </c:pt>
                <c:pt idx="2201">
                  <c:v>5.54913294797688E-2</c:v>
                </c:pt>
                <c:pt idx="2202">
                  <c:v>5.54913294797688E-2</c:v>
                </c:pt>
                <c:pt idx="2203">
                  <c:v>5.54913294797688E-2</c:v>
                </c:pt>
                <c:pt idx="2204">
                  <c:v>5.6069364161849697E-2</c:v>
                </c:pt>
                <c:pt idx="2205">
                  <c:v>5.6069364161849697E-2</c:v>
                </c:pt>
                <c:pt idx="2206">
                  <c:v>5.6069364161849697E-2</c:v>
                </c:pt>
                <c:pt idx="2207">
                  <c:v>5.6069364161849697E-2</c:v>
                </c:pt>
                <c:pt idx="2208">
                  <c:v>5.6069364161849697E-2</c:v>
                </c:pt>
                <c:pt idx="2209">
                  <c:v>5.6069364161849697E-2</c:v>
                </c:pt>
                <c:pt idx="2210">
                  <c:v>5.54913294797688E-2</c:v>
                </c:pt>
                <c:pt idx="2211">
                  <c:v>5.54913294797688E-2</c:v>
                </c:pt>
                <c:pt idx="2212">
                  <c:v>5.54913294797688E-2</c:v>
                </c:pt>
                <c:pt idx="2213">
                  <c:v>5.54913294797688E-2</c:v>
                </c:pt>
                <c:pt idx="2214">
                  <c:v>5.54913294797688E-2</c:v>
                </c:pt>
                <c:pt idx="2215">
                  <c:v>5.54913294797688E-2</c:v>
                </c:pt>
                <c:pt idx="2216">
                  <c:v>5.54913294797688E-2</c:v>
                </c:pt>
                <c:pt idx="2217">
                  <c:v>5.54913294797688E-2</c:v>
                </c:pt>
                <c:pt idx="2218">
                  <c:v>5.54913294797688E-2</c:v>
                </c:pt>
                <c:pt idx="2219">
                  <c:v>5.54913294797688E-2</c:v>
                </c:pt>
                <c:pt idx="2220">
                  <c:v>5.54913294797688E-2</c:v>
                </c:pt>
                <c:pt idx="2221">
                  <c:v>5.54913294797688E-2</c:v>
                </c:pt>
                <c:pt idx="2222">
                  <c:v>5.54913294797688E-2</c:v>
                </c:pt>
                <c:pt idx="2223">
                  <c:v>5.4913294797687903E-2</c:v>
                </c:pt>
                <c:pt idx="2224">
                  <c:v>5.54913294797688E-2</c:v>
                </c:pt>
                <c:pt idx="2225">
                  <c:v>5.54913294797688E-2</c:v>
                </c:pt>
                <c:pt idx="2226">
                  <c:v>5.54913294797688E-2</c:v>
                </c:pt>
                <c:pt idx="2227">
                  <c:v>5.54913294797688E-2</c:v>
                </c:pt>
                <c:pt idx="2228">
                  <c:v>5.54913294797688E-2</c:v>
                </c:pt>
                <c:pt idx="2229">
                  <c:v>5.4913294797687903E-2</c:v>
                </c:pt>
                <c:pt idx="2230">
                  <c:v>5.4913294797687903E-2</c:v>
                </c:pt>
                <c:pt idx="2231">
                  <c:v>5.4913294797687903E-2</c:v>
                </c:pt>
                <c:pt idx="2232">
                  <c:v>5.4913294797687903E-2</c:v>
                </c:pt>
                <c:pt idx="2233">
                  <c:v>5.4913294797687903E-2</c:v>
                </c:pt>
                <c:pt idx="2234">
                  <c:v>5.4913294797687903E-2</c:v>
                </c:pt>
                <c:pt idx="2235">
                  <c:v>5.4913294797687903E-2</c:v>
                </c:pt>
                <c:pt idx="2236">
                  <c:v>5.4913294797687903E-2</c:v>
                </c:pt>
                <c:pt idx="2237">
                  <c:v>5.4913294797687903E-2</c:v>
                </c:pt>
                <c:pt idx="2238">
                  <c:v>5.4913294797687903E-2</c:v>
                </c:pt>
                <c:pt idx="2239">
                  <c:v>5.4913294797687903E-2</c:v>
                </c:pt>
                <c:pt idx="2240">
                  <c:v>5.4913294797687903E-2</c:v>
                </c:pt>
                <c:pt idx="2241">
                  <c:v>5.4913294797687903E-2</c:v>
                </c:pt>
                <c:pt idx="2242">
                  <c:v>5.4913294797687903E-2</c:v>
                </c:pt>
                <c:pt idx="2243">
                  <c:v>5.4913294797687903E-2</c:v>
                </c:pt>
                <c:pt idx="2244">
                  <c:v>5.4913294797687903E-2</c:v>
                </c:pt>
                <c:pt idx="2245">
                  <c:v>5.4913294797687903E-2</c:v>
                </c:pt>
                <c:pt idx="2246">
                  <c:v>5.4335260115606902E-2</c:v>
                </c:pt>
                <c:pt idx="2247">
                  <c:v>5.4335260115606902E-2</c:v>
                </c:pt>
                <c:pt idx="2248">
                  <c:v>5.4335260115606902E-2</c:v>
                </c:pt>
                <c:pt idx="2249">
                  <c:v>5.4335260115606902E-2</c:v>
                </c:pt>
                <c:pt idx="2250">
                  <c:v>5.4335260115606902E-2</c:v>
                </c:pt>
                <c:pt idx="2251">
                  <c:v>5.4335260115606902E-2</c:v>
                </c:pt>
                <c:pt idx="2252">
                  <c:v>5.4335260115606902E-2</c:v>
                </c:pt>
                <c:pt idx="2253">
                  <c:v>5.4913294797687903E-2</c:v>
                </c:pt>
                <c:pt idx="2254">
                  <c:v>5.4913294797687903E-2</c:v>
                </c:pt>
                <c:pt idx="2255">
                  <c:v>5.4913294797687903E-2</c:v>
                </c:pt>
                <c:pt idx="2256">
                  <c:v>5.4913294797687903E-2</c:v>
                </c:pt>
                <c:pt idx="2257">
                  <c:v>5.4913294797687903E-2</c:v>
                </c:pt>
                <c:pt idx="2258">
                  <c:v>5.4913294797687903E-2</c:v>
                </c:pt>
                <c:pt idx="2259">
                  <c:v>5.4913294797687903E-2</c:v>
                </c:pt>
                <c:pt idx="2260">
                  <c:v>5.4913294797687903E-2</c:v>
                </c:pt>
                <c:pt idx="2261">
                  <c:v>5.54913294797688E-2</c:v>
                </c:pt>
                <c:pt idx="2262">
                  <c:v>5.54913294797688E-2</c:v>
                </c:pt>
                <c:pt idx="2263">
                  <c:v>5.54913294797688E-2</c:v>
                </c:pt>
                <c:pt idx="2264">
                  <c:v>5.6069364161849697E-2</c:v>
                </c:pt>
                <c:pt idx="2265">
                  <c:v>5.6069364161849697E-2</c:v>
                </c:pt>
                <c:pt idx="2266">
                  <c:v>5.6647398843930601E-2</c:v>
                </c:pt>
                <c:pt idx="2267">
                  <c:v>5.6647398843930601E-2</c:v>
                </c:pt>
                <c:pt idx="2268">
                  <c:v>5.7225433526011601E-2</c:v>
                </c:pt>
                <c:pt idx="2269">
                  <c:v>5.7225433526011601E-2</c:v>
                </c:pt>
                <c:pt idx="2270">
                  <c:v>5.7803468208092498E-2</c:v>
                </c:pt>
                <c:pt idx="2271">
                  <c:v>5.7803468208092498E-2</c:v>
                </c:pt>
                <c:pt idx="2272">
                  <c:v>5.7803468208092498E-2</c:v>
                </c:pt>
                <c:pt idx="2273">
                  <c:v>5.7803468208092498E-2</c:v>
                </c:pt>
                <c:pt idx="2274">
                  <c:v>5.8381502890173402E-2</c:v>
                </c:pt>
                <c:pt idx="2275">
                  <c:v>5.8381502890173402E-2</c:v>
                </c:pt>
                <c:pt idx="2276">
                  <c:v>5.8959537572254299E-2</c:v>
                </c:pt>
                <c:pt idx="2277">
                  <c:v>6.0115606936416197E-2</c:v>
                </c:pt>
                <c:pt idx="2278">
                  <c:v>6.06936416184971E-2</c:v>
                </c:pt>
                <c:pt idx="2279">
                  <c:v>6.1271676300577997E-2</c:v>
                </c:pt>
                <c:pt idx="2280">
                  <c:v>6.2427745664739902E-2</c:v>
                </c:pt>
                <c:pt idx="2281">
                  <c:v>6.4161849710982696E-2</c:v>
                </c:pt>
                <c:pt idx="2282">
                  <c:v>6.5895953757225401E-2</c:v>
                </c:pt>
                <c:pt idx="2283">
                  <c:v>6.7630057803468202E-2</c:v>
                </c:pt>
                <c:pt idx="2284">
                  <c:v>6.9364161849711004E-2</c:v>
                </c:pt>
                <c:pt idx="2285">
                  <c:v>7.1676300578034702E-2</c:v>
                </c:pt>
                <c:pt idx="2286">
                  <c:v>7.39884393063584E-2</c:v>
                </c:pt>
                <c:pt idx="2287">
                  <c:v>7.6878612716762995E-2</c:v>
                </c:pt>
                <c:pt idx="2288">
                  <c:v>8.0346820809248501E-2</c:v>
                </c:pt>
                <c:pt idx="2289">
                  <c:v>8.3236994219653193E-2</c:v>
                </c:pt>
                <c:pt idx="2290">
                  <c:v>8.6127167630057802E-2</c:v>
                </c:pt>
                <c:pt idx="2291">
                  <c:v>8.9595375722543294E-2</c:v>
                </c:pt>
                <c:pt idx="2292">
                  <c:v>9.4797687861271698E-2</c:v>
                </c:pt>
                <c:pt idx="2293">
                  <c:v>0.10115606936416199</c:v>
                </c:pt>
                <c:pt idx="2294">
                  <c:v>0.10635838150289</c:v>
                </c:pt>
                <c:pt idx="2295">
                  <c:v>0.111560693641619</c:v>
                </c:pt>
                <c:pt idx="2296">
                  <c:v>0.11734104046242801</c:v>
                </c:pt>
                <c:pt idx="2297">
                  <c:v>0.12485549132948</c:v>
                </c:pt>
                <c:pt idx="2298">
                  <c:v>0.132369942196532</c:v>
                </c:pt>
                <c:pt idx="2299">
                  <c:v>0.13872832369942201</c:v>
                </c:pt>
                <c:pt idx="2300">
                  <c:v>0.14393063583815</c:v>
                </c:pt>
                <c:pt idx="2301">
                  <c:v>0.14971098265895999</c:v>
                </c:pt>
                <c:pt idx="2302">
                  <c:v>0.15549132947976901</c:v>
                </c:pt>
                <c:pt idx="2303">
                  <c:v>0.16242774566474</c:v>
                </c:pt>
                <c:pt idx="2304">
                  <c:v>0.16820809248554899</c:v>
                </c:pt>
                <c:pt idx="2305">
                  <c:v>0.17398843930635799</c:v>
                </c:pt>
                <c:pt idx="2306">
                  <c:v>0.179190751445087</c:v>
                </c:pt>
                <c:pt idx="2307">
                  <c:v>0.184971098265896</c:v>
                </c:pt>
                <c:pt idx="2308">
                  <c:v>0.193063583815029</c:v>
                </c:pt>
                <c:pt idx="2309">
                  <c:v>0.20231213872832399</c:v>
                </c:pt>
                <c:pt idx="2310">
                  <c:v>0.20982658959537601</c:v>
                </c:pt>
                <c:pt idx="2311">
                  <c:v>0.215606936416185</c:v>
                </c:pt>
                <c:pt idx="2312">
                  <c:v>0.22196531791907501</c:v>
                </c:pt>
                <c:pt idx="2313">
                  <c:v>0.22832369942196501</c:v>
                </c:pt>
                <c:pt idx="2314">
                  <c:v>0.23526011560693599</c:v>
                </c:pt>
                <c:pt idx="2315">
                  <c:v>0.24104046242774599</c:v>
                </c:pt>
                <c:pt idx="2316">
                  <c:v>0.247976878612717</c:v>
                </c:pt>
                <c:pt idx="2317">
                  <c:v>0.25549132947976899</c:v>
                </c:pt>
                <c:pt idx="2318">
                  <c:v>0.264161849710983</c:v>
                </c:pt>
                <c:pt idx="2319">
                  <c:v>0.27167630057803499</c:v>
                </c:pt>
                <c:pt idx="2320">
                  <c:v>0.27803468208092502</c:v>
                </c:pt>
                <c:pt idx="2321">
                  <c:v>0.28497109826589601</c:v>
                </c:pt>
                <c:pt idx="2322">
                  <c:v>0.29190751445086699</c:v>
                </c:pt>
                <c:pt idx="2323">
                  <c:v>0.300578034682081</c:v>
                </c:pt>
                <c:pt idx="2324">
                  <c:v>0.30982658959537601</c:v>
                </c:pt>
                <c:pt idx="2325">
                  <c:v>0.31791907514450901</c:v>
                </c:pt>
                <c:pt idx="2326">
                  <c:v>0.325433526011561</c:v>
                </c:pt>
                <c:pt idx="2327">
                  <c:v>0.33179190751445098</c:v>
                </c:pt>
                <c:pt idx="2328">
                  <c:v>0.33930635838150303</c:v>
                </c:pt>
                <c:pt idx="2329">
                  <c:v>0.34739884393063603</c:v>
                </c:pt>
                <c:pt idx="2330">
                  <c:v>0.35664739884393099</c:v>
                </c:pt>
                <c:pt idx="2331">
                  <c:v>0.365895953757225</c:v>
                </c:pt>
                <c:pt idx="2332">
                  <c:v>0.373988439306358</c:v>
                </c:pt>
                <c:pt idx="2333">
                  <c:v>0.382080924855491</c:v>
                </c:pt>
                <c:pt idx="2334">
                  <c:v>0.38901734104046198</c:v>
                </c:pt>
                <c:pt idx="2335">
                  <c:v>0.39595375722543402</c:v>
                </c:pt>
                <c:pt idx="2336">
                  <c:v>0.40173410404624299</c:v>
                </c:pt>
                <c:pt idx="2337">
                  <c:v>0.40635838150289</c:v>
                </c:pt>
                <c:pt idx="2338">
                  <c:v>0.41156069364161801</c:v>
                </c:pt>
                <c:pt idx="2339">
                  <c:v>0.41965317919075101</c:v>
                </c:pt>
                <c:pt idx="2340">
                  <c:v>0.42890173410404597</c:v>
                </c:pt>
                <c:pt idx="2341">
                  <c:v>0.435260115606936</c:v>
                </c:pt>
                <c:pt idx="2342">
                  <c:v>0.43757225433525998</c:v>
                </c:pt>
                <c:pt idx="2343">
                  <c:v>0.43815028901734099</c:v>
                </c:pt>
                <c:pt idx="2344">
                  <c:v>0.43815028901734099</c:v>
                </c:pt>
                <c:pt idx="2345">
                  <c:v>0.43988439306358401</c:v>
                </c:pt>
                <c:pt idx="2346">
                  <c:v>0.44219653179190799</c:v>
                </c:pt>
                <c:pt idx="2347">
                  <c:v>0.44393063583815001</c:v>
                </c:pt>
                <c:pt idx="2348">
                  <c:v>0.44450867052023102</c:v>
                </c:pt>
                <c:pt idx="2349">
                  <c:v>0.44508670520231203</c:v>
                </c:pt>
                <c:pt idx="2350">
                  <c:v>0.44566473988439298</c:v>
                </c:pt>
                <c:pt idx="2351">
                  <c:v>0.44566473988439298</c:v>
                </c:pt>
                <c:pt idx="2352">
                  <c:v>0.44566473988439298</c:v>
                </c:pt>
                <c:pt idx="2353">
                  <c:v>0.44624277456647399</c:v>
                </c:pt>
                <c:pt idx="2354">
                  <c:v>0.44624277456647399</c:v>
                </c:pt>
                <c:pt idx="2355">
                  <c:v>0.44566473988439298</c:v>
                </c:pt>
                <c:pt idx="2356">
                  <c:v>0.44566473988439298</c:v>
                </c:pt>
                <c:pt idx="2357">
                  <c:v>0.446820809248555</c:v>
                </c:pt>
                <c:pt idx="2358">
                  <c:v>0.44797687861271701</c:v>
                </c:pt>
                <c:pt idx="2359">
                  <c:v>0.44797687861271701</c:v>
                </c:pt>
                <c:pt idx="2360">
                  <c:v>0.447398843930636</c:v>
                </c:pt>
                <c:pt idx="2361">
                  <c:v>0.446820809248555</c:v>
                </c:pt>
                <c:pt idx="2362">
                  <c:v>0.446820809248555</c:v>
                </c:pt>
                <c:pt idx="2363">
                  <c:v>0.44566473988439298</c:v>
                </c:pt>
                <c:pt idx="2364">
                  <c:v>0.44508670520231203</c:v>
                </c:pt>
                <c:pt idx="2365">
                  <c:v>0.44393063583815001</c:v>
                </c:pt>
                <c:pt idx="2366">
                  <c:v>0.44219653179190799</c:v>
                </c:pt>
                <c:pt idx="2367">
                  <c:v>0.44046242774566502</c:v>
                </c:pt>
                <c:pt idx="2368">
                  <c:v>0.43815028901734099</c:v>
                </c:pt>
                <c:pt idx="2369">
                  <c:v>0.43583815028901701</c:v>
                </c:pt>
                <c:pt idx="2370">
                  <c:v>0.43352601156069398</c:v>
                </c:pt>
                <c:pt idx="2371">
                  <c:v>0.430635838150289</c:v>
                </c:pt>
                <c:pt idx="2372">
                  <c:v>0.42832369942196502</c:v>
                </c:pt>
                <c:pt idx="2373">
                  <c:v>0.42601156069364199</c:v>
                </c:pt>
                <c:pt idx="2374">
                  <c:v>0.42369942196531801</c:v>
                </c:pt>
                <c:pt idx="2375">
                  <c:v>0.42138728323699398</c:v>
                </c:pt>
                <c:pt idx="2376">
                  <c:v>0.41965317919075101</c:v>
                </c:pt>
                <c:pt idx="2377">
                  <c:v>0.41791907514450899</c:v>
                </c:pt>
                <c:pt idx="2378">
                  <c:v>0.41560693641618501</c:v>
                </c:pt>
                <c:pt idx="2379">
                  <c:v>0.41271676300577997</c:v>
                </c:pt>
                <c:pt idx="2380">
                  <c:v>0.410404624277457</c:v>
                </c:pt>
                <c:pt idx="2381">
                  <c:v>0.40809248554913302</c:v>
                </c:pt>
                <c:pt idx="2382">
                  <c:v>0.40520231213872798</c:v>
                </c:pt>
                <c:pt idx="2383">
                  <c:v>0.40289017341040501</c:v>
                </c:pt>
                <c:pt idx="2384">
                  <c:v>0.4</c:v>
                </c:pt>
                <c:pt idx="2385">
                  <c:v>0.39768786127167599</c:v>
                </c:pt>
                <c:pt idx="2386">
                  <c:v>0.39537572254335301</c:v>
                </c:pt>
                <c:pt idx="2387">
                  <c:v>0.39248554913294798</c:v>
                </c:pt>
                <c:pt idx="2388">
                  <c:v>0.390173410404624</c:v>
                </c:pt>
                <c:pt idx="2389">
                  <c:v>0.38786127167630102</c:v>
                </c:pt>
                <c:pt idx="2390">
                  <c:v>0.38554913294797699</c:v>
                </c:pt>
                <c:pt idx="2391">
                  <c:v>0.38323699421965302</c:v>
                </c:pt>
                <c:pt idx="2392">
                  <c:v>0.38092485549132898</c:v>
                </c:pt>
                <c:pt idx="2393">
                  <c:v>0.378034682080925</c:v>
                </c:pt>
                <c:pt idx="2394">
                  <c:v>0.37572254335260102</c:v>
                </c:pt>
                <c:pt idx="2395">
                  <c:v>0.37341040462427699</c:v>
                </c:pt>
                <c:pt idx="2396">
                  <c:v>0.37109826589595402</c:v>
                </c:pt>
                <c:pt idx="2397">
                  <c:v>0.36878612716762998</c:v>
                </c:pt>
                <c:pt idx="2398">
                  <c:v>0.36647398843930601</c:v>
                </c:pt>
                <c:pt idx="2399">
                  <c:v>0.36416184971098298</c:v>
                </c:pt>
                <c:pt idx="2400">
                  <c:v>0.36127167630057799</c:v>
                </c:pt>
                <c:pt idx="2401">
                  <c:v>0.35895953757225402</c:v>
                </c:pt>
                <c:pt idx="2402">
                  <c:v>0.35664739884393099</c:v>
                </c:pt>
                <c:pt idx="2403">
                  <c:v>0.35433526011560701</c:v>
                </c:pt>
                <c:pt idx="2404">
                  <c:v>0.35202312138728298</c:v>
                </c:pt>
                <c:pt idx="2405">
                  <c:v>0.34971098265896</c:v>
                </c:pt>
                <c:pt idx="2406">
                  <c:v>0.34797687861271698</c:v>
                </c:pt>
                <c:pt idx="2407">
                  <c:v>0.34624277456647401</c:v>
                </c:pt>
                <c:pt idx="2408">
                  <c:v>0.34450867052023099</c:v>
                </c:pt>
                <c:pt idx="2409">
                  <c:v>0.34335260115606903</c:v>
                </c:pt>
                <c:pt idx="2410">
                  <c:v>0.34219653179190801</c:v>
                </c:pt>
                <c:pt idx="2411">
                  <c:v>0.34104046242774599</c:v>
                </c:pt>
                <c:pt idx="2412">
                  <c:v>0.34046242774566499</c:v>
                </c:pt>
                <c:pt idx="2413">
                  <c:v>0.33930635838150303</c:v>
                </c:pt>
                <c:pt idx="2414">
                  <c:v>0.33872832369942202</c:v>
                </c:pt>
                <c:pt idx="2415">
                  <c:v>0.33872832369942202</c:v>
                </c:pt>
                <c:pt idx="2416">
                  <c:v>0.33930635838150303</c:v>
                </c:pt>
                <c:pt idx="2417">
                  <c:v>0.33988439306358398</c:v>
                </c:pt>
                <c:pt idx="2418">
                  <c:v>0.34046242774566499</c:v>
                </c:pt>
                <c:pt idx="2419">
                  <c:v>0.34046242774566499</c:v>
                </c:pt>
                <c:pt idx="2420">
                  <c:v>0.34046242774566499</c:v>
                </c:pt>
                <c:pt idx="2421">
                  <c:v>0.34104046242774599</c:v>
                </c:pt>
                <c:pt idx="2422">
                  <c:v>0.341618497109827</c:v>
                </c:pt>
                <c:pt idx="2423">
                  <c:v>0.34335260115606903</c:v>
                </c:pt>
                <c:pt idx="2424">
                  <c:v>0.345664739884393</c:v>
                </c:pt>
                <c:pt idx="2425">
                  <c:v>0.34739884393063603</c:v>
                </c:pt>
                <c:pt idx="2426">
                  <c:v>0.34913294797687899</c:v>
                </c:pt>
                <c:pt idx="2427">
                  <c:v>0.35086705202312102</c:v>
                </c:pt>
                <c:pt idx="2428">
                  <c:v>0.35317919075144499</c:v>
                </c:pt>
                <c:pt idx="2429">
                  <c:v>0.35549132947976902</c:v>
                </c:pt>
                <c:pt idx="2430">
                  <c:v>0.35722543352601199</c:v>
                </c:pt>
                <c:pt idx="2431">
                  <c:v>0.35895953757225402</c:v>
                </c:pt>
                <c:pt idx="2432">
                  <c:v>0.36127167630057799</c:v>
                </c:pt>
                <c:pt idx="2433">
                  <c:v>0.365895953757225</c:v>
                </c:pt>
                <c:pt idx="2434">
                  <c:v>0.37283236994219698</c:v>
                </c:pt>
                <c:pt idx="2435">
                  <c:v>0.37861271676300601</c:v>
                </c:pt>
                <c:pt idx="2436">
                  <c:v>0.38265895953757201</c:v>
                </c:pt>
                <c:pt idx="2437">
                  <c:v>0.386127167630058</c:v>
                </c:pt>
                <c:pt idx="2438">
                  <c:v>0.390173410404624</c:v>
                </c:pt>
                <c:pt idx="2439">
                  <c:v>0.39537572254335301</c:v>
                </c:pt>
                <c:pt idx="2440">
                  <c:v>0.4</c:v>
                </c:pt>
                <c:pt idx="2441">
                  <c:v>0.40404624277456602</c:v>
                </c:pt>
                <c:pt idx="2442">
                  <c:v>0.40809248554913302</c:v>
                </c:pt>
                <c:pt idx="2443">
                  <c:v>0.41213872832369902</c:v>
                </c:pt>
                <c:pt idx="2444">
                  <c:v>0.41560693641618501</c:v>
                </c:pt>
                <c:pt idx="2445">
                  <c:v>0.41907514450867001</c:v>
                </c:pt>
                <c:pt idx="2446">
                  <c:v>0.42138728323699398</c:v>
                </c:pt>
                <c:pt idx="2447">
                  <c:v>0.42369942196531801</c:v>
                </c:pt>
                <c:pt idx="2448">
                  <c:v>0.42601156069364199</c:v>
                </c:pt>
                <c:pt idx="2449">
                  <c:v>0.427167630057803</c:v>
                </c:pt>
                <c:pt idx="2450">
                  <c:v>0.42832369942196502</c:v>
                </c:pt>
                <c:pt idx="2451">
                  <c:v>0.42890173410404597</c:v>
                </c:pt>
                <c:pt idx="2452">
                  <c:v>0.43005780346820799</c:v>
                </c:pt>
                <c:pt idx="2453">
                  <c:v>0.43179190751445101</c:v>
                </c:pt>
                <c:pt idx="2454">
                  <c:v>0.43236994219653202</c:v>
                </c:pt>
                <c:pt idx="2455">
                  <c:v>0.43179190751445101</c:v>
                </c:pt>
                <c:pt idx="2456">
                  <c:v>0.430635838150289</c:v>
                </c:pt>
                <c:pt idx="2457">
                  <c:v>0.42890173410404597</c:v>
                </c:pt>
                <c:pt idx="2458">
                  <c:v>0.42774566473988401</c:v>
                </c:pt>
                <c:pt idx="2459">
                  <c:v>0.426589595375723</c:v>
                </c:pt>
                <c:pt idx="2460">
                  <c:v>0.42485549132947997</c:v>
                </c:pt>
                <c:pt idx="2461">
                  <c:v>0.423121387283237</c:v>
                </c:pt>
                <c:pt idx="2462">
                  <c:v>0.42138728323699398</c:v>
                </c:pt>
                <c:pt idx="2463">
                  <c:v>0.41907514450867001</c:v>
                </c:pt>
                <c:pt idx="2464">
                  <c:v>0.41676300578034697</c:v>
                </c:pt>
                <c:pt idx="2465">
                  <c:v>0.414450867052023</c:v>
                </c:pt>
                <c:pt idx="2466">
                  <c:v>0.41213872832369902</c:v>
                </c:pt>
                <c:pt idx="2467">
                  <c:v>0.40982658959537599</c:v>
                </c:pt>
                <c:pt idx="2468">
                  <c:v>0.40751445086705201</c:v>
                </c:pt>
                <c:pt idx="2469">
                  <c:v>0.40462427745664697</c:v>
                </c:pt>
                <c:pt idx="2470">
                  <c:v>0.40289017341040501</c:v>
                </c:pt>
                <c:pt idx="2471">
                  <c:v>0.40115606936416198</c:v>
                </c:pt>
                <c:pt idx="2472">
                  <c:v>0.4</c:v>
                </c:pt>
                <c:pt idx="2473">
                  <c:v>0.39884393063583801</c:v>
                </c:pt>
                <c:pt idx="2474">
                  <c:v>0.39768786127167599</c:v>
                </c:pt>
                <c:pt idx="2475">
                  <c:v>0.39653179190751398</c:v>
                </c:pt>
                <c:pt idx="2476">
                  <c:v>0.39479768786127201</c:v>
                </c:pt>
                <c:pt idx="2477">
                  <c:v>0.39306358381502898</c:v>
                </c:pt>
                <c:pt idx="2478">
                  <c:v>0.39075144508670501</c:v>
                </c:pt>
                <c:pt idx="2479">
                  <c:v>0.38728323699422001</c:v>
                </c:pt>
                <c:pt idx="2480">
                  <c:v>0.38381502890173402</c:v>
                </c:pt>
                <c:pt idx="2481">
                  <c:v>0.37919075144508702</c:v>
                </c:pt>
                <c:pt idx="2482">
                  <c:v>0.37514450867052002</c:v>
                </c:pt>
                <c:pt idx="2483">
                  <c:v>0.369942196531792</c:v>
                </c:pt>
                <c:pt idx="2484">
                  <c:v>0.36531791907514399</c:v>
                </c:pt>
                <c:pt idx="2485">
                  <c:v>0.36011560693641598</c:v>
                </c:pt>
                <c:pt idx="2486">
                  <c:v>0.353757225433526</c:v>
                </c:pt>
                <c:pt idx="2487">
                  <c:v>0.34797687861271698</c:v>
                </c:pt>
                <c:pt idx="2488">
                  <c:v>0.34277456647398802</c:v>
                </c:pt>
                <c:pt idx="2489">
                  <c:v>0.33872832369942202</c:v>
                </c:pt>
                <c:pt idx="2490">
                  <c:v>0.33526011560693603</c:v>
                </c:pt>
                <c:pt idx="2491">
                  <c:v>0.33121387283237003</c:v>
                </c:pt>
                <c:pt idx="2492">
                  <c:v>0.32716763005780303</c:v>
                </c:pt>
                <c:pt idx="2493">
                  <c:v>0.32254335260115602</c:v>
                </c:pt>
                <c:pt idx="2494">
                  <c:v>0.31849710982659002</c:v>
                </c:pt>
                <c:pt idx="2495">
                  <c:v>0.31445086705202302</c:v>
                </c:pt>
                <c:pt idx="2496">
                  <c:v>0.31040462427745702</c:v>
                </c:pt>
                <c:pt idx="2497">
                  <c:v>0.30635838150289002</c:v>
                </c:pt>
                <c:pt idx="2498">
                  <c:v>0.30231213872832402</c:v>
                </c:pt>
                <c:pt idx="2499">
                  <c:v>0.29826589595375702</c:v>
                </c:pt>
                <c:pt idx="2500">
                  <c:v>0.29479768786127197</c:v>
                </c:pt>
                <c:pt idx="2501">
                  <c:v>0.29132947976878598</c:v>
                </c:pt>
                <c:pt idx="2502">
                  <c:v>0.28786127167630099</c:v>
                </c:pt>
                <c:pt idx="2503">
                  <c:v>0.28381502890173399</c:v>
                </c:pt>
                <c:pt idx="2504">
                  <c:v>0.27976878612716799</c:v>
                </c:pt>
                <c:pt idx="2505">
                  <c:v>0.27687861271676301</c:v>
                </c:pt>
                <c:pt idx="2506">
                  <c:v>0.27456647398843897</c:v>
                </c:pt>
                <c:pt idx="2507">
                  <c:v>0.272254335260116</c:v>
                </c:pt>
                <c:pt idx="2508">
                  <c:v>0.27052023121387297</c:v>
                </c:pt>
                <c:pt idx="2509">
                  <c:v>0.26878612716763001</c:v>
                </c:pt>
                <c:pt idx="2510">
                  <c:v>0.26763005780346799</c:v>
                </c:pt>
                <c:pt idx="2511">
                  <c:v>0.26647398843930598</c:v>
                </c:pt>
                <c:pt idx="2512">
                  <c:v>0.26589595375722502</c:v>
                </c:pt>
                <c:pt idx="2513">
                  <c:v>0.26589595375722502</c:v>
                </c:pt>
                <c:pt idx="2514">
                  <c:v>0.26589595375722502</c:v>
                </c:pt>
                <c:pt idx="2515">
                  <c:v>0.26647398843930598</c:v>
                </c:pt>
                <c:pt idx="2516">
                  <c:v>0.26705202312138698</c:v>
                </c:pt>
                <c:pt idx="2517">
                  <c:v>0.268208092485549</c:v>
                </c:pt>
                <c:pt idx="2518">
                  <c:v>0.26994219653179202</c:v>
                </c:pt>
                <c:pt idx="2519">
                  <c:v>0.27167630057803499</c:v>
                </c:pt>
                <c:pt idx="2520">
                  <c:v>0.27456647398843897</c:v>
                </c:pt>
                <c:pt idx="2521">
                  <c:v>0.27803468208092502</c:v>
                </c:pt>
                <c:pt idx="2522">
                  <c:v>0.280346820809249</c:v>
                </c:pt>
                <c:pt idx="2523">
                  <c:v>0.28265895953757197</c:v>
                </c:pt>
                <c:pt idx="2524">
                  <c:v>0.28497109826589601</c:v>
                </c:pt>
                <c:pt idx="2525">
                  <c:v>0.28728323699421998</c:v>
                </c:pt>
                <c:pt idx="2526">
                  <c:v>0.28959537572254301</c:v>
                </c:pt>
                <c:pt idx="2527">
                  <c:v>0.29132947976878598</c:v>
                </c:pt>
                <c:pt idx="2528">
                  <c:v>0.29364161849711001</c:v>
                </c:pt>
                <c:pt idx="2529">
                  <c:v>0.29595375722543399</c:v>
                </c:pt>
                <c:pt idx="2530">
                  <c:v>0.29826589595375702</c:v>
                </c:pt>
                <c:pt idx="2531">
                  <c:v>0.3</c:v>
                </c:pt>
                <c:pt idx="2532">
                  <c:v>0.30173410404624301</c:v>
                </c:pt>
                <c:pt idx="2533">
                  <c:v>0.30346820809248498</c:v>
                </c:pt>
                <c:pt idx="2534">
                  <c:v>0.30578034682080901</c:v>
                </c:pt>
                <c:pt idx="2535">
                  <c:v>0.30809248554913299</c:v>
                </c:pt>
                <c:pt idx="2536">
                  <c:v>0.31156069364161798</c:v>
                </c:pt>
                <c:pt idx="2537">
                  <c:v>0.31445086705202302</c:v>
                </c:pt>
                <c:pt idx="2538">
                  <c:v>0.316763005780347</c:v>
                </c:pt>
                <c:pt idx="2539">
                  <c:v>0.31791907514450901</c:v>
                </c:pt>
                <c:pt idx="2540">
                  <c:v>0.31965317919075098</c:v>
                </c:pt>
                <c:pt idx="2541">
                  <c:v>0.321387283236994</c:v>
                </c:pt>
                <c:pt idx="2542">
                  <c:v>0.32254335260115602</c:v>
                </c:pt>
                <c:pt idx="2543">
                  <c:v>0.32369942196531798</c:v>
                </c:pt>
                <c:pt idx="2544">
                  <c:v>0.32485549132948</c:v>
                </c:pt>
                <c:pt idx="2545">
                  <c:v>0.32658959537572302</c:v>
                </c:pt>
                <c:pt idx="2546">
                  <c:v>0.32774566473988398</c:v>
                </c:pt>
                <c:pt idx="2547">
                  <c:v>0.328901734104046</c:v>
                </c:pt>
                <c:pt idx="2548">
                  <c:v>0.33005780346820801</c:v>
                </c:pt>
                <c:pt idx="2549">
                  <c:v>0.33063583815028902</c:v>
                </c:pt>
                <c:pt idx="2550">
                  <c:v>0.33179190751445098</c:v>
                </c:pt>
                <c:pt idx="2551">
                  <c:v>0.33294797687861299</c:v>
                </c:pt>
                <c:pt idx="2552">
                  <c:v>0.333526011560694</c:v>
                </c:pt>
                <c:pt idx="2553">
                  <c:v>0.33468208092485502</c:v>
                </c:pt>
                <c:pt idx="2554">
                  <c:v>0.33526011560693603</c:v>
                </c:pt>
                <c:pt idx="2555">
                  <c:v>0.33641618497109799</c:v>
                </c:pt>
                <c:pt idx="2556">
                  <c:v>0.33757225433526</c:v>
                </c:pt>
                <c:pt idx="2557">
                  <c:v>0.33872832369942202</c:v>
                </c:pt>
                <c:pt idx="2558">
                  <c:v>0.33988439306358398</c:v>
                </c:pt>
                <c:pt idx="2559">
                  <c:v>0.34104046242774599</c:v>
                </c:pt>
                <c:pt idx="2560">
                  <c:v>0.34277456647398802</c:v>
                </c:pt>
                <c:pt idx="2561">
                  <c:v>0.34450867052023099</c:v>
                </c:pt>
                <c:pt idx="2562">
                  <c:v>0.34624277456647401</c:v>
                </c:pt>
                <c:pt idx="2563">
                  <c:v>0.34855491329479799</c:v>
                </c:pt>
                <c:pt idx="2564">
                  <c:v>0.35144508670520203</c:v>
                </c:pt>
                <c:pt idx="2565">
                  <c:v>0.35433526011560701</c:v>
                </c:pt>
                <c:pt idx="2566">
                  <c:v>0.35722543352601199</c:v>
                </c:pt>
                <c:pt idx="2567">
                  <c:v>0.36011560693641598</c:v>
                </c:pt>
                <c:pt idx="2568">
                  <c:v>0.36358381502890202</c:v>
                </c:pt>
                <c:pt idx="2569">
                  <c:v>0.36705202312138702</c:v>
                </c:pt>
                <c:pt idx="2570">
                  <c:v>0.37052023121387301</c:v>
                </c:pt>
                <c:pt idx="2571">
                  <c:v>0.37341040462427699</c:v>
                </c:pt>
                <c:pt idx="2572">
                  <c:v>0.37630057803468198</c:v>
                </c:pt>
                <c:pt idx="2573">
                  <c:v>0.37976878612716802</c:v>
                </c:pt>
                <c:pt idx="2574">
                  <c:v>0.38381502890173402</c:v>
                </c:pt>
                <c:pt idx="2575">
                  <c:v>0.38728323699422001</c:v>
                </c:pt>
                <c:pt idx="2576">
                  <c:v>0.390173410404624</c:v>
                </c:pt>
                <c:pt idx="2577">
                  <c:v>0.39248554913294798</c:v>
                </c:pt>
                <c:pt idx="2578">
                  <c:v>0.39479768786127201</c:v>
                </c:pt>
                <c:pt idx="2579">
                  <c:v>0.39710982658959498</c:v>
                </c:pt>
                <c:pt idx="2580">
                  <c:v>0.39942196531791901</c:v>
                </c:pt>
                <c:pt idx="2581">
                  <c:v>0.40115606936416198</c:v>
                </c:pt>
                <c:pt idx="2582">
                  <c:v>0.40346820809248601</c:v>
                </c:pt>
                <c:pt idx="2583">
                  <c:v>0.40520231213872798</c:v>
                </c:pt>
                <c:pt idx="2584">
                  <c:v>0.40635838150289</c:v>
                </c:pt>
                <c:pt idx="2585">
                  <c:v>0.40751445086705201</c:v>
                </c:pt>
                <c:pt idx="2586">
                  <c:v>0.40867052023121397</c:v>
                </c:pt>
                <c:pt idx="2587">
                  <c:v>0.40924855491329498</c:v>
                </c:pt>
                <c:pt idx="2588">
                  <c:v>0.40982658959537599</c:v>
                </c:pt>
                <c:pt idx="2589">
                  <c:v>0.40982658959537599</c:v>
                </c:pt>
                <c:pt idx="2590">
                  <c:v>0.40924855491329498</c:v>
                </c:pt>
                <c:pt idx="2591">
                  <c:v>0.40867052023121397</c:v>
                </c:pt>
                <c:pt idx="2592">
                  <c:v>0.40751445086705201</c:v>
                </c:pt>
                <c:pt idx="2593">
                  <c:v>0.40635838150289</c:v>
                </c:pt>
                <c:pt idx="2594">
                  <c:v>0.40462427745664697</c:v>
                </c:pt>
                <c:pt idx="2595">
                  <c:v>0.402312138728324</c:v>
                </c:pt>
                <c:pt idx="2596">
                  <c:v>0.4</c:v>
                </c:pt>
                <c:pt idx="2597">
                  <c:v>0.39710982658959498</c:v>
                </c:pt>
                <c:pt idx="2598">
                  <c:v>0.394219653179191</c:v>
                </c:pt>
                <c:pt idx="2599">
                  <c:v>0.39075144508670501</c:v>
                </c:pt>
                <c:pt idx="2600">
                  <c:v>0.38786127167630102</c:v>
                </c:pt>
                <c:pt idx="2601">
                  <c:v>0.38554913294797699</c:v>
                </c:pt>
                <c:pt idx="2602">
                  <c:v>0.38265895953757201</c:v>
                </c:pt>
                <c:pt idx="2603">
                  <c:v>0.37976878612716802</c:v>
                </c:pt>
                <c:pt idx="2604">
                  <c:v>0.37630057803468198</c:v>
                </c:pt>
                <c:pt idx="2605">
                  <c:v>0.37283236994219698</c:v>
                </c:pt>
                <c:pt idx="2606">
                  <c:v>0.36936416184971099</c:v>
                </c:pt>
                <c:pt idx="2607">
                  <c:v>0.36531791907514399</c:v>
                </c:pt>
                <c:pt idx="2608">
                  <c:v>0.361849710982659</c:v>
                </c:pt>
                <c:pt idx="2609">
                  <c:v>0.35838150289017301</c:v>
                </c:pt>
                <c:pt idx="2610">
                  <c:v>0.35491329479768802</c:v>
                </c:pt>
                <c:pt idx="2611">
                  <c:v>0.35144508670520203</c:v>
                </c:pt>
                <c:pt idx="2612">
                  <c:v>0.34797687861271698</c:v>
                </c:pt>
                <c:pt idx="2613">
                  <c:v>0.34450867052023099</c:v>
                </c:pt>
                <c:pt idx="2614">
                  <c:v>0.341618497109827</c:v>
                </c:pt>
                <c:pt idx="2615">
                  <c:v>0.33815028901734101</c:v>
                </c:pt>
                <c:pt idx="2616">
                  <c:v>0.33526011560693603</c:v>
                </c:pt>
                <c:pt idx="2617">
                  <c:v>0.33236994219653199</c:v>
                </c:pt>
                <c:pt idx="2618">
                  <c:v>0.329479768786127</c:v>
                </c:pt>
                <c:pt idx="2619">
                  <c:v>0.32658959537572302</c:v>
                </c:pt>
                <c:pt idx="2620">
                  <c:v>0.32427745664739899</c:v>
                </c:pt>
                <c:pt idx="2621">
                  <c:v>0.32196531791907501</c:v>
                </c:pt>
                <c:pt idx="2622">
                  <c:v>0.31965317919075098</c:v>
                </c:pt>
                <c:pt idx="2623">
                  <c:v>0.31791907514450901</c:v>
                </c:pt>
                <c:pt idx="2624">
                  <c:v>0.31618497109826599</c:v>
                </c:pt>
                <c:pt idx="2625">
                  <c:v>0.31387283236994201</c:v>
                </c:pt>
                <c:pt idx="2626">
                  <c:v>0.31213872832369899</c:v>
                </c:pt>
                <c:pt idx="2627">
                  <c:v>0.30982658959537601</c:v>
                </c:pt>
                <c:pt idx="2628">
                  <c:v>0.30751445086705198</c:v>
                </c:pt>
                <c:pt idx="2629">
                  <c:v>0.305202312138728</c:v>
                </c:pt>
                <c:pt idx="2630">
                  <c:v>0.30289017341040497</c:v>
                </c:pt>
                <c:pt idx="2631">
                  <c:v>0.300578034682081</c:v>
                </c:pt>
                <c:pt idx="2632">
                  <c:v>0.29884393063583797</c:v>
                </c:pt>
                <c:pt idx="2633">
                  <c:v>0.29710982658959501</c:v>
                </c:pt>
                <c:pt idx="2634">
                  <c:v>0.29595375722543399</c:v>
                </c:pt>
                <c:pt idx="2635">
                  <c:v>0.29479768786127197</c:v>
                </c:pt>
                <c:pt idx="2636">
                  <c:v>0.29364161849711001</c:v>
                </c:pt>
                <c:pt idx="2637">
                  <c:v>0.29306358381502901</c:v>
                </c:pt>
                <c:pt idx="2638">
                  <c:v>0.29190751445086699</c:v>
                </c:pt>
                <c:pt idx="2639">
                  <c:v>0.29075144508670497</c:v>
                </c:pt>
                <c:pt idx="2640">
                  <c:v>0.29017341040462402</c:v>
                </c:pt>
                <c:pt idx="2641">
                  <c:v>0.28901734104046201</c:v>
                </c:pt>
                <c:pt idx="2642">
                  <c:v>0.288439306358381</c:v>
                </c:pt>
                <c:pt idx="2643">
                  <c:v>0.28786127167630099</c:v>
                </c:pt>
                <c:pt idx="2644">
                  <c:v>0.28728323699421998</c:v>
                </c:pt>
                <c:pt idx="2645">
                  <c:v>0.28670520231213897</c:v>
                </c:pt>
                <c:pt idx="2646">
                  <c:v>0.28670520231213897</c:v>
                </c:pt>
                <c:pt idx="2647">
                  <c:v>0.28670520231213897</c:v>
                </c:pt>
                <c:pt idx="2648">
                  <c:v>0.28670520231213897</c:v>
                </c:pt>
                <c:pt idx="2649">
                  <c:v>0.28728323699421998</c:v>
                </c:pt>
                <c:pt idx="2650">
                  <c:v>0.28728323699421998</c:v>
                </c:pt>
                <c:pt idx="2651">
                  <c:v>0.28728323699421998</c:v>
                </c:pt>
                <c:pt idx="2652">
                  <c:v>0.28728323699421998</c:v>
                </c:pt>
                <c:pt idx="2653">
                  <c:v>0.28728323699421998</c:v>
                </c:pt>
                <c:pt idx="2654">
                  <c:v>0.28728323699421998</c:v>
                </c:pt>
                <c:pt idx="2655">
                  <c:v>0.28670520231213897</c:v>
                </c:pt>
                <c:pt idx="2656">
                  <c:v>0.28612716763005802</c:v>
                </c:pt>
                <c:pt idx="2657">
                  <c:v>0.28554913294797701</c:v>
                </c:pt>
                <c:pt idx="2658">
                  <c:v>0.284393063583815</c:v>
                </c:pt>
                <c:pt idx="2659">
                  <c:v>0.28381502890173399</c:v>
                </c:pt>
                <c:pt idx="2660">
                  <c:v>0.28323699421965298</c:v>
                </c:pt>
                <c:pt idx="2661">
                  <c:v>0.28208092485549102</c:v>
                </c:pt>
                <c:pt idx="2662">
                  <c:v>0.28150289017341001</c:v>
                </c:pt>
                <c:pt idx="2663">
                  <c:v>0.28150289017341001</c:v>
                </c:pt>
                <c:pt idx="2664">
                  <c:v>0.28150289017341001</c:v>
                </c:pt>
                <c:pt idx="2665">
                  <c:v>0.28150289017341001</c:v>
                </c:pt>
                <c:pt idx="2666">
                  <c:v>0.28150289017341001</c:v>
                </c:pt>
                <c:pt idx="2667">
                  <c:v>0.28208092485549102</c:v>
                </c:pt>
                <c:pt idx="2668">
                  <c:v>0.28323699421965298</c:v>
                </c:pt>
                <c:pt idx="2669">
                  <c:v>0.28381502890173399</c:v>
                </c:pt>
                <c:pt idx="2670">
                  <c:v>0.28497109826589601</c:v>
                </c:pt>
                <c:pt idx="2671">
                  <c:v>0.28612716763005802</c:v>
                </c:pt>
                <c:pt idx="2672">
                  <c:v>0.28728323699421998</c:v>
                </c:pt>
                <c:pt idx="2673">
                  <c:v>0.28901734104046201</c:v>
                </c:pt>
                <c:pt idx="2674">
                  <c:v>0.29017341040462402</c:v>
                </c:pt>
                <c:pt idx="2675">
                  <c:v>0.29132947976878598</c:v>
                </c:pt>
                <c:pt idx="2676">
                  <c:v>0.29190751445086699</c:v>
                </c:pt>
                <c:pt idx="2677">
                  <c:v>0.29306358381502901</c:v>
                </c:pt>
                <c:pt idx="2678">
                  <c:v>0.29364161849711001</c:v>
                </c:pt>
                <c:pt idx="2679">
                  <c:v>0.29364161849711001</c:v>
                </c:pt>
                <c:pt idx="2680">
                  <c:v>0.29421965317919102</c:v>
                </c:pt>
                <c:pt idx="2681">
                  <c:v>0.29364161849711001</c:v>
                </c:pt>
                <c:pt idx="2682">
                  <c:v>0.29364161849711001</c:v>
                </c:pt>
                <c:pt idx="2683">
                  <c:v>0.29306358381502901</c:v>
                </c:pt>
                <c:pt idx="2684">
                  <c:v>0.292485549132948</c:v>
                </c:pt>
                <c:pt idx="2685">
                  <c:v>0.29190751445086699</c:v>
                </c:pt>
                <c:pt idx="2686">
                  <c:v>0.29132947976878598</c:v>
                </c:pt>
                <c:pt idx="2687">
                  <c:v>0.29075144508670497</c:v>
                </c:pt>
                <c:pt idx="2688">
                  <c:v>0.29017341040462402</c:v>
                </c:pt>
                <c:pt idx="2689">
                  <c:v>0.28901734104046201</c:v>
                </c:pt>
                <c:pt idx="2690">
                  <c:v>0.288439306358381</c:v>
                </c:pt>
                <c:pt idx="2691">
                  <c:v>0.28786127167630099</c:v>
                </c:pt>
                <c:pt idx="2692">
                  <c:v>0.28728323699421998</c:v>
                </c:pt>
                <c:pt idx="2693">
                  <c:v>0.28612716763005802</c:v>
                </c:pt>
                <c:pt idx="2694">
                  <c:v>0.28554913294797701</c:v>
                </c:pt>
                <c:pt idx="2695">
                  <c:v>0.28497109826589601</c:v>
                </c:pt>
                <c:pt idx="2696">
                  <c:v>0.284393063583815</c:v>
                </c:pt>
                <c:pt idx="2697">
                  <c:v>0.28381502890173399</c:v>
                </c:pt>
                <c:pt idx="2698">
                  <c:v>0.28323699421965298</c:v>
                </c:pt>
                <c:pt idx="2699">
                  <c:v>0.28265895953757197</c:v>
                </c:pt>
                <c:pt idx="2700">
                  <c:v>0.28208092485549102</c:v>
                </c:pt>
                <c:pt idx="2701">
                  <c:v>0.28208092485549102</c:v>
                </c:pt>
                <c:pt idx="2702">
                  <c:v>0.28150289017341001</c:v>
                </c:pt>
                <c:pt idx="2703">
                  <c:v>0.28092485549132901</c:v>
                </c:pt>
                <c:pt idx="2704">
                  <c:v>0.280346820809249</c:v>
                </c:pt>
                <c:pt idx="2705">
                  <c:v>0.280346820809249</c:v>
                </c:pt>
                <c:pt idx="2706">
                  <c:v>0.280346820809249</c:v>
                </c:pt>
                <c:pt idx="2707">
                  <c:v>0.27976878612716799</c:v>
                </c:pt>
                <c:pt idx="2708">
                  <c:v>0.27976878612716799</c:v>
                </c:pt>
                <c:pt idx="2709">
                  <c:v>0.27919075144508698</c:v>
                </c:pt>
                <c:pt idx="2710">
                  <c:v>0.27919075144508698</c:v>
                </c:pt>
                <c:pt idx="2711">
                  <c:v>0.27919075144508698</c:v>
                </c:pt>
                <c:pt idx="2712">
                  <c:v>0.27861271676300597</c:v>
                </c:pt>
                <c:pt idx="2713">
                  <c:v>0.27861271676300597</c:v>
                </c:pt>
                <c:pt idx="2714">
                  <c:v>0.27803468208092502</c:v>
                </c:pt>
                <c:pt idx="2715">
                  <c:v>0.27745664739884401</c:v>
                </c:pt>
                <c:pt idx="2716">
                  <c:v>0.27687861271676301</c:v>
                </c:pt>
                <c:pt idx="2717">
                  <c:v>0.276300578034682</c:v>
                </c:pt>
                <c:pt idx="2718">
                  <c:v>0.27572254335260099</c:v>
                </c:pt>
                <c:pt idx="2719">
                  <c:v>0.27572254335260099</c:v>
                </c:pt>
                <c:pt idx="2720">
                  <c:v>0.27514450867051998</c:v>
                </c:pt>
                <c:pt idx="2721">
                  <c:v>0.27514450867051998</c:v>
                </c:pt>
                <c:pt idx="2722">
                  <c:v>0.27514450867051998</c:v>
                </c:pt>
                <c:pt idx="2723">
                  <c:v>0.27514450867051998</c:v>
                </c:pt>
                <c:pt idx="2724">
                  <c:v>0.27514450867051998</c:v>
                </c:pt>
                <c:pt idx="2725">
                  <c:v>0.27572254335260099</c:v>
                </c:pt>
                <c:pt idx="2726">
                  <c:v>0.276300578034682</c:v>
                </c:pt>
                <c:pt idx="2727">
                  <c:v>0.27687861271676301</c:v>
                </c:pt>
                <c:pt idx="2728">
                  <c:v>0.27803468208092502</c:v>
                </c:pt>
                <c:pt idx="2729">
                  <c:v>0.27861271676300597</c:v>
                </c:pt>
                <c:pt idx="2730">
                  <c:v>0.27919075144508698</c:v>
                </c:pt>
                <c:pt idx="2731">
                  <c:v>0.280346820809249</c:v>
                </c:pt>
                <c:pt idx="2732">
                  <c:v>0.28092485549132901</c:v>
                </c:pt>
                <c:pt idx="2733">
                  <c:v>0.28208092485549102</c:v>
                </c:pt>
                <c:pt idx="2734">
                  <c:v>0.28265895953757197</c:v>
                </c:pt>
                <c:pt idx="2735">
                  <c:v>0.28323699421965298</c:v>
                </c:pt>
                <c:pt idx="2736">
                  <c:v>0.28323699421965298</c:v>
                </c:pt>
                <c:pt idx="2737">
                  <c:v>0.28381502890173399</c:v>
                </c:pt>
                <c:pt idx="2738">
                  <c:v>0.284393063583815</c:v>
                </c:pt>
                <c:pt idx="2739">
                  <c:v>0.28497109826589601</c:v>
                </c:pt>
                <c:pt idx="2740">
                  <c:v>0.28554913294797701</c:v>
                </c:pt>
                <c:pt idx="2741">
                  <c:v>0.28612716763005802</c:v>
                </c:pt>
                <c:pt idx="2742">
                  <c:v>0.28728323699421998</c:v>
                </c:pt>
                <c:pt idx="2743">
                  <c:v>0.28786127167630099</c:v>
                </c:pt>
                <c:pt idx="2744">
                  <c:v>0.28901734104046201</c:v>
                </c:pt>
                <c:pt idx="2745">
                  <c:v>0.29017341040462402</c:v>
                </c:pt>
                <c:pt idx="2746">
                  <c:v>0.29132947976878598</c:v>
                </c:pt>
                <c:pt idx="2747">
                  <c:v>0.292485549132948</c:v>
                </c:pt>
                <c:pt idx="2748">
                  <c:v>0.29421965317919102</c:v>
                </c:pt>
                <c:pt idx="2749">
                  <c:v>0.29595375722543399</c:v>
                </c:pt>
                <c:pt idx="2750">
                  <c:v>0.29768786127167601</c:v>
                </c:pt>
                <c:pt idx="2751">
                  <c:v>0.29942196531791898</c:v>
                </c:pt>
                <c:pt idx="2752">
                  <c:v>0.301156069364162</c:v>
                </c:pt>
                <c:pt idx="2753">
                  <c:v>0.30346820809248498</c:v>
                </c:pt>
                <c:pt idx="2754">
                  <c:v>0.305202312138728</c:v>
                </c:pt>
                <c:pt idx="2755">
                  <c:v>0.30635838150289002</c:v>
                </c:pt>
                <c:pt idx="2756">
                  <c:v>0.30809248554913299</c:v>
                </c:pt>
                <c:pt idx="2757">
                  <c:v>0.30982658959537601</c:v>
                </c:pt>
                <c:pt idx="2758">
                  <c:v>0.31040462427745702</c:v>
                </c:pt>
                <c:pt idx="2759">
                  <c:v>0.31156069364161798</c:v>
                </c:pt>
                <c:pt idx="2760">
                  <c:v>0.31213872832369899</c:v>
                </c:pt>
                <c:pt idx="2761">
                  <c:v>0.31271676300578</c:v>
                </c:pt>
                <c:pt idx="2762">
                  <c:v>0.313294797687861</c:v>
                </c:pt>
                <c:pt idx="2763">
                  <c:v>0.313294797687861</c:v>
                </c:pt>
                <c:pt idx="2764">
                  <c:v>0.31387283236994201</c:v>
                </c:pt>
                <c:pt idx="2765">
                  <c:v>0.31387283236994201</c:v>
                </c:pt>
                <c:pt idx="2766">
                  <c:v>0.31387283236994201</c:v>
                </c:pt>
                <c:pt idx="2767">
                  <c:v>0.31387283236994201</c:v>
                </c:pt>
                <c:pt idx="2768">
                  <c:v>0.31387283236994201</c:v>
                </c:pt>
                <c:pt idx="2769">
                  <c:v>0.31387283236994201</c:v>
                </c:pt>
                <c:pt idx="2770">
                  <c:v>0.313294797687861</c:v>
                </c:pt>
                <c:pt idx="2771">
                  <c:v>0.31271676300578</c:v>
                </c:pt>
                <c:pt idx="2772">
                  <c:v>0.31213872832369899</c:v>
                </c:pt>
                <c:pt idx="2773">
                  <c:v>0.31098265895953803</c:v>
                </c:pt>
                <c:pt idx="2774">
                  <c:v>0.30982658959537601</c:v>
                </c:pt>
                <c:pt idx="2775">
                  <c:v>0.308670520231214</c:v>
                </c:pt>
                <c:pt idx="2776">
                  <c:v>0.30751445086705198</c:v>
                </c:pt>
                <c:pt idx="2777">
                  <c:v>0.30635838150289002</c:v>
                </c:pt>
                <c:pt idx="2778">
                  <c:v>0.305202312138728</c:v>
                </c:pt>
                <c:pt idx="2779">
                  <c:v>0.304624277456647</c:v>
                </c:pt>
                <c:pt idx="2780">
                  <c:v>0.30404624277456599</c:v>
                </c:pt>
                <c:pt idx="2781">
                  <c:v>0.30404624277456599</c:v>
                </c:pt>
                <c:pt idx="2782">
                  <c:v>0.30404624277456599</c:v>
                </c:pt>
                <c:pt idx="2783">
                  <c:v>0.30404624277456599</c:v>
                </c:pt>
                <c:pt idx="2784">
                  <c:v>0.304624277456647</c:v>
                </c:pt>
                <c:pt idx="2785">
                  <c:v>0.305202312138728</c:v>
                </c:pt>
                <c:pt idx="2786">
                  <c:v>0.30635838150289002</c:v>
                </c:pt>
                <c:pt idx="2787">
                  <c:v>0.30693641618497097</c:v>
                </c:pt>
                <c:pt idx="2788">
                  <c:v>0.30751445086705198</c:v>
                </c:pt>
                <c:pt idx="2789">
                  <c:v>0.30809248554913299</c:v>
                </c:pt>
                <c:pt idx="2790">
                  <c:v>0.308670520231214</c:v>
                </c:pt>
                <c:pt idx="2791">
                  <c:v>0.309248554913295</c:v>
                </c:pt>
                <c:pt idx="2792">
                  <c:v>0.309248554913295</c:v>
                </c:pt>
                <c:pt idx="2793">
                  <c:v>0.30982658959537601</c:v>
                </c:pt>
                <c:pt idx="2794">
                  <c:v>0.30982658959537601</c:v>
                </c:pt>
                <c:pt idx="2795">
                  <c:v>0.30982658959537601</c:v>
                </c:pt>
                <c:pt idx="2796">
                  <c:v>0.30982658959537601</c:v>
                </c:pt>
                <c:pt idx="2797">
                  <c:v>0.31040462427745702</c:v>
                </c:pt>
                <c:pt idx="2798">
                  <c:v>0.31040462427745702</c:v>
                </c:pt>
                <c:pt idx="2799">
                  <c:v>0.31040462427745702</c:v>
                </c:pt>
                <c:pt idx="2800">
                  <c:v>0.31098265895953803</c:v>
                </c:pt>
                <c:pt idx="2801">
                  <c:v>0.31156069364161798</c:v>
                </c:pt>
                <c:pt idx="2802">
                  <c:v>0.31156069364161798</c:v>
                </c:pt>
                <c:pt idx="2803">
                  <c:v>0.31271676300578</c:v>
                </c:pt>
                <c:pt idx="2804">
                  <c:v>0.313294797687861</c:v>
                </c:pt>
                <c:pt idx="2805">
                  <c:v>0.31445086705202302</c:v>
                </c:pt>
                <c:pt idx="2806">
                  <c:v>0.31618497109826599</c:v>
                </c:pt>
                <c:pt idx="2807">
                  <c:v>0.317341040462428</c:v>
                </c:pt>
                <c:pt idx="2808">
                  <c:v>0.31907514450867003</c:v>
                </c:pt>
                <c:pt idx="2809">
                  <c:v>0.320809248554913</c:v>
                </c:pt>
                <c:pt idx="2810">
                  <c:v>0.32312138728323703</c:v>
                </c:pt>
                <c:pt idx="2811">
                  <c:v>0.32485549132948</c:v>
                </c:pt>
                <c:pt idx="2812">
                  <c:v>0.32716763005780303</c:v>
                </c:pt>
                <c:pt idx="2813">
                  <c:v>0.329479768786127</c:v>
                </c:pt>
                <c:pt idx="2814">
                  <c:v>0.33121387283237003</c:v>
                </c:pt>
                <c:pt idx="2815">
                  <c:v>0.333526011560694</c:v>
                </c:pt>
                <c:pt idx="2816">
                  <c:v>0.33468208092485502</c:v>
                </c:pt>
                <c:pt idx="2817">
                  <c:v>0.33641618497109799</c:v>
                </c:pt>
                <c:pt idx="2818">
                  <c:v>0.33757225433526</c:v>
                </c:pt>
                <c:pt idx="2819">
                  <c:v>0.33815028901734101</c:v>
                </c:pt>
                <c:pt idx="2820">
                  <c:v>0.33815028901734101</c:v>
                </c:pt>
                <c:pt idx="2821">
                  <c:v>0.33815028901734101</c:v>
                </c:pt>
                <c:pt idx="2822">
                  <c:v>0.33757225433526</c:v>
                </c:pt>
                <c:pt idx="2823">
                  <c:v>0.33699421965317899</c:v>
                </c:pt>
                <c:pt idx="2824">
                  <c:v>0.33583815028901698</c:v>
                </c:pt>
                <c:pt idx="2825">
                  <c:v>0.33468208092485502</c:v>
                </c:pt>
                <c:pt idx="2826">
                  <c:v>0.333526011560694</c:v>
                </c:pt>
                <c:pt idx="2827">
                  <c:v>0.33179190751445098</c:v>
                </c:pt>
                <c:pt idx="2828">
                  <c:v>0.33063583815028902</c:v>
                </c:pt>
                <c:pt idx="2829">
                  <c:v>0.329479768786127</c:v>
                </c:pt>
                <c:pt idx="2830">
                  <c:v>0.328901734104046</c:v>
                </c:pt>
                <c:pt idx="2831">
                  <c:v>0.32774566473988398</c:v>
                </c:pt>
                <c:pt idx="2832">
                  <c:v>0.32658959537572302</c:v>
                </c:pt>
                <c:pt idx="2833">
                  <c:v>0.32601156069364201</c:v>
                </c:pt>
                <c:pt idx="2834">
                  <c:v>0.32485549132948</c:v>
                </c:pt>
                <c:pt idx="2835">
                  <c:v>0.32427745664739899</c:v>
                </c:pt>
                <c:pt idx="2836">
                  <c:v>0.32369942196531798</c:v>
                </c:pt>
                <c:pt idx="2837">
                  <c:v>0.32312138728323703</c:v>
                </c:pt>
                <c:pt idx="2838">
                  <c:v>0.32254335260115602</c:v>
                </c:pt>
                <c:pt idx="2839">
                  <c:v>0.32196531791907501</c:v>
                </c:pt>
                <c:pt idx="2840">
                  <c:v>0.321387283236994</c:v>
                </c:pt>
                <c:pt idx="2841">
                  <c:v>0.321387283236994</c:v>
                </c:pt>
                <c:pt idx="2842">
                  <c:v>0.32023121387283199</c:v>
                </c:pt>
                <c:pt idx="2843">
                  <c:v>0.31965317919075098</c:v>
                </c:pt>
                <c:pt idx="2844">
                  <c:v>0.31907514450867003</c:v>
                </c:pt>
                <c:pt idx="2845">
                  <c:v>0.31791907514450901</c:v>
                </c:pt>
                <c:pt idx="2846">
                  <c:v>0.316763005780347</c:v>
                </c:pt>
                <c:pt idx="2847">
                  <c:v>0.31560693641618498</c:v>
                </c:pt>
                <c:pt idx="2848">
                  <c:v>0.31445086705202302</c:v>
                </c:pt>
                <c:pt idx="2849">
                  <c:v>0.313294797687861</c:v>
                </c:pt>
                <c:pt idx="2850">
                  <c:v>0.31213872832369899</c:v>
                </c:pt>
                <c:pt idx="2851">
                  <c:v>0.31098265895953803</c:v>
                </c:pt>
                <c:pt idx="2852">
                  <c:v>0.30982658959537601</c:v>
                </c:pt>
                <c:pt idx="2853">
                  <c:v>0.308670520231214</c:v>
                </c:pt>
                <c:pt idx="2854">
                  <c:v>0.30809248554913299</c:v>
                </c:pt>
                <c:pt idx="2855">
                  <c:v>0.30809248554913299</c:v>
                </c:pt>
                <c:pt idx="2856">
                  <c:v>0.30809248554913299</c:v>
                </c:pt>
                <c:pt idx="2857">
                  <c:v>0.308670520231214</c:v>
                </c:pt>
                <c:pt idx="2858">
                  <c:v>0.309248554913295</c:v>
                </c:pt>
                <c:pt idx="2859">
                  <c:v>0.31040462427745702</c:v>
                </c:pt>
                <c:pt idx="2860">
                  <c:v>0.31213872832369899</c:v>
                </c:pt>
                <c:pt idx="2861">
                  <c:v>0.31387283236994201</c:v>
                </c:pt>
                <c:pt idx="2862">
                  <c:v>0.31618497109826599</c:v>
                </c:pt>
                <c:pt idx="2863">
                  <c:v>0.31791907514450901</c:v>
                </c:pt>
                <c:pt idx="2864">
                  <c:v>0.31965317919075098</c:v>
                </c:pt>
                <c:pt idx="2865">
                  <c:v>0.32196531791907501</c:v>
                </c:pt>
                <c:pt idx="2866">
                  <c:v>0.32369942196531798</c:v>
                </c:pt>
                <c:pt idx="2867">
                  <c:v>0.32485549132948</c:v>
                </c:pt>
                <c:pt idx="2868">
                  <c:v>0.32601156069364201</c:v>
                </c:pt>
                <c:pt idx="2869">
                  <c:v>0.32716763005780303</c:v>
                </c:pt>
                <c:pt idx="2870">
                  <c:v>0.32774566473988398</c:v>
                </c:pt>
                <c:pt idx="2871">
                  <c:v>0.32832369942196499</c:v>
                </c:pt>
                <c:pt idx="2872">
                  <c:v>0.32832369942196499</c:v>
                </c:pt>
                <c:pt idx="2873">
                  <c:v>0.32774566473988398</c:v>
                </c:pt>
                <c:pt idx="2874">
                  <c:v>0.32716763005780303</c:v>
                </c:pt>
                <c:pt idx="2875">
                  <c:v>0.32658959537572302</c:v>
                </c:pt>
                <c:pt idx="2876">
                  <c:v>0.32658959537572302</c:v>
                </c:pt>
                <c:pt idx="2877">
                  <c:v>0.32658959537572302</c:v>
                </c:pt>
                <c:pt idx="2878">
                  <c:v>0.32658959537572302</c:v>
                </c:pt>
                <c:pt idx="2879">
                  <c:v>0.32716763005780303</c:v>
                </c:pt>
                <c:pt idx="2880">
                  <c:v>0.32832369942196499</c:v>
                </c:pt>
                <c:pt idx="2881">
                  <c:v>0.329479768786127</c:v>
                </c:pt>
                <c:pt idx="2882">
                  <c:v>0.33179190751445098</c:v>
                </c:pt>
                <c:pt idx="2883">
                  <c:v>0.33410404624277501</c:v>
                </c:pt>
                <c:pt idx="2884">
                  <c:v>0.33641618497109799</c:v>
                </c:pt>
                <c:pt idx="2885">
                  <c:v>0.33930635838150303</c:v>
                </c:pt>
                <c:pt idx="2886">
                  <c:v>0.34219653179190801</c:v>
                </c:pt>
                <c:pt idx="2887">
                  <c:v>0.34508670520231199</c:v>
                </c:pt>
                <c:pt idx="2888">
                  <c:v>0.34797687861271698</c:v>
                </c:pt>
                <c:pt idx="2889">
                  <c:v>0.35086705202312102</c:v>
                </c:pt>
                <c:pt idx="2890">
                  <c:v>0.35317919075144499</c:v>
                </c:pt>
                <c:pt idx="2891">
                  <c:v>0.35606936416184998</c:v>
                </c:pt>
                <c:pt idx="2892">
                  <c:v>0.357803468208092</c:v>
                </c:pt>
                <c:pt idx="2893">
                  <c:v>0.36011560693641598</c:v>
                </c:pt>
                <c:pt idx="2894">
                  <c:v>0.361849710982659</c:v>
                </c:pt>
                <c:pt idx="2895">
                  <c:v>0.36358381502890202</c:v>
                </c:pt>
                <c:pt idx="2896">
                  <c:v>0.36473988439306398</c:v>
                </c:pt>
                <c:pt idx="2897">
                  <c:v>0.36647398843930601</c:v>
                </c:pt>
                <c:pt idx="2898">
                  <c:v>0.36763005780346802</c:v>
                </c:pt>
                <c:pt idx="2899">
                  <c:v>0.36936416184971099</c:v>
                </c:pt>
                <c:pt idx="2900">
                  <c:v>0.37109826589595402</c:v>
                </c:pt>
                <c:pt idx="2901">
                  <c:v>0.37341040462427699</c:v>
                </c:pt>
                <c:pt idx="2902">
                  <c:v>0.37572254335260102</c:v>
                </c:pt>
                <c:pt idx="2903">
                  <c:v>0.37861271676300601</c:v>
                </c:pt>
                <c:pt idx="2904">
                  <c:v>0.382080924855491</c:v>
                </c:pt>
                <c:pt idx="2905">
                  <c:v>0.386127167630058</c:v>
                </c:pt>
                <c:pt idx="2906">
                  <c:v>0.390173410404624</c:v>
                </c:pt>
                <c:pt idx="2907">
                  <c:v>0.394219653179191</c:v>
                </c:pt>
                <c:pt idx="2908">
                  <c:v>0.39884393063583801</c:v>
                </c:pt>
                <c:pt idx="2909">
                  <c:v>0.40289017341040501</c:v>
                </c:pt>
                <c:pt idx="2910">
                  <c:v>0.40635838150289</c:v>
                </c:pt>
                <c:pt idx="2911">
                  <c:v>0.40982658959537599</c:v>
                </c:pt>
                <c:pt idx="2912">
                  <c:v>0.41271676300577997</c:v>
                </c:pt>
                <c:pt idx="2913">
                  <c:v>0.414450867052023</c:v>
                </c:pt>
                <c:pt idx="2914">
                  <c:v>0.41560693641618501</c:v>
                </c:pt>
                <c:pt idx="2915">
                  <c:v>0.41618497109826602</c:v>
                </c:pt>
                <c:pt idx="2916">
                  <c:v>0.41560693641618501</c:v>
                </c:pt>
                <c:pt idx="2917">
                  <c:v>0.41502890173410401</c:v>
                </c:pt>
                <c:pt idx="2918">
                  <c:v>0.41387283236994199</c:v>
                </c:pt>
                <c:pt idx="2919">
                  <c:v>0.41271676300577997</c:v>
                </c:pt>
                <c:pt idx="2920">
                  <c:v>0.41098265895953801</c:v>
                </c:pt>
                <c:pt idx="2921">
                  <c:v>0.40924855491329498</c:v>
                </c:pt>
                <c:pt idx="2922">
                  <c:v>0.40809248554913302</c:v>
                </c:pt>
                <c:pt idx="2923">
                  <c:v>0.40693641618497101</c:v>
                </c:pt>
                <c:pt idx="2924">
                  <c:v>0.40578034682080899</c:v>
                </c:pt>
                <c:pt idx="2925">
                  <c:v>0.40462427745664697</c:v>
                </c:pt>
                <c:pt idx="2926">
                  <c:v>0.40404624277456602</c:v>
                </c:pt>
                <c:pt idx="2927">
                  <c:v>0.40404624277456602</c:v>
                </c:pt>
                <c:pt idx="2928">
                  <c:v>0.40404624277456602</c:v>
                </c:pt>
                <c:pt idx="2929">
                  <c:v>0.40520231213872798</c:v>
                </c:pt>
                <c:pt idx="2930">
                  <c:v>0.40693641618497101</c:v>
                </c:pt>
                <c:pt idx="2931">
                  <c:v>0.40924855491329498</c:v>
                </c:pt>
                <c:pt idx="2932">
                  <c:v>0.41213872832369902</c:v>
                </c:pt>
                <c:pt idx="2933">
                  <c:v>0.41502890173410401</c:v>
                </c:pt>
                <c:pt idx="2934">
                  <c:v>0.41907514450867001</c:v>
                </c:pt>
                <c:pt idx="2935">
                  <c:v>0.423121387283237</c:v>
                </c:pt>
                <c:pt idx="2936">
                  <c:v>0.42774566473988401</c:v>
                </c:pt>
                <c:pt idx="2937">
                  <c:v>0.43294797687861297</c:v>
                </c:pt>
                <c:pt idx="2938">
                  <c:v>0.43815028901734099</c:v>
                </c:pt>
                <c:pt idx="2939">
                  <c:v>0.44393063583815001</c:v>
                </c:pt>
                <c:pt idx="2940">
                  <c:v>0.44971098265895998</c:v>
                </c:pt>
                <c:pt idx="2941">
                  <c:v>0.45606936416185001</c:v>
                </c:pt>
                <c:pt idx="2942">
                  <c:v>0.46184971098265898</c:v>
                </c:pt>
                <c:pt idx="2943">
                  <c:v>0.46820809248554901</c:v>
                </c:pt>
                <c:pt idx="2944">
                  <c:v>0.47456647398843899</c:v>
                </c:pt>
                <c:pt idx="2945">
                  <c:v>0.48092485549132902</c:v>
                </c:pt>
                <c:pt idx="2946">
                  <c:v>0.487861271676301</c:v>
                </c:pt>
                <c:pt idx="2947">
                  <c:v>0.49479768786127198</c:v>
                </c:pt>
                <c:pt idx="2948">
                  <c:v>0.50231213872832403</c:v>
                </c:pt>
                <c:pt idx="2949">
                  <c:v>0.50982658959537597</c:v>
                </c:pt>
                <c:pt idx="2950">
                  <c:v>0.51734104046242801</c:v>
                </c:pt>
                <c:pt idx="2951">
                  <c:v>0.524277456647399</c:v>
                </c:pt>
                <c:pt idx="2952">
                  <c:v>0.53121387283236998</c:v>
                </c:pt>
                <c:pt idx="2953">
                  <c:v>0.53757225433526001</c:v>
                </c:pt>
                <c:pt idx="2954">
                  <c:v>0.54335260115606898</c:v>
                </c:pt>
                <c:pt idx="2955">
                  <c:v>0.54797687861271704</c:v>
                </c:pt>
                <c:pt idx="2956">
                  <c:v>0.552601156069364</c:v>
                </c:pt>
                <c:pt idx="2957">
                  <c:v>0.55606936416185004</c:v>
                </c:pt>
                <c:pt idx="2958">
                  <c:v>0.55953757225433498</c:v>
                </c:pt>
                <c:pt idx="2959">
                  <c:v>0.56184971098265901</c:v>
                </c:pt>
                <c:pt idx="2960">
                  <c:v>0.56358381502890198</c:v>
                </c:pt>
                <c:pt idx="2961">
                  <c:v>0.564739884393064</c:v>
                </c:pt>
                <c:pt idx="2962">
                  <c:v>0.564739884393064</c:v>
                </c:pt>
                <c:pt idx="2963">
                  <c:v>0.56416184971098304</c:v>
                </c:pt>
                <c:pt idx="2964">
                  <c:v>0.56184971098265901</c:v>
                </c:pt>
                <c:pt idx="2965">
                  <c:v>0.55838150289017396</c:v>
                </c:pt>
                <c:pt idx="2966">
                  <c:v>0.55433526011560696</c:v>
                </c:pt>
                <c:pt idx="2967">
                  <c:v>0.54913294797687895</c:v>
                </c:pt>
                <c:pt idx="2968">
                  <c:v>0.54335260115606898</c:v>
                </c:pt>
                <c:pt idx="2969">
                  <c:v>0.53699421965317895</c:v>
                </c:pt>
                <c:pt idx="2970">
                  <c:v>0.53005780346820797</c:v>
                </c:pt>
                <c:pt idx="2971">
                  <c:v>0.52196531791907497</c:v>
                </c:pt>
                <c:pt idx="2972">
                  <c:v>0.51387283236994197</c:v>
                </c:pt>
                <c:pt idx="2973">
                  <c:v>0.50578034682080897</c:v>
                </c:pt>
                <c:pt idx="2974">
                  <c:v>0.49768786127167602</c:v>
                </c:pt>
                <c:pt idx="2975">
                  <c:v>0.49075144508670498</c:v>
                </c:pt>
                <c:pt idx="2976">
                  <c:v>0.48323699421965299</c:v>
                </c:pt>
                <c:pt idx="2977">
                  <c:v>0.47687861271676302</c:v>
                </c:pt>
                <c:pt idx="2978">
                  <c:v>0.47052023121387299</c:v>
                </c:pt>
                <c:pt idx="2979">
                  <c:v>0.46473988439306402</c:v>
                </c:pt>
                <c:pt idx="2980">
                  <c:v>0.45895953757225399</c:v>
                </c:pt>
                <c:pt idx="2981">
                  <c:v>0.45375722543352598</c:v>
                </c:pt>
                <c:pt idx="2982">
                  <c:v>0.44855491329479802</c:v>
                </c:pt>
                <c:pt idx="2983">
                  <c:v>0.443352601156069</c:v>
                </c:pt>
                <c:pt idx="2984">
                  <c:v>0.43815028901734099</c:v>
                </c:pt>
                <c:pt idx="2985">
                  <c:v>0.43236994219653202</c:v>
                </c:pt>
                <c:pt idx="2986">
                  <c:v>0.427167630057803</c:v>
                </c:pt>
                <c:pt idx="2987">
                  <c:v>0.42138728323699398</c:v>
                </c:pt>
                <c:pt idx="2988">
                  <c:v>0.41502890173410401</c:v>
                </c:pt>
                <c:pt idx="2989">
                  <c:v>0.40924855491329498</c:v>
                </c:pt>
                <c:pt idx="2990">
                  <c:v>0.40289017341040501</c:v>
                </c:pt>
                <c:pt idx="2991">
                  <c:v>0.39595375722543402</c:v>
                </c:pt>
                <c:pt idx="2992">
                  <c:v>0.38959537572254299</c:v>
                </c:pt>
                <c:pt idx="2993">
                  <c:v>0.38323699421965302</c:v>
                </c:pt>
                <c:pt idx="2994">
                  <c:v>0.37745664739884399</c:v>
                </c:pt>
                <c:pt idx="2995">
                  <c:v>0.37167630057803502</c:v>
                </c:pt>
                <c:pt idx="2996">
                  <c:v>0.36647398843930601</c:v>
                </c:pt>
                <c:pt idx="2997">
                  <c:v>0.36242774566474001</c:v>
                </c:pt>
                <c:pt idx="2998">
                  <c:v>0.35838150289017301</c:v>
                </c:pt>
                <c:pt idx="2999">
                  <c:v>0.35549132947976902</c:v>
                </c:pt>
                <c:pt idx="3000">
                  <c:v>0.35202312138728298</c:v>
                </c:pt>
                <c:pt idx="3001">
                  <c:v>0.34913294797687899</c:v>
                </c:pt>
                <c:pt idx="3002">
                  <c:v>0.34624277456647401</c:v>
                </c:pt>
                <c:pt idx="3003">
                  <c:v>0.34219653179190801</c:v>
                </c:pt>
                <c:pt idx="3004">
                  <c:v>0.33815028901734101</c:v>
                </c:pt>
                <c:pt idx="3005">
                  <c:v>0.33294797687861299</c:v>
                </c:pt>
                <c:pt idx="3006">
                  <c:v>0.32774566473988398</c:v>
                </c:pt>
                <c:pt idx="3007">
                  <c:v>0.32196531791907501</c:v>
                </c:pt>
                <c:pt idx="3008">
                  <c:v>0.31618497109826599</c:v>
                </c:pt>
                <c:pt idx="3009">
                  <c:v>0.30982658959537601</c:v>
                </c:pt>
                <c:pt idx="3010">
                  <c:v>0.30404624277456599</c:v>
                </c:pt>
                <c:pt idx="3011">
                  <c:v>0.29826589595375702</c:v>
                </c:pt>
                <c:pt idx="3012">
                  <c:v>0.29306358381502901</c:v>
                </c:pt>
                <c:pt idx="3013">
                  <c:v>0.28786127167630099</c:v>
                </c:pt>
                <c:pt idx="3014">
                  <c:v>0.28381502890173399</c:v>
                </c:pt>
                <c:pt idx="3015">
                  <c:v>0.27919075144508698</c:v>
                </c:pt>
                <c:pt idx="3016">
                  <c:v>0.27572254335260099</c:v>
                </c:pt>
                <c:pt idx="3017">
                  <c:v>0.27167630057803499</c:v>
                </c:pt>
                <c:pt idx="3018">
                  <c:v>0.268208092485549</c:v>
                </c:pt>
                <c:pt idx="3019">
                  <c:v>0.26473988439306401</c:v>
                </c:pt>
                <c:pt idx="3020">
                  <c:v>0.26184971098265902</c:v>
                </c:pt>
                <c:pt idx="3021">
                  <c:v>0.25838150289017298</c:v>
                </c:pt>
                <c:pt idx="3022">
                  <c:v>0.25549132947976899</c:v>
                </c:pt>
                <c:pt idx="3023">
                  <c:v>0.25317919075144502</c:v>
                </c:pt>
                <c:pt idx="3024">
                  <c:v>0.25086705202312098</c:v>
                </c:pt>
                <c:pt idx="3025">
                  <c:v>0.24913294797687899</c:v>
                </c:pt>
                <c:pt idx="3026">
                  <c:v>0.24739884393063599</c:v>
                </c:pt>
                <c:pt idx="3027">
                  <c:v>0.246242774566474</c:v>
                </c:pt>
                <c:pt idx="3028">
                  <c:v>0.24508670520231199</c:v>
                </c:pt>
                <c:pt idx="3029">
                  <c:v>0.24393063583815</c:v>
                </c:pt>
                <c:pt idx="3030">
                  <c:v>0.24277456647398801</c:v>
                </c:pt>
                <c:pt idx="3031">
                  <c:v>0.242196531791908</c:v>
                </c:pt>
                <c:pt idx="3032">
                  <c:v>0.241618497109827</c:v>
                </c:pt>
                <c:pt idx="3033">
                  <c:v>0.24104046242774599</c:v>
                </c:pt>
                <c:pt idx="3034">
                  <c:v>0.24046242774566501</c:v>
                </c:pt>
                <c:pt idx="3035">
                  <c:v>0.24046242774566501</c:v>
                </c:pt>
                <c:pt idx="3036">
                  <c:v>0.239884393063584</c:v>
                </c:pt>
                <c:pt idx="3037">
                  <c:v>0.239884393063584</c:v>
                </c:pt>
                <c:pt idx="3038">
                  <c:v>0.239884393063584</c:v>
                </c:pt>
                <c:pt idx="3039">
                  <c:v>0.24046242774566501</c:v>
                </c:pt>
                <c:pt idx="3040">
                  <c:v>0.24046242774566501</c:v>
                </c:pt>
                <c:pt idx="3041">
                  <c:v>0.24104046242774599</c:v>
                </c:pt>
                <c:pt idx="3042">
                  <c:v>0.241618497109827</c:v>
                </c:pt>
                <c:pt idx="3043">
                  <c:v>0.242196531791908</c:v>
                </c:pt>
                <c:pt idx="3044">
                  <c:v>0.24277456647398801</c:v>
                </c:pt>
                <c:pt idx="3045">
                  <c:v>0.24393063583815</c:v>
                </c:pt>
                <c:pt idx="3046">
                  <c:v>0.24450867052023101</c:v>
                </c:pt>
                <c:pt idx="3047">
                  <c:v>0.24508670520231199</c:v>
                </c:pt>
                <c:pt idx="3048">
                  <c:v>0.245664739884393</c:v>
                </c:pt>
                <c:pt idx="3049">
                  <c:v>0.245664739884393</c:v>
                </c:pt>
                <c:pt idx="3050">
                  <c:v>0.246242774566474</c:v>
                </c:pt>
                <c:pt idx="3051">
                  <c:v>0.24682080924855501</c:v>
                </c:pt>
                <c:pt idx="3052">
                  <c:v>0.24682080924855501</c:v>
                </c:pt>
                <c:pt idx="3053">
                  <c:v>0.24739884393063599</c:v>
                </c:pt>
                <c:pt idx="3054">
                  <c:v>0.24739884393063599</c:v>
                </c:pt>
                <c:pt idx="3055">
                  <c:v>0.24739884393063599</c:v>
                </c:pt>
                <c:pt idx="3056">
                  <c:v>0.24739884393063599</c:v>
                </c:pt>
                <c:pt idx="3057">
                  <c:v>0.24739884393063599</c:v>
                </c:pt>
                <c:pt idx="3058">
                  <c:v>0.24739884393063599</c:v>
                </c:pt>
                <c:pt idx="3059">
                  <c:v>0.24682080924855501</c:v>
                </c:pt>
                <c:pt idx="3060">
                  <c:v>0.246242774566474</c:v>
                </c:pt>
                <c:pt idx="3061">
                  <c:v>0.24508670520231199</c:v>
                </c:pt>
                <c:pt idx="3062">
                  <c:v>0.24450867052023101</c:v>
                </c:pt>
                <c:pt idx="3063">
                  <c:v>0.24335260115606899</c:v>
                </c:pt>
                <c:pt idx="3064">
                  <c:v>0.242196531791908</c:v>
                </c:pt>
                <c:pt idx="3065">
                  <c:v>0.24104046242774599</c:v>
                </c:pt>
                <c:pt idx="3066">
                  <c:v>0.239884393063584</c:v>
                </c:pt>
                <c:pt idx="3067">
                  <c:v>0.23930635838150299</c:v>
                </c:pt>
                <c:pt idx="3068">
                  <c:v>0.238150289017341</c:v>
                </c:pt>
                <c:pt idx="3069">
                  <c:v>0.23699421965317899</c:v>
                </c:pt>
                <c:pt idx="3070">
                  <c:v>0.235838150289017</c:v>
                </c:pt>
                <c:pt idx="3071">
                  <c:v>0.23468208092485501</c:v>
                </c:pt>
                <c:pt idx="3072">
                  <c:v>0.233526011560694</c:v>
                </c:pt>
                <c:pt idx="3073">
                  <c:v>0.23236994219653201</c:v>
                </c:pt>
                <c:pt idx="3074">
                  <c:v>0.23121387283236999</c:v>
                </c:pt>
                <c:pt idx="3075">
                  <c:v>0.23063583815028901</c:v>
                </c:pt>
                <c:pt idx="3076">
                  <c:v>0.229479768786127</c:v>
                </c:pt>
                <c:pt idx="3077">
                  <c:v>0.22890173410404599</c:v>
                </c:pt>
                <c:pt idx="3078">
                  <c:v>0.22832369942196501</c:v>
                </c:pt>
                <c:pt idx="3079">
                  <c:v>0.227745664739884</c:v>
                </c:pt>
                <c:pt idx="3080">
                  <c:v>0.22716763005780299</c:v>
                </c:pt>
                <c:pt idx="3081">
                  <c:v>0.22716763005780299</c:v>
                </c:pt>
                <c:pt idx="3082">
                  <c:v>0.22716763005780299</c:v>
                </c:pt>
                <c:pt idx="3083">
                  <c:v>0.22716763005780299</c:v>
                </c:pt>
                <c:pt idx="3084">
                  <c:v>0.227745664739884</c:v>
                </c:pt>
                <c:pt idx="3085">
                  <c:v>0.22832369942196501</c:v>
                </c:pt>
                <c:pt idx="3086">
                  <c:v>0.22890173410404599</c:v>
                </c:pt>
                <c:pt idx="3087">
                  <c:v>0.229479768786127</c:v>
                </c:pt>
                <c:pt idx="3088">
                  <c:v>0.23005780346820801</c:v>
                </c:pt>
                <c:pt idx="3089">
                  <c:v>0.23063583815028901</c:v>
                </c:pt>
                <c:pt idx="3090">
                  <c:v>0.23121387283236999</c:v>
                </c:pt>
                <c:pt idx="3091">
                  <c:v>0.231791907514451</c:v>
                </c:pt>
                <c:pt idx="3092">
                  <c:v>0.231791907514451</c:v>
                </c:pt>
                <c:pt idx="3093">
                  <c:v>0.231791907514451</c:v>
                </c:pt>
                <c:pt idx="3094">
                  <c:v>0.23236994219653201</c:v>
                </c:pt>
                <c:pt idx="3095">
                  <c:v>0.23236994219653201</c:v>
                </c:pt>
                <c:pt idx="3096">
                  <c:v>0.23294797687861299</c:v>
                </c:pt>
                <c:pt idx="3097">
                  <c:v>0.233526011560694</c:v>
                </c:pt>
                <c:pt idx="3098">
                  <c:v>0.234104046242775</c:v>
                </c:pt>
                <c:pt idx="3099">
                  <c:v>0.234104046242775</c:v>
                </c:pt>
                <c:pt idx="3100">
                  <c:v>0.23468208092485501</c:v>
                </c:pt>
                <c:pt idx="3101">
                  <c:v>0.23468208092485501</c:v>
                </c:pt>
                <c:pt idx="3102">
                  <c:v>0.23468208092485501</c:v>
                </c:pt>
                <c:pt idx="3103">
                  <c:v>0.23468208092485501</c:v>
                </c:pt>
                <c:pt idx="3104">
                  <c:v>0.23526011560693599</c:v>
                </c:pt>
                <c:pt idx="3105">
                  <c:v>0.23526011560693599</c:v>
                </c:pt>
                <c:pt idx="3106">
                  <c:v>0.23526011560693599</c:v>
                </c:pt>
                <c:pt idx="3107">
                  <c:v>0.235838150289017</c:v>
                </c:pt>
                <c:pt idx="3108">
                  <c:v>0.23641618497109801</c:v>
                </c:pt>
                <c:pt idx="3109">
                  <c:v>0.23699421965317899</c:v>
                </c:pt>
                <c:pt idx="3110">
                  <c:v>0.23699421965317899</c:v>
                </c:pt>
                <c:pt idx="3111">
                  <c:v>0.23757225433526</c:v>
                </c:pt>
                <c:pt idx="3112">
                  <c:v>0.238150289017341</c:v>
                </c:pt>
                <c:pt idx="3113">
                  <c:v>0.23872832369942201</c:v>
                </c:pt>
                <c:pt idx="3114">
                  <c:v>0.23872832369942201</c:v>
                </c:pt>
                <c:pt idx="3115">
                  <c:v>0.23930635838150299</c:v>
                </c:pt>
                <c:pt idx="3116">
                  <c:v>0.239884393063584</c:v>
                </c:pt>
                <c:pt idx="3117">
                  <c:v>0.239884393063584</c:v>
                </c:pt>
                <c:pt idx="3118">
                  <c:v>0.239884393063584</c:v>
                </c:pt>
                <c:pt idx="3119">
                  <c:v>0.239884393063584</c:v>
                </c:pt>
                <c:pt idx="3120">
                  <c:v>0.239884393063584</c:v>
                </c:pt>
                <c:pt idx="3121">
                  <c:v>0.239884393063584</c:v>
                </c:pt>
                <c:pt idx="3122">
                  <c:v>0.239884393063584</c:v>
                </c:pt>
                <c:pt idx="3123">
                  <c:v>0.23930635838150299</c:v>
                </c:pt>
                <c:pt idx="3124">
                  <c:v>0.23872832369942201</c:v>
                </c:pt>
                <c:pt idx="3125">
                  <c:v>0.23872832369942201</c:v>
                </c:pt>
                <c:pt idx="3126">
                  <c:v>0.23872832369942201</c:v>
                </c:pt>
                <c:pt idx="3127">
                  <c:v>0.23872832369942201</c:v>
                </c:pt>
                <c:pt idx="3128">
                  <c:v>0.238150289017341</c:v>
                </c:pt>
                <c:pt idx="3129">
                  <c:v>0.238150289017341</c:v>
                </c:pt>
                <c:pt idx="3130">
                  <c:v>0.23757225433526</c:v>
                </c:pt>
                <c:pt idx="3131">
                  <c:v>0.23699421965317899</c:v>
                </c:pt>
                <c:pt idx="3132">
                  <c:v>0.23641618497109801</c:v>
                </c:pt>
                <c:pt idx="3133">
                  <c:v>0.23641618497109801</c:v>
                </c:pt>
                <c:pt idx="3134">
                  <c:v>0.235838150289017</c:v>
                </c:pt>
                <c:pt idx="3135">
                  <c:v>0.235838150289017</c:v>
                </c:pt>
                <c:pt idx="3136">
                  <c:v>0.235838150289017</c:v>
                </c:pt>
                <c:pt idx="3137">
                  <c:v>0.23526011560693599</c:v>
                </c:pt>
                <c:pt idx="3138">
                  <c:v>0.23468208092485501</c:v>
                </c:pt>
                <c:pt idx="3139">
                  <c:v>0.23468208092485501</c:v>
                </c:pt>
                <c:pt idx="3140">
                  <c:v>0.234104046242775</c:v>
                </c:pt>
                <c:pt idx="3141">
                  <c:v>0.233526011560694</c:v>
                </c:pt>
                <c:pt idx="3142">
                  <c:v>0.233526011560694</c:v>
                </c:pt>
                <c:pt idx="3143">
                  <c:v>0.23294797687861299</c:v>
                </c:pt>
                <c:pt idx="3144">
                  <c:v>0.23294797687861299</c:v>
                </c:pt>
                <c:pt idx="3145">
                  <c:v>0.23294797687861299</c:v>
                </c:pt>
                <c:pt idx="3146">
                  <c:v>0.23294797687861299</c:v>
                </c:pt>
                <c:pt idx="3147">
                  <c:v>0.233526011560694</c:v>
                </c:pt>
                <c:pt idx="3148">
                  <c:v>0.234104046242775</c:v>
                </c:pt>
                <c:pt idx="3149">
                  <c:v>0.23468208092485501</c:v>
                </c:pt>
                <c:pt idx="3150">
                  <c:v>0.235838150289017</c:v>
                </c:pt>
                <c:pt idx="3151">
                  <c:v>0.23699421965317899</c:v>
                </c:pt>
                <c:pt idx="3152">
                  <c:v>0.238150289017341</c:v>
                </c:pt>
                <c:pt idx="3153">
                  <c:v>0.23930635838150299</c:v>
                </c:pt>
                <c:pt idx="3154">
                  <c:v>0.24046242774566501</c:v>
                </c:pt>
                <c:pt idx="3155">
                  <c:v>0.241618497109827</c:v>
                </c:pt>
                <c:pt idx="3156">
                  <c:v>0.24335260115606899</c:v>
                </c:pt>
                <c:pt idx="3157">
                  <c:v>0.24508670520231199</c:v>
                </c:pt>
                <c:pt idx="3158">
                  <c:v>0.24739884393063599</c:v>
                </c:pt>
                <c:pt idx="3159">
                  <c:v>0.24971098265896</c:v>
                </c:pt>
                <c:pt idx="3160">
                  <c:v>0.252023121387283</c:v>
                </c:pt>
                <c:pt idx="3161">
                  <c:v>0.25491329479768798</c:v>
                </c:pt>
                <c:pt idx="3162">
                  <c:v>0.25780346820809302</c:v>
                </c:pt>
                <c:pt idx="3163">
                  <c:v>0.26069364161849701</c:v>
                </c:pt>
                <c:pt idx="3164">
                  <c:v>0.26358381502890199</c:v>
                </c:pt>
                <c:pt idx="3165">
                  <c:v>0.26705202312138698</c:v>
                </c:pt>
                <c:pt idx="3166">
                  <c:v>0.27052023121387297</c:v>
                </c:pt>
                <c:pt idx="3167">
                  <c:v>0.27341040462427701</c:v>
                </c:pt>
                <c:pt idx="3168">
                  <c:v>0.27572254335260099</c:v>
                </c:pt>
                <c:pt idx="3169">
                  <c:v>0.27861271676300597</c:v>
                </c:pt>
                <c:pt idx="3170">
                  <c:v>0.28092485549132901</c:v>
                </c:pt>
                <c:pt idx="3171">
                  <c:v>0.28265895953757197</c:v>
                </c:pt>
                <c:pt idx="3172">
                  <c:v>0.284393063583815</c:v>
                </c:pt>
                <c:pt idx="3173">
                  <c:v>0.28554913294797701</c:v>
                </c:pt>
                <c:pt idx="3174">
                  <c:v>0.28670520231213897</c:v>
                </c:pt>
                <c:pt idx="3175">
                  <c:v>0.28728323699421998</c:v>
                </c:pt>
                <c:pt idx="3176">
                  <c:v>0.28728323699421998</c:v>
                </c:pt>
                <c:pt idx="3177">
                  <c:v>0.28728323699421998</c:v>
                </c:pt>
                <c:pt idx="3178">
                  <c:v>0.28728323699421998</c:v>
                </c:pt>
                <c:pt idx="3179">
                  <c:v>0.28728323699421998</c:v>
                </c:pt>
                <c:pt idx="3180">
                  <c:v>0.28670520231213897</c:v>
                </c:pt>
                <c:pt idx="3181">
                  <c:v>0.28670520231213897</c:v>
                </c:pt>
                <c:pt idx="3182">
                  <c:v>0.28612716763005802</c:v>
                </c:pt>
                <c:pt idx="3183">
                  <c:v>0.28612716763005802</c:v>
                </c:pt>
                <c:pt idx="3184">
                  <c:v>0.28554913294797701</c:v>
                </c:pt>
                <c:pt idx="3185">
                  <c:v>0.28497109826589601</c:v>
                </c:pt>
                <c:pt idx="3186">
                  <c:v>0.28497109826589601</c:v>
                </c:pt>
                <c:pt idx="3187">
                  <c:v>0.28497109826589601</c:v>
                </c:pt>
                <c:pt idx="3188">
                  <c:v>0.28497109826589601</c:v>
                </c:pt>
                <c:pt idx="3189">
                  <c:v>0.28497109826589601</c:v>
                </c:pt>
                <c:pt idx="3190">
                  <c:v>0.28554913294797701</c:v>
                </c:pt>
                <c:pt idx="3191">
                  <c:v>0.28554913294797701</c:v>
                </c:pt>
                <c:pt idx="3192">
                  <c:v>0.28612716763005802</c:v>
                </c:pt>
                <c:pt idx="3193">
                  <c:v>0.28670520231213897</c:v>
                </c:pt>
                <c:pt idx="3194">
                  <c:v>0.28728323699421998</c:v>
                </c:pt>
                <c:pt idx="3195">
                  <c:v>0.288439306358381</c:v>
                </c:pt>
                <c:pt idx="3196">
                  <c:v>0.28901734104046201</c:v>
                </c:pt>
                <c:pt idx="3197">
                  <c:v>0.29017341040462402</c:v>
                </c:pt>
                <c:pt idx="3198">
                  <c:v>0.29075144508670497</c:v>
                </c:pt>
                <c:pt idx="3199">
                  <c:v>0.29190751445086699</c:v>
                </c:pt>
                <c:pt idx="3200">
                  <c:v>0.29306358381502901</c:v>
                </c:pt>
                <c:pt idx="3201">
                  <c:v>0.29479768786127197</c:v>
                </c:pt>
                <c:pt idx="3202">
                  <c:v>0.29595375722543399</c:v>
                </c:pt>
                <c:pt idx="3203">
                  <c:v>0.29710982658959501</c:v>
                </c:pt>
                <c:pt idx="3204">
                  <c:v>0.29826589595375702</c:v>
                </c:pt>
                <c:pt idx="3205">
                  <c:v>0.29942196531791898</c:v>
                </c:pt>
                <c:pt idx="3206">
                  <c:v>0.301156069364162</c:v>
                </c:pt>
                <c:pt idx="3207">
                  <c:v>0.30231213872832402</c:v>
                </c:pt>
                <c:pt idx="3208">
                  <c:v>0.30404624277456599</c:v>
                </c:pt>
                <c:pt idx="3209">
                  <c:v>0.30578034682080901</c:v>
                </c:pt>
                <c:pt idx="3210">
                  <c:v>0.30751445086705198</c:v>
                </c:pt>
                <c:pt idx="3211">
                  <c:v>0.309248554913295</c:v>
                </c:pt>
                <c:pt idx="3212">
                  <c:v>0.31156069364161798</c:v>
                </c:pt>
                <c:pt idx="3213">
                  <c:v>0.313294797687861</c:v>
                </c:pt>
                <c:pt idx="3214">
                  <c:v>0.31560693641618498</c:v>
                </c:pt>
                <c:pt idx="3215">
                  <c:v>0.317341040462428</c:v>
                </c:pt>
                <c:pt idx="3216">
                  <c:v>0.31965317919075098</c:v>
                </c:pt>
                <c:pt idx="3217">
                  <c:v>0.32196531791907501</c:v>
                </c:pt>
                <c:pt idx="3218">
                  <c:v>0.32427745664739899</c:v>
                </c:pt>
                <c:pt idx="3219">
                  <c:v>0.32658959537572302</c:v>
                </c:pt>
                <c:pt idx="3220">
                  <c:v>0.328901734104046</c:v>
                </c:pt>
                <c:pt idx="3221">
                  <c:v>0.33121387283237003</c:v>
                </c:pt>
                <c:pt idx="3222">
                  <c:v>0.333526011560694</c:v>
                </c:pt>
                <c:pt idx="3223">
                  <c:v>0.33526011560693603</c:v>
                </c:pt>
                <c:pt idx="3224">
                  <c:v>0.33699421965317899</c:v>
                </c:pt>
                <c:pt idx="3225">
                  <c:v>0.33815028901734101</c:v>
                </c:pt>
                <c:pt idx="3226">
                  <c:v>0.33872832369942202</c:v>
                </c:pt>
                <c:pt idx="3227">
                  <c:v>0.33930635838150303</c:v>
                </c:pt>
                <c:pt idx="3228">
                  <c:v>0.33988439306358398</c:v>
                </c:pt>
                <c:pt idx="3229">
                  <c:v>0.34046242774566499</c:v>
                </c:pt>
                <c:pt idx="3230">
                  <c:v>0.34046242774566499</c:v>
                </c:pt>
                <c:pt idx="3231">
                  <c:v>0.34104046242774599</c:v>
                </c:pt>
                <c:pt idx="3232">
                  <c:v>0.341618497109827</c:v>
                </c:pt>
                <c:pt idx="3233">
                  <c:v>0.34219653179190801</c:v>
                </c:pt>
                <c:pt idx="3234">
                  <c:v>0.34335260115606903</c:v>
                </c:pt>
                <c:pt idx="3235">
                  <c:v>0.34393063583814998</c:v>
                </c:pt>
                <c:pt idx="3236">
                  <c:v>0.34450867052023099</c:v>
                </c:pt>
                <c:pt idx="3237">
                  <c:v>0.345664739884393</c:v>
                </c:pt>
                <c:pt idx="3238">
                  <c:v>0.34682080924855502</c:v>
                </c:pt>
                <c:pt idx="3239">
                  <c:v>0.34797687861271698</c:v>
                </c:pt>
                <c:pt idx="3240">
                  <c:v>0.34971098265896</c:v>
                </c:pt>
                <c:pt idx="3241">
                  <c:v>0.35086705202312102</c:v>
                </c:pt>
                <c:pt idx="3242">
                  <c:v>0.35260115606936399</c:v>
                </c:pt>
                <c:pt idx="3243">
                  <c:v>0.35433526011560701</c:v>
                </c:pt>
                <c:pt idx="3244">
                  <c:v>0.35606936416184998</c:v>
                </c:pt>
                <c:pt idx="3245">
                  <c:v>0.357803468208092</c:v>
                </c:pt>
                <c:pt idx="3246">
                  <c:v>0.36011560693641598</c:v>
                </c:pt>
                <c:pt idx="3247">
                  <c:v>0.36127167630057799</c:v>
                </c:pt>
                <c:pt idx="3248">
                  <c:v>0.36300578034682102</c:v>
                </c:pt>
                <c:pt idx="3249">
                  <c:v>0.36416184971098298</c:v>
                </c:pt>
                <c:pt idx="3250">
                  <c:v>0.36473988439306398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5-4A4E-43EF-A0D3-255F8AEFF7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8557728"/>
        <c:axId val="508558120"/>
        <c:extLst xmlns:c16r2="http://schemas.microsoft.com/office/drawing/2015/06/chart">
          <c:ext xmlns:c15="http://schemas.microsoft.com/office/drawing/2012/chart" uri="{02D57815-91ED-43cb-92C2-25804820EDAC}">
            <c15:filteredScatterSeries>
              <c15:ser>
                <c:idx val="1"/>
                <c:order val="6"/>
                <c:tx>
                  <c:v>0.5% Col. Hyd deg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Data!$A$10:$A$3260</c15:sqref>
                        </c15:formulaRef>
                      </c:ext>
                    </c:extLst>
                    <c:numCache>
                      <c:formatCode>General</c:formatCode>
                      <c:ptCount val="3251"/>
                      <c:pt idx="0">
                        <c:v>3993</c:v>
                      </c:pt>
                      <c:pt idx="1">
                        <c:v>3992</c:v>
                      </c:pt>
                      <c:pt idx="2">
                        <c:v>3991</c:v>
                      </c:pt>
                      <c:pt idx="3">
                        <c:v>3990</c:v>
                      </c:pt>
                      <c:pt idx="4">
                        <c:v>3989</c:v>
                      </c:pt>
                      <c:pt idx="5">
                        <c:v>3988</c:v>
                      </c:pt>
                      <c:pt idx="6">
                        <c:v>3987</c:v>
                      </c:pt>
                      <c:pt idx="7">
                        <c:v>3986</c:v>
                      </c:pt>
                      <c:pt idx="8">
                        <c:v>3985</c:v>
                      </c:pt>
                      <c:pt idx="9">
                        <c:v>3984</c:v>
                      </c:pt>
                      <c:pt idx="10">
                        <c:v>3983</c:v>
                      </c:pt>
                      <c:pt idx="11">
                        <c:v>3982</c:v>
                      </c:pt>
                      <c:pt idx="12">
                        <c:v>3981</c:v>
                      </c:pt>
                      <c:pt idx="13">
                        <c:v>3980</c:v>
                      </c:pt>
                      <c:pt idx="14">
                        <c:v>3979</c:v>
                      </c:pt>
                      <c:pt idx="15">
                        <c:v>3978</c:v>
                      </c:pt>
                      <c:pt idx="16">
                        <c:v>3977</c:v>
                      </c:pt>
                      <c:pt idx="17">
                        <c:v>3976</c:v>
                      </c:pt>
                      <c:pt idx="18">
                        <c:v>3975</c:v>
                      </c:pt>
                      <c:pt idx="19">
                        <c:v>3974</c:v>
                      </c:pt>
                      <c:pt idx="20">
                        <c:v>3973</c:v>
                      </c:pt>
                      <c:pt idx="21">
                        <c:v>3972</c:v>
                      </c:pt>
                      <c:pt idx="22">
                        <c:v>3971</c:v>
                      </c:pt>
                      <c:pt idx="23">
                        <c:v>3970</c:v>
                      </c:pt>
                      <c:pt idx="24">
                        <c:v>3969</c:v>
                      </c:pt>
                      <c:pt idx="25">
                        <c:v>3968</c:v>
                      </c:pt>
                      <c:pt idx="26">
                        <c:v>3967</c:v>
                      </c:pt>
                      <c:pt idx="27">
                        <c:v>3966</c:v>
                      </c:pt>
                      <c:pt idx="28">
                        <c:v>3965</c:v>
                      </c:pt>
                      <c:pt idx="29">
                        <c:v>3964</c:v>
                      </c:pt>
                      <c:pt idx="30">
                        <c:v>3963</c:v>
                      </c:pt>
                      <c:pt idx="31">
                        <c:v>3962</c:v>
                      </c:pt>
                      <c:pt idx="32">
                        <c:v>3961</c:v>
                      </c:pt>
                      <c:pt idx="33">
                        <c:v>3960</c:v>
                      </c:pt>
                      <c:pt idx="34">
                        <c:v>3959</c:v>
                      </c:pt>
                      <c:pt idx="35">
                        <c:v>3958</c:v>
                      </c:pt>
                      <c:pt idx="36">
                        <c:v>3957</c:v>
                      </c:pt>
                      <c:pt idx="37">
                        <c:v>3956</c:v>
                      </c:pt>
                      <c:pt idx="38">
                        <c:v>3955</c:v>
                      </c:pt>
                      <c:pt idx="39">
                        <c:v>3954</c:v>
                      </c:pt>
                      <c:pt idx="40">
                        <c:v>3953</c:v>
                      </c:pt>
                      <c:pt idx="41">
                        <c:v>3952</c:v>
                      </c:pt>
                      <c:pt idx="42">
                        <c:v>3951</c:v>
                      </c:pt>
                      <c:pt idx="43">
                        <c:v>3950</c:v>
                      </c:pt>
                      <c:pt idx="44">
                        <c:v>3949</c:v>
                      </c:pt>
                      <c:pt idx="45">
                        <c:v>3948</c:v>
                      </c:pt>
                      <c:pt idx="46">
                        <c:v>3947</c:v>
                      </c:pt>
                      <c:pt idx="47">
                        <c:v>3946</c:v>
                      </c:pt>
                      <c:pt idx="48">
                        <c:v>3945</c:v>
                      </c:pt>
                      <c:pt idx="49">
                        <c:v>3944</c:v>
                      </c:pt>
                      <c:pt idx="50">
                        <c:v>3943</c:v>
                      </c:pt>
                      <c:pt idx="51">
                        <c:v>3942</c:v>
                      </c:pt>
                      <c:pt idx="52">
                        <c:v>3941</c:v>
                      </c:pt>
                      <c:pt idx="53">
                        <c:v>3940</c:v>
                      </c:pt>
                      <c:pt idx="54">
                        <c:v>3939</c:v>
                      </c:pt>
                      <c:pt idx="55">
                        <c:v>3938</c:v>
                      </c:pt>
                      <c:pt idx="56">
                        <c:v>3937</c:v>
                      </c:pt>
                      <c:pt idx="57">
                        <c:v>3936</c:v>
                      </c:pt>
                      <c:pt idx="58">
                        <c:v>3935</c:v>
                      </c:pt>
                      <c:pt idx="59">
                        <c:v>3934</c:v>
                      </c:pt>
                      <c:pt idx="60">
                        <c:v>3933</c:v>
                      </c:pt>
                      <c:pt idx="61">
                        <c:v>3932</c:v>
                      </c:pt>
                      <c:pt idx="62">
                        <c:v>3931</c:v>
                      </c:pt>
                      <c:pt idx="63">
                        <c:v>3930</c:v>
                      </c:pt>
                      <c:pt idx="64">
                        <c:v>3929</c:v>
                      </c:pt>
                      <c:pt idx="65">
                        <c:v>3928</c:v>
                      </c:pt>
                      <c:pt idx="66">
                        <c:v>3927</c:v>
                      </c:pt>
                      <c:pt idx="67">
                        <c:v>3926</c:v>
                      </c:pt>
                      <c:pt idx="68">
                        <c:v>3925</c:v>
                      </c:pt>
                      <c:pt idx="69">
                        <c:v>3924</c:v>
                      </c:pt>
                      <c:pt idx="70">
                        <c:v>3923</c:v>
                      </c:pt>
                      <c:pt idx="71">
                        <c:v>3922</c:v>
                      </c:pt>
                      <c:pt idx="72">
                        <c:v>3921</c:v>
                      </c:pt>
                      <c:pt idx="73">
                        <c:v>3920</c:v>
                      </c:pt>
                      <c:pt idx="74">
                        <c:v>3919</c:v>
                      </c:pt>
                      <c:pt idx="75">
                        <c:v>3918</c:v>
                      </c:pt>
                      <c:pt idx="76">
                        <c:v>3917</c:v>
                      </c:pt>
                      <c:pt idx="77">
                        <c:v>3916</c:v>
                      </c:pt>
                      <c:pt idx="78">
                        <c:v>3915</c:v>
                      </c:pt>
                      <c:pt idx="79">
                        <c:v>3914</c:v>
                      </c:pt>
                      <c:pt idx="80">
                        <c:v>3913</c:v>
                      </c:pt>
                      <c:pt idx="81">
                        <c:v>3912</c:v>
                      </c:pt>
                      <c:pt idx="82">
                        <c:v>3911</c:v>
                      </c:pt>
                      <c:pt idx="83">
                        <c:v>3910</c:v>
                      </c:pt>
                      <c:pt idx="84">
                        <c:v>3909</c:v>
                      </c:pt>
                      <c:pt idx="85">
                        <c:v>3908</c:v>
                      </c:pt>
                      <c:pt idx="86">
                        <c:v>3907</c:v>
                      </c:pt>
                      <c:pt idx="87">
                        <c:v>3906</c:v>
                      </c:pt>
                      <c:pt idx="88">
                        <c:v>3905</c:v>
                      </c:pt>
                      <c:pt idx="89">
                        <c:v>3904</c:v>
                      </c:pt>
                      <c:pt idx="90">
                        <c:v>3903</c:v>
                      </c:pt>
                      <c:pt idx="91">
                        <c:v>3902</c:v>
                      </c:pt>
                      <c:pt idx="92">
                        <c:v>3901</c:v>
                      </c:pt>
                      <c:pt idx="93">
                        <c:v>3900</c:v>
                      </c:pt>
                      <c:pt idx="94">
                        <c:v>3899</c:v>
                      </c:pt>
                      <c:pt idx="95">
                        <c:v>3898</c:v>
                      </c:pt>
                      <c:pt idx="96">
                        <c:v>3897</c:v>
                      </c:pt>
                      <c:pt idx="97">
                        <c:v>3896</c:v>
                      </c:pt>
                      <c:pt idx="98">
                        <c:v>3895</c:v>
                      </c:pt>
                      <c:pt idx="99">
                        <c:v>3894</c:v>
                      </c:pt>
                      <c:pt idx="100">
                        <c:v>3893</c:v>
                      </c:pt>
                      <c:pt idx="101">
                        <c:v>3892</c:v>
                      </c:pt>
                      <c:pt idx="102">
                        <c:v>3891</c:v>
                      </c:pt>
                      <c:pt idx="103">
                        <c:v>3890</c:v>
                      </c:pt>
                      <c:pt idx="104">
                        <c:v>3889</c:v>
                      </c:pt>
                      <c:pt idx="105">
                        <c:v>3888</c:v>
                      </c:pt>
                      <c:pt idx="106">
                        <c:v>3887</c:v>
                      </c:pt>
                      <c:pt idx="107">
                        <c:v>3886</c:v>
                      </c:pt>
                      <c:pt idx="108">
                        <c:v>3885</c:v>
                      </c:pt>
                      <c:pt idx="109">
                        <c:v>3884</c:v>
                      </c:pt>
                      <c:pt idx="110">
                        <c:v>3883</c:v>
                      </c:pt>
                      <c:pt idx="111">
                        <c:v>3882</c:v>
                      </c:pt>
                      <c:pt idx="112">
                        <c:v>3881</c:v>
                      </c:pt>
                      <c:pt idx="113">
                        <c:v>3880</c:v>
                      </c:pt>
                      <c:pt idx="114">
                        <c:v>3879</c:v>
                      </c:pt>
                      <c:pt idx="115">
                        <c:v>3878</c:v>
                      </c:pt>
                      <c:pt idx="116">
                        <c:v>3877</c:v>
                      </c:pt>
                      <c:pt idx="117">
                        <c:v>3876</c:v>
                      </c:pt>
                      <c:pt idx="118">
                        <c:v>3875</c:v>
                      </c:pt>
                      <c:pt idx="119">
                        <c:v>3874</c:v>
                      </c:pt>
                      <c:pt idx="120">
                        <c:v>3873</c:v>
                      </c:pt>
                      <c:pt idx="121">
                        <c:v>3872</c:v>
                      </c:pt>
                      <c:pt idx="122">
                        <c:v>3871</c:v>
                      </c:pt>
                      <c:pt idx="123">
                        <c:v>3870</c:v>
                      </c:pt>
                      <c:pt idx="124">
                        <c:v>3869</c:v>
                      </c:pt>
                      <c:pt idx="125">
                        <c:v>3868</c:v>
                      </c:pt>
                      <c:pt idx="126">
                        <c:v>3867</c:v>
                      </c:pt>
                      <c:pt idx="127">
                        <c:v>3866</c:v>
                      </c:pt>
                      <c:pt idx="128">
                        <c:v>3865</c:v>
                      </c:pt>
                      <c:pt idx="129">
                        <c:v>3864</c:v>
                      </c:pt>
                      <c:pt idx="130">
                        <c:v>3863</c:v>
                      </c:pt>
                      <c:pt idx="131">
                        <c:v>3862</c:v>
                      </c:pt>
                      <c:pt idx="132">
                        <c:v>3861</c:v>
                      </c:pt>
                      <c:pt idx="133">
                        <c:v>3860</c:v>
                      </c:pt>
                      <c:pt idx="134">
                        <c:v>3859</c:v>
                      </c:pt>
                      <c:pt idx="135">
                        <c:v>3858</c:v>
                      </c:pt>
                      <c:pt idx="136">
                        <c:v>3857</c:v>
                      </c:pt>
                      <c:pt idx="137">
                        <c:v>3856</c:v>
                      </c:pt>
                      <c:pt idx="138">
                        <c:v>3855</c:v>
                      </c:pt>
                      <c:pt idx="139">
                        <c:v>3854</c:v>
                      </c:pt>
                      <c:pt idx="140">
                        <c:v>3853</c:v>
                      </c:pt>
                      <c:pt idx="141">
                        <c:v>3852</c:v>
                      </c:pt>
                      <c:pt idx="142">
                        <c:v>3851</c:v>
                      </c:pt>
                      <c:pt idx="143">
                        <c:v>3850</c:v>
                      </c:pt>
                      <c:pt idx="144">
                        <c:v>3849</c:v>
                      </c:pt>
                      <c:pt idx="145">
                        <c:v>3848</c:v>
                      </c:pt>
                      <c:pt idx="146">
                        <c:v>3847</c:v>
                      </c:pt>
                      <c:pt idx="147">
                        <c:v>3846</c:v>
                      </c:pt>
                      <c:pt idx="148">
                        <c:v>3845</c:v>
                      </c:pt>
                      <c:pt idx="149">
                        <c:v>3844</c:v>
                      </c:pt>
                      <c:pt idx="150">
                        <c:v>3843</c:v>
                      </c:pt>
                      <c:pt idx="151">
                        <c:v>3842</c:v>
                      </c:pt>
                      <c:pt idx="152">
                        <c:v>3841</c:v>
                      </c:pt>
                      <c:pt idx="153">
                        <c:v>3840</c:v>
                      </c:pt>
                      <c:pt idx="154">
                        <c:v>3839</c:v>
                      </c:pt>
                      <c:pt idx="155">
                        <c:v>3838</c:v>
                      </c:pt>
                      <c:pt idx="156">
                        <c:v>3837</c:v>
                      </c:pt>
                      <c:pt idx="157">
                        <c:v>3836</c:v>
                      </c:pt>
                      <c:pt idx="158">
                        <c:v>3835</c:v>
                      </c:pt>
                      <c:pt idx="159">
                        <c:v>3834</c:v>
                      </c:pt>
                      <c:pt idx="160">
                        <c:v>3833</c:v>
                      </c:pt>
                      <c:pt idx="161">
                        <c:v>3832</c:v>
                      </c:pt>
                      <c:pt idx="162">
                        <c:v>3831</c:v>
                      </c:pt>
                      <c:pt idx="163">
                        <c:v>3830</c:v>
                      </c:pt>
                      <c:pt idx="164">
                        <c:v>3829</c:v>
                      </c:pt>
                      <c:pt idx="165">
                        <c:v>3828</c:v>
                      </c:pt>
                      <c:pt idx="166">
                        <c:v>3827</c:v>
                      </c:pt>
                      <c:pt idx="167">
                        <c:v>3826</c:v>
                      </c:pt>
                      <c:pt idx="168">
                        <c:v>3825</c:v>
                      </c:pt>
                      <c:pt idx="169">
                        <c:v>3824</c:v>
                      </c:pt>
                      <c:pt idx="170">
                        <c:v>3823</c:v>
                      </c:pt>
                      <c:pt idx="171">
                        <c:v>3822</c:v>
                      </c:pt>
                      <c:pt idx="172">
                        <c:v>3821</c:v>
                      </c:pt>
                      <c:pt idx="173">
                        <c:v>3820</c:v>
                      </c:pt>
                      <c:pt idx="174">
                        <c:v>3819</c:v>
                      </c:pt>
                      <c:pt idx="175">
                        <c:v>3818</c:v>
                      </c:pt>
                      <c:pt idx="176">
                        <c:v>3817</c:v>
                      </c:pt>
                      <c:pt idx="177">
                        <c:v>3816</c:v>
                      </c:pt>
                      <c:pt idx="178">
                        <c:v>3815</c:v>
                      </c:pt>
                      <c:pt idx="179">
                        <c:v>3814</c:v>
                      </c:pt>
                      <c:pt idx="180">
                        <c:v>3813</c:v>
                      </c:pt>
                      <c:pt idx="181">
                        <c:v>3812</c:v>
                      </c:pt>
                      <c:pt idx="182">
                        <c:v>3811</c:v>
                      </c:pt>
                      <c:pt idx="183">
                        <c:v>3810</c:v>
                      </c:pt>
                      <c:pt idx="184">
                        <c:v>3809</c:v>
                      </c:pt>
                      <c:pt idx="185">
                        <c:v>3808</c:v>
                      </c:pt>
                      <c:pt idx="186">
                        <c:v>3807</c:v>
                      </c:pt>
                      <c:pt idx="187">
                        <c:v>3806</c:v>
                      </c:pt>
                      <c:pt idx="188">
                        <c:v>3805</c:v>
                      </c:pt>
                      <c:pt idx="189">
                        <c:v>3804</c:v>
                      </c:pt>
                      <c:pt idx="190">
                        <c:v>3803</c:v>
                      </c:pt>
                      <c:pt idx="191">
                        <c:v>3802</c:v>
                      </c:pt>
                      <c:pt idx="192">
                        <c:v>3801</c:v>
                      </c:pt>
                      <c:pt idx="193">
                        <c:v>3800</c:v>
                      </c:pt>
                      <c:pt idx="194">
                        <c:v>3799</c:v>
                      </c:pt>
                      <c:pt idx="195">
                        <c:v>3798</c:v>
                      </c:pt>
                      <c:pt idx="196">
                        <c:v>3797</c:v>
                      </c:pt>
                      <c:pt idx="197">
                        <c:v>3796</c:v>
                      </c:pt>
                      <c:pt idx="198">
                        <c:v>3795</c:v>
                      </c:pt>
                      <c:pt idx="199">
                        <c:v>3794</c:v>
                      </c:pt>
                      <c:pt idx="200">
                        <c:v>3793</c:v>
                      </c:pt>
                      <c:pt idx="201">
                        <c:v>3792</c:v>
                      </c:pt>
                      <c:pt idx="202">
                        <c:v>3791</c:v>
                      </c:pt>
                      <c:pt idx="203">
                        <c:v>3790</c:v>
                      </c:pt>
                      <c:pt idx="204">
                        <c:v>3789</c:v>
                      </c:pt>
                      <c:pt idx="205">
                        <c:v>3788</c:v>
                      </c:pt>
                      <c:pt idx="206">
                        <c:v>3787</c:v>
                      </c:pt>
                      <c:pt idx="207">
                        <c:v>3786</c:v>
                      </c:pt>
                      <c:pt idx="208">
                        <c:v>3785</c:v>
                      </c:pt>
                      <c:pt idx="209">
                        <c:v>3784</c:v>
                      </c:pt>
                      <c:pt idx="210">
                        <c:v>3783</c:v>
                      </c:pt>
                      <c:pt idx="211">
                        <c:v>3782</c:v>
                      </c:pt>
                      <c:pt idx="212">
                        <c:v>3781</c:v>
                      </c:pt>
                      <c:pt idx="213">
                        <c:v>3780</c:v>
                      </c:pt>
                      <c:pt idx="214">
                        <c:v>3779</c:v>
                      </c:pt>
                      <c:pt idx="215">
                        <c:v>3778</c:v>
                      </c:pt>
                      <c:pt idx="216">
                        <c:v>3777</c:v>
                      </c:pt>
                      <c:pt idx="217">
                        <c:v>3776</c:v>
                      </c:pt>
                      <c:pt idx="218">
                        <c:v>3775</c:v>
                      </c:pt>
                      <c:pt idx="219">
                        <c:v>3774</c:v>
                      </c:pt>
                      <c:pt idx="220">
                        <c:v>3773</c:v>
                      </c:pt>
                      <c:pt idx="221">
                        <c:v>3772</c:v>
                      </c:pt>
                      <c:pt idx="222">
                        <c:v>3771</c:v>
                      </c:pt>
                      <c:pt idx="223">
                        <c:v>3770</c:v>
                      </c:pt>
                      <c:pt idx="224">
                        <c:v>3769</c:v>
                      </c:pt>
                      <c:pt idx="225">
                        <c:v>3768</c:v>
                      </c:pt>
                      <c:pt idx="226">
                        <c:v>3767</c:v>
                      </c:pt>
                      <c:pt idx="227">
                        <c:v>3766</c:v>
                      </c:pt>
                      <c:pt idx="228">
                        <c:v>3765</c:v>
                      </c:pt>
                      <c:pt idx="229">
                        <c:v>3764</c:v>
                      </c:pt>
                      <c:pt idx="230">
                        <c:v>3763</c:v>
                      </c:pt>
                      <c:pt idx="231">
                        <c:v>3762</c:v>
                      </c:pt>
                      <c:pt idx="232">
                        <c:v>3761</c:v>
                      </c:pt>
                      <c:pt idx="233">
                        <c:v>3760</c:v>
                      </c:pt>
                      <c:pt idx="234">
                        <c:v>3759</c:v>
                      </c:pt>
                      <c:pt idx="235">
                        <c:v>3758</c:v>
                      </c:pt>
                      <c:pt idx="236">
                        <c:v>3757</c:v>
                      </c:pt>
                      <c:pt idx="237">
                        <c:v>3756</c:v>
                      </c:pt>
                      <c:pt idx="238">
                        <c:v>3755</c:v>
                      </c:pt>
                      <c:pt idx="239">
                        <c:v>3754</c:v>
                      </c:pt>
                      <c:pt idx="240">
                        <c:v>3753</c:v>
                      </c:pt>
                      <c:pt idx="241">
                        <c:v>3752</c:v>
                      </c:pt>
                      <c:pt idx="242">
                        <c:v>3751</c:v>
                      </c:pt>
                      <c:pt idx="243">
                        <c:v>3750</c:v>
                      </c:pt>
                      <c:pt idx="244">
                        <c:v>3749</c:v>
                      </c:pt>
                      <c:pt idx="245">
                        <c:v>3748</c:v>
                      </c:pt>
                      <c:pt idx="246">
                        <c:v>3747</c:v>
                      </c:pt>
                      <c:pt idx="247">
                        <c:v>3746</c:v>
                      </c:pt>
                      <c:pt idx="248">
                        <c:v>3745</c:v>
                      </c:pt>
                      <c:pt idx="249">
                        <c:v>3744</c:v>
                      </c:pt>
                      <c:pt idx="250">
                        <c:v>3743</c:v>
                      </c:pt>
                      <c:pt idx="251">
                        <c:v>3742</c:v>
                      </c:pt>
                      <c:pt idx="252">
                        <c:v>3741</c:v>
                      </c:pt>
                      <c:pt idx="253">
                        <c:v>3740</c:v>
                      </c:pt>
                      <c:pt idx="254">
                        <c:v>3739</c:v>
                      </c:pt>
                      <c:pt idx="255">
                        <c:v>3738</c:v>
                      </c:pt>
                      <c:pt idx="256">
                        <c:v>3737</c:v>
                      </c:pt>
                      <c:pt idx="257">
                        <c:v>3736</c:v>
                      </c:pt>
                      <c:pt idx="258">
                        <c:v>3735</c:v>
                      </c:pt>
                      <c:pt idx="259">
                        <c:v>3734</c:v>
                      </c:pt>
                      <c:pt idx="260">
                        <c:v>3733</c:v>
                      </c:pt>
                      <c:pt idx="261">
                        <c:v>3732</c:v>
                      </c:pt>
                      <c:pt idx="262">
                        <c:v>3731</c:v>
                      </c:pt>
                      <c:pt idx="263">
                        <c:v>3730</c:v>
                      </c:pt>
                      <c:pt idx="264">
                        <c:v>3729</c:v>
                      </c:pt>
                      <c:pt idx="265">
                        <c:v>3728</c:v>
                      </c:pt>
                      <c:pt idx="266">
                        <c:v>3727</c:v>
                      </c:pt>
                      <c:pt idx="267">
                        <c:v>3726</c:v>
                      </c:pt>
                      <c:pt idx="268">
                        <c:v>3725</c:v>
                      </c:pt>
                      <c:pt idx="269">
                        <c:v>3724</c:v>
                      </c:pt>
                      <c:pt idx="270">
                        <c:v>3723</c:v>
                      </c:pt>
                      <c:pt idx="271">
                        <c:v>3722</c:v>
                      </c:pt>
                      <c:pt idx="272">
                        <c:v>3721</c:v>
                      </c:pt>
                      <c:pt idx="273">
                        <c:v>3720</c:v>
                      </c:pt>
                      <c:pt idx="274">
                        <c:v>3719</c:v>
                      </c:pt>
                      <c:pt idx="275">
                        <c:v>3718</c:v>
                      </c:pt>
                      <c:pt idx="276">
                        <c:v>3717</c:v>
                      </c:pt>
                      <c:pt idx="277">
                        <c:v>3716</c:v>
                      </c:pt>
                      <c:pt idx="278">
                        <c:v>3715</c:v>
                      </c:pt>
                      <c:pt idx="279">
                        <c:v>3714</c:v>
                      </c:pt>
                      <c:pt idx="280">
                        <c:v>3713</c:v>
                      </c:pt>
                      <c:pt idx="281">
                        <c:v>3712</c:v>
                      </c:pt>
                      <c:pt idx="282">
                        <c:v>3711</c:v>
                      </c:pt>
                      <c:pt idx="283">
                        <c:v>3710</c:v>
                      </c:pt>
                      <c:pt idx="284">
                        <c:v>3709</c:v>
                      </c:pt>
                      <c:pt idx="285">
                        <c:v>3708</c:v>
                      </c:pt>
                      <c:pt idx="286">
                        <c:v>3707</c:v>
                      </c:pt>
                      <c:pt idx="287">
                        <c:v>3706</c:v>
                      </c:pt>
                      <c:pt idx="288">
                        <c:v>3705</c:v>
                      </c:pt>
                      <c:pt idx="289">
                        <c:v>3704</c:v>
                      </c:pt>
                      <c:pt idx="290">
                        <c:v>3703</c:v>
                      </c:pt>
                      <c:pt idx="291">
                        <c:v>3702</c:v>
                      </c:pt>
                      <c:pt idx="292">
                        <c:v>3701</c:v>
                      </c:pt>
                      <c:pt idx="293">
                        <c:v>3700</c:v>
                      </c:pt>
                      <c:pt idx="294">
                        <c:v>3699</c:v>
                      </c:pt>
                      <c:pt idx="295">
                        <c:v>3698</c:v>
                      </c:pt>
                      <c:pt idx="296">
                        <c:v>3697</c:v>
                      </c:pt>
                      <c:pt idx="297">
                        <c:v>3696</c:v>
                      </c:pt>
                      <c:pt idx="298">
                        <c:v>3695</c:v>
                      </c:pt>
                      <c:pt idx="299">
                        <c:v>3694</c:v>
                      </c:pt>
                      <c:pt idx="300">
                        <c:v>3693</c:v>
                      </c:pt>
                      <c:pt idx="301">
                        <c:v>3692</c:v>
                      </c:pt>
                      <c:pt idx="302">
                        <c:v>3691</c:v>
                      </c:pt>
                      <c:pt idx="303">
                        <c:v>3690</c:v>
                      </c:pt>
                      <c:pt idx="304">
                        <c:v>3689</c:v>
                      </c:pt>
                      <c:pt idx="305">
                        <c:v>3688</c:v>
                      </c:pt>
                      <c:pt idx="306">
                        <c:v>3687</c:v>
                      </c:pt>
                      <c:pt idx="307">
                        <c:v>3686</c:v>
                      </c:pt>
                      <c:pt idx="308">
                        <c:v>3685</c:v>
                      </c:pt>
                      <c:pt idx="309">
                        <c:v>3684</c:v>
                      </c:pt>
                      <c:pt idx="310">
                        <c:v>3683</c:v>
                      </c:pt>
                      <c:pt idx="311">
                        <c:v>3682</c:v>
                      </c:pt>
                      <c:pt idx="312">
                        <c:v>3681</c:v>
                      </c:pt>
                      <c:pt idx="313">
                        <c:v>3680</c:v>
                      </c:pt>
                      <c:pt idx="314">
                        <c:v>3679</c:v>
                      </c:pt>
                      <c:pt idx="315">
                        <c:v>3678</c:v>
                      </c:pt>
                      <c:pt idx="316">
                        <c:v>3677</c:v>
                      </c:pt>
                      <c:pt idx="317">
                        <c:v>3676</c:v>
                      </c:pt>
                      <c:pt idx="318">
                        <c:v>3675</c:v>
                      </c:pt>
                      <c:pt idx="319">
                        <c:v>3674</c:v>
                      </c:pt>
                      <c:pt idx="320">
                        <c:v>3673</c:v>
                      </c:pt>
                      <c:pt idx="321">
                        <c:v>3672</c:v>
                      </c:pt>
                      <c:pt idx="322">
                        <c:v>3671</c:v>
                      </c:pt>
                      <c:pt idx="323">
                        <c:v>3670</c:v>
                      </c:pt>
                      <c:pt idx="324">
                        <c:v>3669</c:v>
                      </c:pt>
                      <c:pt idx="325">
                        <c:v>3668</c:v>
                      </c:pt>
                      <c:pt idx="326">
                        <c:v>3667</c:v>
                      </c:pt>
                      <c:pt idx="327">
                        <c:v>3666</c:v>
                      </c:pt>
                      <c:pt idx="328">
                        <c:v>3665</c:v>
                      </c:pt>
                      <c:pt idx="329">
                        <c:v>3664</c:v>
                      </c:pt>
                      <c:pt idx="330">
                        <c:v>3663</c:v>
                      </c:pt>
                      <c:pt idx="331">
                        <c:v>3662</c:v>
                      </c:pt>
                      <c:pt idx="332">
                        <c:v>3661</c:v>
                      </c:pt>
                      <c:pt idx="333">
                        <c:v>3660</c:v>
                      </c:pt>
                      <c:pt idx="334">
                        <c:v>3659</c:v>
                      </c:pt>
                      <c:pt idx="335">
                        <c:v>3658</c:v>
                      </c:pt>
                      <c:pt idx="336">
                        <c:v>3657</c:v>
                      </c:pt>
                      <c:pt idx="337">
                        <c:v>3656</c:v>
                      </c:pt>
                      <c:pt idx="338">
                        <c:v>3655</c:v>
                      </c:pt>
                      <c:pt idx="339">
                        <c:v>3654</c:v>
                      </c:pt>
                      <c:pt idx="340">
                        <c:v>3653</c:v>
                      </c:pt>
                      <c:pt idx="341">
                        <c:v>3652</c:v>
                      </c:pt>
                      <c:pt idx="342">
                        <c:v>3651</c:v>
                      </c:pt>
                      <c:pt idx="343">
                        <c:v>3650</c:v>
                      </c:pt>
                      <c:pt idx="344">
                        <c:v>3649</c:v>
                      </c:pt>
                      <c:pt idx="345">
                        <c:v>3648</c:v>
                      </c:pt>
                      <c:pt idx="346">
                        <c:v>3647</c:v>
                      </c:pt>
                      <c:pt idx="347">
                        <c:v>3646</c:v>
                      </c:pt>
                      <c:pt idx="348">
                        <c:v>3645</c:v>
                      </c:pt>
                      <c:pt idx="349">
                        <c:v>3644</c:v>
                      </c:pt>
                      <c:pt idx="350">
                        <c:v>3643</c:v>
                      </c:pt>
                      <c:pt idx="351">
                        <c:v>3642</c:v>
                      </c:pt>
                      <c:pt idx="352">
                        <c:v>3641</c:v>
                      </c:pt>
                      <c:pt idx="353">
                        <c:v>3640</c:v>
                      </c:pt>
                      <c:pt idx="354">
                        <c:v>3639</c:v>
                      </c:pt>
                      <c:pt idx="355">
                        <c:v>3638</c:v>
                      </c:pt>
                      <c:pt idx="356">
                        <c:v>3637</c:v>
                      </c:pt>
                      <c:pt idx="357">
                        <c:v>3636</c:v>
                      </c:pt>
                      <c:pt idx="358">
                        <c:v>3635</c:v>
                      </c:pt>
                      <c:pt idx="359">
                        <c:v>3634</c:v>
                      </c:pt>
                      <c:pt idx="360">
                        <c:v>3633</c:v>
                      </c:pt>
                      <c:pt idx="361">
                        <c:v>3632</c:v>
                      </c:pt>
                      <c:pt idx="362">
                        <c:v>3631</c:v>
                      </c:pt>
                      <c:pt idx="363">
                        <c:v>3630</c:v>
                      </c:pt>
                      <c:pt idx="364">
                        <c:v>3629</c:v>
                      </c:pt>
                      <c:pt idx="365">
                        <c:v>3628</c:v>
                      </c:pt>
                      <c:pt idx="366">
                        <c:v>3627</c:v>
                      </c:pt>
                      <c:pt idx="367">
                        <c:v>3626</c:v>
                      </c:pt>
                      <c:pt idx="368">
                        <c:v>3625</c:v>
                      </c:pt>
                      <c:pt idx="369">
                        <c:v>3624</c:v>
                      </c:pt>
                      <c:pt idx="370">
                        <c:v>3623</c:v>
                      </c:pt>
                      <c:pt idx="371">
                        <c:v>3622</c:v>
                      </c:pt>
                      <c:pt idx="372">
                        <c:v>3621</c:v>
                      </c:pt>
                      <c:pt idx="373">
                        <c:v>3620</c:v>
                      </c:pt>
                      <c:pt idx="374">
                        <c:v>3619</c:v>
                      </c:pt>
                      <c:pt idx="375">
                        <c:v>3618</c:v>
                      </c:pt>
                      <c:pt idx="376">
                        <c:v>3617</c:v>
                      </c:pt>
                      <c:pt idx="377">
                        <c:v>3616</c:v>
                      </c:pt>
                      <c:pt idx="378">
                        <c:v>3615</c:v>
                      </c:pt>
                      <c:pt idx="379">
                        <c:v>3614</c:v>
                      </c:pt>
                      <c:pt idx="380">
                        <c:v>3613</c:v>
                      </c:pt>
                      <c:pt idx="381">
                        <c:v>3612</c:v>
                      </c:pt>
                      <c:pt idx="382">
                        <c:v>3611</c:v>
                      </c:pt>
                      <c:pt idx="383">
                        <c:v>3610</c:v>
                      </c:pt>
                      <c:pt idx="384">
                        <c:v>3609</c:v>
                      </c:pt>
                      <c:pt idx="385">
                        <c:v>3608</c:v>
                      </c:pt>
                      <c:pt idx="386">
                        <c:v>3607</c:v>
                      </c:pt>
                      <c:pt idx="387">
                        <c:v>3606</c:v>
                      </c:pt>
                      <c:pt idx="388">
                        <c:v>3605</c:v>
                      </c:pt>
                      <c:pt idx="389">
                        <c:v>3604</c:v>
                      </c:pt>
                      <c:pt idx="390">
                        <c:v>3603</c:v>
                      </c:pt>
                      <c:pt idx="391">
                        <c:v>3602</c:v>
                      </c:pt>
                      <c:pt idx="392">
                        <c:v>3601</c:v>
                      </c:pt>
                      <c:pt idx="393">
                        <c:v>3600</c:v>
                      </c:pt>
                      <c:pt idx="394">
                        <c:v>3599</c:v>
                      </c:pt>
                      <c:pt idx="395">
                        <c:v>3598</c:v>
                      </c:pt>
                      <c:pt idx="396">
                        <c:v>3597</c:v>
                      </c:pt>
                      <c:pt idx="397">
                        <c:v>3596</c:v>
                      </c:pt>
                      <c:pt idx="398">
                        <c:v>3595</c:v>
                      </c:pt>
                      <c:pt idx="399">
                        <c:v>3594</c:v>
                      </c:pt>
                      <c:pt idx="400">
                        <c:v>3593</c:v>
                      </c:pt>
                      <c:pt idx="401">
                        <c:v>3592</c:v>
                      </c:pt>
                      <c:pt idx="402">
                        <c:v>3591</c:v>
                      </c:pt>
                      <c:pt idx="403">
                        <c:v>3590</c:v>
                      </c:pt>
                      <c:pt idx="404">
                        <c:v>3589</c:v>
                      </c:pt>
                      <c:pt idx="405">
                        <c:v>3588</c:v>
                      </c:pt>
                      <c:pt idx="406">
                        <c:v>3587</c:v>
                      </c:pt>
                      <c:pt idx="407">
                        <c:v>3586</c:v>
                      </c:pt>
                      <c:pt idx="408">
                        <c:v>3585</c:v>
                      </c:pt>
                      <c:pt idx="409">
                        <c:v>3584</c:v>
                      </c:pt>
                      <c:pt idx="410">
                        <c:v>3583</c:v>
                      </c:pt>
                      <c:pt idx="411">
                        <c:v>3582</c:v>
                      </c:pt>
                      <c:pt idx="412">
                        <c:v>3581</c:v>
                      </c:pt>
                      <c:pt idx="413">
                        <c:v>3580</c:v>
                      </c:pt>
                      <c:pt idx="414">
                        <c:v>3579</c:v>
                      </c:pt>
                      <c:pt idx="415">
                        <c:v>3578</c:v>
                      </c:pt>
                      <c:pt idx="416">
                        <c:v>3577</c:v>
                      </c:pt>
                      <c:pt idx="417">
                        <c:v>3576</c:v>
                      </c:pt>
                      <c:pt idx="418">
                        <c:v>3575</c:v>
                      </c:pt>
                      <c:pt idx="419">
                        <c:v>3574</c:v>
                      </c:pt>
                      <c:pt idx="420">
                        <c:v>3573</c:v>
                      </c:pt>
                      <c:pt idx="421">
                        <c:v>3572</c:v>
                      </c:pt>
                      <c:pt idx="422">
                        <c:v>3571</c:v>
                      </c:pt>
                      <c:pt idx="423">
                        <c:v>3570</c:v>
                      </c:pt>
                      <c:pt idx="424">
                        <c:v>3569</c:v>
                      </c:pt>
                      <c:pt idx="425">
                        <c:v>3568</c:v>
                      </c:pt>
                      <c:pt idx="426">
                        <c:v>3567</c:v>
                      </c:pt>
                      <c:pt idx="427">
                        <c:v>3566</c:v>
                      </c:pt>
                      <c:pt idx="428">
                        <c:v>3565</c:v>
                      </c:pt>
                      <c:pt idx="429">
                        <c:v>3564</c:v>
                      </c:pt>
                      <c:pt idx="430">
                        <c:v>3563</c:v>
                      </c:pt>
                      <c:pt idx="431">
                        <c:v>3562</c:v>
                      </c:pt>
                      <c:pt idx="432">
                        <c:v>3561</c:v>
                      </c:pt>
                      <c:pt idx="433">
                        <c:v>3560</c:v>
                      </c:pt>
                      <c:pt idx="434">
                        <c:v>3559</c:v>
                      </c:pt>
                      <c:pt idx="435">
                        <c:v>3558</c:v>
                      </c:pt>
                      <c:pt idx="436">
                        <c:v>3557</c:v>
                      </c:pt>
                      <c:pt idx="437">
                        <c:v>3556</c:v>
                      </c:pt>
                      <c:pt idx="438">
                        <c:v>3555</c:v>
                      </c:pt>
                      <c:pt idx="439">
                        <c:v>3554</c:v>
                      </c:pt>
                      <c:pt idx="440">
                        <c:v>3553</c:v>
                      </c:pt>
                      <c:pt idx="441">
                        <c:v>3552</c:v>
                      </c:pt>
                      <c:pt idx="442">
                        <c:v>3551</c:v>
                      </c:pt>
                      <c:pt idx="443">
                        <c:v>3550</c:v>
                      </c:pt>
                      <c:pt idx="444">
                        <c:v>3549</c:v>
                      </c:pt>
                      <c:pt idx="445">
                        <c:v>3548</c:v>
                      </c:pt>
                      <c:pt idx="446">
                        <c:v>3547</c:v>
                      </c:pt>
                      <c:pt idx="447">
                        <c:v>3546</c:v>
                      </c:pt>
                      <c:pt idx="448">
                        <c:v>3545</c:v>
                      </c:pt>
                      <c:pt idx="449">
                        <c:v>3544</c:v>
                      </c:pt>
                      <c:pt idx="450">
                        <c:v>3543</c:v>
                      </c:pt>
                      <c:pt idx="451">
                        <c:v>3542</c:v>
                      </c:pt>
                      <c:pt idx="452">
                        <c:v>3541</c:v>
                      </c:pt>
                      <c:pt idx="453">
                        <c:v>3540</c:v>
                      </c:pt>
                      <c:pt idx="454">
                        <c:v>3539</c:v>
                      </c:pt>
                      <c:pt idx="455">
                        <c:v>3538</c:v>
                      </c:pt>
                      <c:pt idx="456">
                        <c:v>3537</c:v>
                      </c:pt>
                      <c:pt idx="457">
                        <c:v>3536</c:v>
                      </c:pt>
                      <c:pt idx="458">
                        <c:v>3535</c:v>
                      </c:pt>
                      <c:pt idx="459">
                        <c:v>3534</c:v>
                      </c:pt>
                      <c:pt idx="460">
                        <c:v>3533</c:v>
                      </c:pt>
                      <c:pt idx="461">
                        <c:v>3532</c:v>
                      </c:pt>
                      <c:pt idx="462">
                        <c:v>3531</c:v>
                      </c:pt>
                      <c:pt idx="463">
                        <c:v>3530</c:v>
                      </c:pt>
                      <c:pt idx="464">
                        <c:v>3529</c:v>
                      </c:pt>
                      <c:pt idx="465">
                        <c:v>3528</c:v>
                      </c:pt>
                      <c:pt idx="466">
                        <c:v>3527</c:v>
                      </c:pt>
                      <c:pt idx="467">
                        <c:v>3526</c:v>
                      </c:pt>
                      <c:pt idx="468">
                        <c:v>3525</c:v>
                      </c:pt>
                      <c:pt idx="469">
                        <c:v>3524</c:v>
                      </c:pt>
                      <c:pt idx="470">
                        <c:v>3523</c:v>
                      </c:pt>
                      <c:pt idx="471">
                        <c:v>3522</c:v>
                      </c:pt>
                      <c:pt idx="472">
                        <c:v>3521</c:v>
                      </c:pt>
                      <c:pt idx="473">
                        <c:v>3520</c:v>
                      </c:pt>
                      <c:pt idx="474">
                        <c:v>3519</c:v>
                      </c:pt>
                      <c:pt idx="475">
                        <c:v>3518</c:v>
                      </c:pt>
                      <c:pt idx="476">
                        <c:v>3517</c:v>
                      </c:pt>
                      <c:pt idx="477">
                        <c:v>3516</c:v>
                      </c:pt>
                      <c:pt idx="478">
                        <c:v>3515</c:v>
                      </c:pt>
                      <c:pt idx="479">
                        <c:v>3514</c:v>
                      </c:pt>
                      <c:pt idx="480">
                        <c:v>3513</c:v>
                      </c:pt>
                      <c:pt idx="481">
                        <c:v>3512</c:v>
                      </c:pt>
                      <c:pt idx="482">
                        <c:v>3511</c:v>
                      </c:pt>
                      <c:pt idx="483">
                        <c:v>3510</c:v>
                      </c:pt>
                      <c:pt idx="484">
                        <c:v>3509</c:v>
                      </c:pt>
                      <c:pt idx="485">
                        <c:v>3508</c:v>
                      </c:pt>
                      <c:pt idx="486">
                        <c:v>3507</c:v>
                      </c:pt>
                      <c:pt idx="487">
                        <c:v>3506</c:v>
                      </c:pt>
                      <c:pt idx="488">
                        <c:v>3505</c:v>
                      </c:pt>
                      <c:pt idx="489">
                        <c:v>3504</c:v>
                      </c:pt>
                      <c:pt idx="490">
                        <c:v>3503</c:v>
                      </c:pt>
                      <c:pt idx="491">
                        <c:v>3502</c:v>
                      </c:pt>
                      <c:pt idx="492">
                        <c:v>3501</c:v>
                      </c:pt>
                      <c:pt idx="493">
                        <c:v>3500</c:v>
                      </c:pt>
                      <c:pt idx="494">
                        <c:v>3499</c:v>
                      </c:pt>
                      <c:pt idx="495">
                        <c:v>3498</c:v>
                      </c:pt>
                      <c:pt idx="496">
                        <c:v>3497</c:v>
                      </c:pt>
                      <c:pt idx="497">
                        <c:v>3496</c:v>
                      </c:pt>
                      <c:pt idx="498">
                        <c:v>3495</c:v>
                      </c:pt>
                      <c:pt idx="499">
                        <c:v>3494</c:v>
                      </c:pt>
                      <c:pt idx="500">
                        <c:v>3493</c:v>
                      </c:pt>
                      <c:pt idx="501">
                        <c:v>3492</c:v>
                      </c:pt>
                      <c:pt idx="502">
                        <c:v>3491</c:v>
                      </c:pt>
                      <c:pt idx="503">
                        <c:v>3490</c:v>
                      </c:pt>
                      <c:pt idx="504">
                        <c:v>3489</c:v>
                      </c:pt>
                      <c:pt idx="505">
                        <c:v>3488</c:v>
                      </c:pt>
                      <c:pt idx="506">
                        <c:v>3487</c:v>
                      </c:pt>
                      <c:pt idx="507">
                        <c:v>3486</c:v>
                      </c:pt>
                      <c:pt idx="508">
                        <c:v>3485</c:v>
                      </c:pt>
                      <c:pt idx="509">
                        <c:v>3484</c:v>
                      </c:pt>
                      <c:pt idx="510">
                        <c:v>3483</c:v>
                      </c:pt>
                      <c:pt idx="511">
                        <c:v>3482</c:v>
                      </c:pt>
                      <c:pt idx="512">
                        <c:v>3481</c:v>
                      </c:pt>
                      <c:pt idx="513">
                        <c:v>3480</c:v>
                      </c:pt>
                      <c:pt idx="514">
                        <c:v>3479</c:v>
                      </c:pt>
                      <c:pt idx="515">
                        <c:v>3478</c:v>
                      </c:pt>
                      <c:pt idx="516">
                        <c:v>3477</c:v>
                      </c:pt>
                      <c:pt idx="517">
                        <c:v>3476</c:v>
                      </c:pt>
                      <c:pt idx="518">
                        <c:v>3475</c:v>
                      </c:pt>
                      <c:pt idx="519">
                        <c:v>3474</c:v>
                      </c:pt>
                      <c:pt idx="520">
                        <c:v>3473</c:v>
                      </c:pt>
                      <c:pt idx="521">
                        <c:v>3472</c:v>
                      </c:pt>
                      <c:pt idx="522">
                        <c:v>3471</c:v>
                      </c:pt>
                      <c:pt idx="523">
                        <c:v>3470</c:v>
                      </c:pt>
                      <c:pt idx="524">
                        <c:v>3469</c:v>
                      </c:pt>
                      <c:pt idx="525">
                        <c:v>3468</c:v>
                      </c:pt>
                      <c:pt idx="526">
                        <c:v>3467</c:v>
                      </c:pt>
                      <c:pt idx="527">
                        <c:v>3466</c:v>
                      </c:pt>
                      <c:pt idx="528">
                        <c:v>3465</c:v>
                      </c:pt>
                      <c:pt idx="529">
                        <c:v>3464</c:v>
                      </c:pt>
                      <c:pt idx="530">
                        <c:v>3463</c:v>
                      </c:pt>
                      <c:pt idx="531">
                        <c:v>3462</c:v>
                      </c:pt>
                      <c:pt idx="532">
                        <c:v>3461</c:v>
                      </c:pt>
                      <c:pt idx="533">
                        <c:v>3460</c:v>
                      </c:pt>
                      <c:pt idx="534">
                        <c:v>3459</c:v>
                      </c:pt>
                      <c:pt idx="535">
                        <c:v>3458</c:v>
                      </c:pt>
                      <c:pt idx="536">
                        <c:v>3457</c:v>
                      </c:pt>
                      <c:pt idx="537">
                        <c:v>3456</c:v>
                      </c:pt>
                      <c:pt idx="538">
                        <c:v>3455</c:v>
                      </c:pt>
                      <c:pt idx="539">
                        <c:v>3454</c:v>
                      </c:pt>
                      <c:pt idx="540">
                        <c:v>3453</c:v>
                      </c:pt>
                      <c:pt idx="541">
                        <c:v>3452</c:v>
                      </c:pt>
                      <c:pt idx="542">
                        <c:v>3451</c:v>
                      </c:pt>
                      <c:pt idx="543">
                        <c:v>3450</c:v>
                      </c:pt>
                      <c:pt idx="544">
                        <c:v>3449</c:v>
                      </c:pt>
                      <c:pt idx="545">
                        <c:v>3448</c:v>
                      </c:pt>
                      <c:pt idx="546">
                        <c:v>3447</c:v>
                      </c:pt>
                      <c:pt idx="547">
                        <c:v>3446</c:v>
                      </c:pt>
                      <c:pt idx="548">
                        <c:v>3445</c:v>
                      </c:pt>
                      <c:pt idx="549">
                        <c:v>3444</c:v>
                      </c:pt>
                      <c:pt idx="550">
                        <c:v>3443</c:v>
                      </c:pt>
                      <c:pt idx="551">
                        <c:v>3442</c:v>
                      </c:pt>
                      <c:pt idx="552">
                        <c:v>3441</c:v>
                      </c:pt>
                      <c:pt idx="553">
                        <c:v>3440</c:v>
                      </c:pt>
                      <c:pt idx="554">
                        <c:v>3439</c:v>
                      </c:pt>
                      <c:pt idx="555">
                        <c:v>3438</c:v>
                      </c:pt>
                      <c:pt idx="556">
                        <c:v>3437</c:v>
                      </c:pt>
                      <c:pt idx="557">
                        <c:v>3436</c:v>
                      </c:pt>
                      <c:pt idx="558">
                        <c:v>3435</c:v>
                      </c:pt>
                      <c:pt idx="559">
                        <c:v>3434</c:v>
                      </c:pt>
                      <c:pt idx="560">
                        <c:v>3433</c:v>
                      </c:pt>
                      <c:pt idx="561">
                        <c:v>3432</c:v>
                      </c:pt>
                      <c:pt idx="562">
                        <c:v>3431</c:v>
                      </c:pt>
                      <c:pt idx="563">
                        <c:v>3430</c:v>
                      </c:pt>
                      <c:pt idx="564">
                        <c:v>3429</c:v>
                      </c:pt>
                      <c:pt idx="565">
                        <c:v>3428</c:v>
                      </c:pt>
                      <c:pt idx="566">
                        <c:v>3427</c:v>
                      </c:pt>
                      <c:pt idx="567">
                        <c:v>3426</c:v>
                      </c:pt>
                      <c:pt idx="568">
                        <c:v>3425</c:v>
                      </c:pt>
                      <c:pt idx="569">
                        <c:v>3424</c:v>
                      </c:pt>
                      <c:pt idx="570">
                        <c:v>3423</c:v>
                      </c:pt>
                      <c:pt idx="571">
                        <c:v>3422</c:v>
                      </c:pt>
                      <c:pt idx="572">
                        <c:v>3421</c:v>
                      </c:pt>
                      <c:pt idx="573">
                        <c:v>3420</c:v>
                      </c:pt>
                      <c:pt idx="574">
                        <c:v>3419</c:v>
                      </c:pt>
                      <c:pt idx="575">
                        <c:v>3418</c:v>
                      </c:pt>
                      <c:pt idx="576">
                        <c:v>3417</c:v>
                      </c:pt>
                      <c:pt idx="577">
                        <c:v>3416</c:v>
                      </c:pt>
                      <c:pt idx="578">
                        <c:v>3415</c:v>
                      </c:pt>
                      <c:pt idx="579">
                        <c:v>3414</c:v>
                      </c:pt>
                      <c:pt idx="580">
                        <c:v>3413</c:v>
                      </c:pt>
                      <c:pt idx="581">
                        <c:v>3412</c:v>
                      </c:pt>
                      <c:pt idx="582">
                        <c:v>3411</c:v>
                      </c:pt>
                      <c:pt idx="583">
                        <c:v>3410</c:v>
                      </c:pt>
                      <c:pt idx="584">
                        <c:v>3409</c:v>
                      </c:pt>
                      <c:pt idx="585">
                        <c:v>3408</c:v>
                      </c:pt>
                      <c:pt idx="586">
                        <c:v>3407</c:v>
                      </c:pt>
                      <c:pt idx="587">
                        <c:v>3406</c:v>
                      </c:pt>
                      <c:pt idx="588">
                        <c:v>3405</c:v>
                      </c:pt>
                      <c:pt idx="589">
                        <c:v>3404</c:v>
                      </c:pt>
                      <c:pt idx="590">
                        <c:v>3403</c:v>
                      </c:pt>
                      <c:pt idx="591">
                        <c:v>3402</c:v>
                      </c:pt>
                      <c:pt idx="592">
                        <c:v>3401</c:v>
                      </c:pt>
                      <c:pt idx="593">
                        <c:v>3400</c:v>
                      </c:pt>
                      <c:pt idx="594">
                        <c:v>3399</c:v>
                      </c:pt>
                      <c:pt idx="595">
                        <c:v>3398</c:v>
                      </c:pt>
                      <c:pt idx="596">
                        <c:v>3397</c:v>
                      </c:pt>
                      <c:pt idx="597">
                        <c:v>3396</c:v>
                      </c:pt>
                      <c:pt idx="598">
                        <c:v>3395</c:v>
                      </c:pt>
                      <c:pt idx="599">
                        <c:v>3394</c:v>
                      </c:pt>
                      <c:pt idx="600">
                        <c:v>3393</c:v>
                      </c:pt>
                      <c:pt idx="601">
                        <c:v>3392</c:v>
                      </c:pt>
                      <c:pt idx="602">
                        <c:v>3391</c:v>
                      </c:pt>
                      <c:pt idx="603">
                        <c:v>3390</c:v>
                      </c:pt>
                      <c:pt idx="604">
                        <c:v>3389</c:v>
                      </c:pt>
                      <c:pt idx="605">
                        <c:v>3388</c:v>
                      </c:pt>
                      <c:pt idx="606">
                        <c:v>3387</c:v>
                      </c:pt>
                      <c:pt idx="607">
                        <c:v>3386</c:v>
                      </c:pt>
                      <c:pt idx="608">
                        <c:v>3385</c:v>
                      </c:pt>
                      <c:pt idx="609">
                        <c:v>3384</c:v>
                      </c:pt>
                      <c:pt idx="610">
                        <c:v>3383</c:v>
                      </c:pt>
                      <c:pt idx="611">
                        <c:v>3382</c:v>
                      </c:pt>
                      <c:pt idx="612">
                        <c:v>3381</c:v>
                      </c:pt>
                      <c:pt idx="613">
                        <c:v>3380</c:v>
                      </c:pt>
                      <c:pt idx="614">
                        <c:v>3379</c:v>
                      </c:pt>
                      <c:pt idx="615">
                        <c:v>3378</c:v>
                      </c:pt>
                      <c:pt idx="616">
                        <c:v>3377</c:v>
                      </c:pt>
                      <c:pt idx="617">
                        <c:v>3376</c:v>
                      </c:pt>
                      <c:pt idx="618">
                        <c:v>3375</c:v>
                      </c:pt>
                      <c:pt idx="619">
                        <c:v>3374</c:v>
                      </c:pt>
                      <c:pt idx="620">
                        <c:v>3373</c:v>
                      </c:pt>
                      <c:pt idx="621">
                        <c:v>3372</c:v>
                      </c:pt>
                      <c:pt idx="622">
                        <c:v>3371</c:v>
                      </c:pt>
                      <c:pt idx="623">
                        <c:v>3370</c:v>
                      </c:pt>
                      <c:pt idx="624">
                        <c:v>3369</c:v>
                      </c:pt>
                      <c:pt idx="625">
                        <c:v>3368</c:v>
                      </c:pt>
                      <c:pt idx="626">
                        <c:v>3367</c:v>
                      </c:pt>
                      <c:pt idx="627">
                        <c:v>3366</c:v>
                      </c:pt>
                      <c:pt idx="628">
                        <c:v>3365</c:v>
                      </c:pt>
                      <c:pt idx="629">
                        <c:v>3364</c:v>
                      </c:pt>
                      <c:pt idx="630">
                        <c:v>3363</c:v>
                      </c:pt>
                      <c:pt idx="631">
                        <c:v>3362</c:v>
                      </c:pt>
                      <c:pt idx="632">
                        <c:v>3361</c:v>
                      </c:pt>
                      <c:pt idx="633">
                        <c:v>3360</c:v>
                      </c:pt>
                      <c:pt idx="634">
                        <c:v>3359</c:v>
                      </c:pt>
                      <c:pt idx="635">
                        <c:v>3358</c:v>
                      </c:pt>
                      <c:pt idx="636">
                        <c:v>3357</c:v>
                      </c:pt>
                      <c:pt idx="637">
                        <c:v>3356</c:v>
                      </c:pt>
                      <c:pt idx="638">
                        <c:v>3355</c:v>
                      </c:pt>
                      <c:pt idx="639">
                        <c:v>3354</c:v>
                      </c:pt>
                      <c:pt idx="640">
                        <c:v>3353</c:v>
                      </c:pt>
                      <c:pt idx="641">
                        <c:v>3352</c:v>
                      </c:pt>
                      <c:pt idx="642">
                        <c:v>3351</c:v>
                      </c:pt>
                      <c:pt idx="643">
                        <c:v>3350</c:v>
                      </c:pt>
                      <c:pt idx="644">
                        <c:v>3349</c:v>
                      </c:pt>
                      <c:pt idx="645">
                        <c:v>3348</c:v>
                      </c:pt>
                      <c:pt idx="646">
                        <c:v>3347</c:v>
                      </c:pt>
                      <c:pt idx="647">
                        <c:v>3346</c:v>
                      </c:pt>
                      <c:pt idx="648">
                        <c:v>3345</c:v>
                      </c:pt>
                      <c:pt idx="649">
                        <c:v>3344</c:v>
                      </c:pt>
                      <c:pt idx="650">
                        <c:v>3343</c:v>
                      </c:pt>
                      <c:pt idx="651">
                        <c:v>3342</c:v>
                      </c:pt>
                      <c:pt idx="652">
                        <c:v>3341</c:v>
                      </c:pt>
                      <c:pt idx="653">
                        <c:v>3340</c:v>
                      </c:pt>
                      <c:pt idx="654">
                        <c:v>3339</c:v>
                      </c:pt>
                      <c:pt idx="655">
                        <c:v>3338</c:v>
                      </c:pt>
                      <c:pt idx="656">
                        <c:v>3337</c:v>
                      </c:pt>
                      <c:pt idx="657">
                        <c:v>3336</c:v>
                      </c:pt>
                      <c:pt idx="658">
                        <c:v>3335</c:v>
                      </c:pt>
                      <c:pt idx="659">
                        <c:v>3334</c:v>
                      </c:pt>
                      <c:pt idx="660">
                        <c:v>3333</c:v>
                      </c:pt>
                      <c:pt idx="661">
                        <c:v>3332</c:v>
                      </c:pt>
                      <c:pt idx="662">
                        <c:v>3331</c:v>
                      </c:pt>
                      <c:pt idx="663">
                        <c:v>3330</c:v>
                      </c:pt>
                      <c:pt idx="664">
                        <c:v>3329</c:v>
                      </c:pt>
                      <c:pt idx="665">
                        <c:v>3328</c:v>
                      </c:pt>
                      <c:pt idx="666">
                        <c:v>3327</c:v>
                      </c:pt>
                      <c:pt idx="667">
                        <c:v>3326</c:v>
                      </c:pt>
                      <c:pt idx="668">
                        <c:v>3325</c:v>
                      </c:pt>
                      <c:pt idx="669">
                        <c:v>3324</c:v>
                      </c:pt>
                      <c:pt idx="670">
                        <c:v>3323</c:v>
                      </c:pt>
                      <c:pt idx="671">
                        <c:v>3322</c:v>
                      </c:pt>
                      <c:pt idx="672">
                        <c:v>3321</c:v>
                      </c:pt>
                      <c:pt idx="673">
                        <c:v>3320</c:v>
                      </c:pt>
                      <c:pt idx="674">
                        <c:v>3319</c:v>
                      </c:pt>
                      <c:pt idx="675">
                        <c:v>3318</c:v>
                      </c:pt>
                      <c:pt idx="676">
                        <c:v>3317</c:v>
                      </c:pt>
                      <c:pt idx="677">
                        <c:v>3316</c:v>
                      </c:pt>
                      <c:pt idx="678">
                        <c:v>3315</c:v>
                      </c:pt>
                      <c:pt idx="679">
                        <c:v>3314</c:v>
                      </c:pt>
                      <c:pt idx="680">
                        <c:v>3313</c:v>
                      </c:pt>
                      <c:pt idx="681">
                        <c:v>3312</c:v>
                      </c:pt>
                      <c:pt idx="682">
                        <c:v>3311</c:v>
                      </c:pt>
                      <c:pt idx="683">
                        <c:v>3310</c:v>
                      </c:pt>
                      <c:pt idx="684">
                        <c:v>3309</c:v>
                      </c:pt>
                      <c:pt idx="685">
                        <c:v>3308</c:v>
                      </c:pt>
                      <c:pt idx="686">
                        <c:v>3307</c:v>
                      </c:pt>
                      <c:pt idx="687">
                        <c:v>3306</c:v>
                      </c:pt>
                      <c:pt idx="688">
                        <c:v>3305</c:v>
                      </c:pt>
                      <c:pt idx="689">
                        <c:v>3304</c:v>
                      </c:pt>
                      <c:pt idx="690">
                        <c:v>3303</c:v>
                      </c:pt>
                      <c:pt idx="691">
                        <c:v>3302</c:v>
                      </c:pt>
                      <c:pt idx="692">
                        <c:v>3301</c:v>
                      </c:pt>
                      <c:pt idx="693">
                        <c:v>3300</c:v>
                      </c:pt>
                      <c:pt idx="694">
                        <c:v>3299</c:v>
                      </c:pt>
                      <c:pt idx="695">
                        <c:v>3298</c:v>
                      </c:pt>
                      <c:pt idx="696">
                        <c:v>3297</c:v>
                      </c:pt>
                      <c:pt idx="697">
                        <c:v>3296</c:v>
                      </c:pt>
                      <c:pt idx="698">
                        <c:v>3295</c:v>
                      </c:pt>
                      <c:pt idx="699">
                        <c:v>3294</c:v>
                      </c:pt>
                      <c:pt idx="700">
                        <c:v>3293</c:v>
                      </c:pt>
                      <c:pt idx="701">
                        <c:v>3292</c:v>
                      </c:pt>
                      <c:pt idx="702">
                        <c:v>3291</c:v>
                      </c:pt>
                      <c:pt idx="703">
                        <c:v>3290</c:v>
                      </c:pt>
                      <c:pt idx="704">
                        <c:v>3289</c:v>
                      </c:pt>
                      <c:pt idx="705">
                        <c:v>3288</c:v>
                      </c:pt>
                      <c:pt idx="706">
                        <c:v>3287</c:v>
                      </c:pt>
                      <c:pt idx="707">
                        <c:v>3286</c:v>
                      </c:pt>
                      <c:pt idx="708">
                        <c:v>3285</c:v>
                      </c:pt>
                      <c:pt idx="709">
                        <c:v>3284</c:v>
                      </c:pt>
                      <c:pt idx="710">
                        <c:v>3283</c:v>
                      </c:pt>
                      <c:pt idx="711">
                        <c:v>3282</c:v>
                      </c:pt>
                      <c:pt idx="712">
                        <c:v>3281</c:v>
                      </c:pt>
                      <c:pt idx="713">
                        <c:v>3280</c:v>
                      </c:pt>
                      <c:pt idx="714">
                        <c:v>3279</c:v>
                      </c:pt>
                      <c:pt idx="715">
                        <c:v>3278</c:v>
                      </c:pt>
                      <c:pt idx="716">
                        <c:v>3277</c:v>
                      </c:pt>
                      <c:pt idx="717">
                        <c:v>3276</c:v>
                      </c:pt>
                      <c:pt idx="718">
                        <c:v>3275</c:v>
                      </c:pt>
                      <c:pt idx="719">
                        <c:v>3274</c:v>
                      </c:pt>
                      <c:pt idx="720">
                        <c:v>3273</c:v>
                      </c:pt>
                      <c:pt idx="721">
                        <c:v>3272</c:v>
                      </c:pt>
                      <c:pt idx="722">
                        <c:v>3271</c:v>
                      </c:pt>
                      <c:pt idx="723">
                        <c:v>3270</c:v>
                      </c:pt>
                      <c:pt idx="724">
                        <c:v>3269</c:v>
                      </c:pt>
                      <c:pt idx="725">
                        <c:v>3268</c:v>
                      </c:pt>
                      <c:pt idx="726">
                        <c:v>3267</c:v>
                      </c:pt>
                      <c:pt idx="727">
                        <c:v>3266</c:v>
                      </c:pt>
                      <c:pt idx="728">
                        <c:v>3265</c:v>
                      </c:pt>
                      <c:pt idx="729">
                        <c:v>3264</c:v>
                      </c:pt>
                      <c:pt idx="730">
                        <c:v>3263</c:v>
                      </c:pt>
                      <c:pt idx="731">
                        <c:v>3262</c:v>
                      </c:pt>
                      <c:pt idx="732">
                        <c:v>3261</c:v>
                      </c:pt>
                      <c:pt idx="733">
                        <c:v>3260</c:v>
                      </c:pt>
                      <c:pt idx="734">
                        <c:v>3259</c:v>
                      </c:pt>
                      <c:pt idx="735">
                        <c:v>3258</c:v>
                      </c:pt>
                      <c:pt idx="736">
                        <c:v>3257</c:v>
                      </c:pt>
                      <c:pt idx="737">
                        <c:v>3256</c:v>
                      </c:pt>
                      <c:pt idx="738">
                        <c:v>3255</c:v>
                      </c:pt>
                      <c:pt idx="739">
                        <c:v>3254</c:v>
                      </c:pt>
                      <c:pt idx="740">
                        <c:v>3253</c:v>
                      </c:pt>
                      <c:pt idx="741">
                        <c:v>3252</c:v>
                      </c:pt>
                      <c:pt idx="742">
                        <c:v>3251</c:v>
                      </c:pt>
                      <c:pt idx="743">
                        <c:v>3250</c:v>
                      </c:pt>
                      <c:pt idx="744">
                        <c:v>3249</c:v>
                      </c:pt>
                      <c:pt idx="745">
                        <c:v>3248</c:v>
                      </c:pt>
                      <c:pt idx="746">
                        <c:v>3247</c:v>
                      </c:pt>
                      <c:pt idx="747">
                        <c:v>3246</c:v>
                      </c:pt>
                      <c:pt idx="748">
                        <c:v>3245</c:v>
                      </c:pt>
                      <c:pt idx="749">
                        <c:v>3244</c:v>
                      </c:pt>
                      <c:pt idx="750">
                        <c:v>3243</c:v>
                      </c:pt>
                      <c:pt idx="751">
                        <c:v>3242</c:v>
                      </c:pt>
                      <c:pt idx="752">
                        <c:v>3241</c:v>
                      </c:pt>
                      <c:pt idx="753">
                        <c:v>3240</c:v>
                      </c:pt>
                      <c:pt idx="754">
                        <c:v>3239</c:v>
                      </c:pt>
                      <c:pt idx="755">
                        <c:v>3238</c:v>
                      </c:pt>
                      <c:pt idx="756">
                        <c:v>3237</c:v>
                      </c:pt>
                      <c:pt idx="757">
                        <c:v>3236</c:v>
                      </c:pt>
                      <c:pt idx="758">
                        <c:v>3235</c:v>
                      </c:pt>
                      <c:pt idx="759">
                        <c:v>3234</c:v>
                      </c:pt>
                      <c:pt idx="760">
                        <c:v>3233</c:v>
                      </c:pt>
                      <c:pt idx="761">
                        <c:v>3232</c:v>
                      </c:pt>
                      <c:pt idx="762">
                        <c:v>3231</c:v>
                      </c:pt>
                      <c:pt idx="763">
                        <c:v>3230</c:v>
                      </c:pt>
                      <c:pt idx="764">
                        <c:v>3229</c:v>
                      </c:pt>
                      <c:pt idx="765">
                        <c:v>3228</c:v>
                      </c:pt>
                      <c:pt idx="766">
                        <c:v>3227</c:v>
                      </c:pt>
                      <c:pt idx="767">
                        <c:v>3226</c:v>
                      </c:pt>
                      <c:pt idx="768">
                        <c:v>3225</c:v>
                      </c:pt>
                      <c:pt idx="769">
                        <c:v>3224</c:v>
                      </c:pt>
                      <c:pt idx="770">
                        <c:v>3223</c:v>
                      </c:pt>
                      <c:pt idx="771">
                        <c:v>3222</c:v>
                      </c:pt>
                      <c:pt idx="772">
                        <c:v>3221</c:v>
                      </c:pt>
                      <c:pt idx="773">
                        <c:v>3220</c:v>
                      </c:pt>
                      <c:pt idx="774">
                        <c:v>3219</c:v>
                      </c:pt>
                      <c:pt idx="775">
                        <c:v>3218</c:v>
                      </c:pt>
                      <c:pt idx="776">
                        <c:v>3217</c:v>
                      </c:pt>
                      <c:pt idx="777">
                        <c:v>3216</c:v>
                      </c:pt>
                      <c:pt idx="778">
                        <c:v>3215</c:v>
                      </c:pt>
                      <c:pt idx="779">
                        <c:v>3214</c:v>
                      </c:pt>
                      <c:pt idx="780">
                        <c:v>3213</c:v>
                      </c:pt>
                      <c:pt idx="781">
                        <c:v>3212</c:v>
                      </c:pt>
                      <c:pt idx="782">
                        <c:v>3211</c:v>
                      </c:pt>
                      <c:pt idx="783">
                        <c:v>3210</c:v>
                      </c:pt>
                      <c:pt idx="784">
                        <c:v>3209</c:v>
                      </c:pt>
                      <c:pt idx="785">
                        <c:v>3208</c:v>
                      </c:pt>
                      <c:pt idx="786">
                        <c:v>3207</c:v>
                      </c:pt>
                      <c:pt idx="787">
                        <c:v>3206</c:v>
                      </c:pt>
                      <c:pt idx="788">
                        <c:v>3205</c:v>
                      </c:pt>
                      <c:pt idx="789">
                        <c:v>3204</c:v>
                      </c:pt>
                      <c:pt idx="790">
                        <c:v>3203</c:v>
                      </c:pt>
                      <c:pt idx="791">
                        <c:v>3202</c:v>
                      </c:pt>
                      <c:pt idx="792">
                        <c:v>3201</c:v>
                      </c:pt>
                      <c:pt idx="793">
                        <c:v>3200</c:v>
                      </c:pt>
                      <c:pt idx="794">
                        <c:v>3199</c:v>
                      </c:pt>
                      <c:pt idx="795">
                        <c:v>3198</c:v>
                      </c:pt>
                      <c:pt idx="796">
                        <c:v>3197</c:v>
                      </c:pt>
                      <c:pt idx="797">
                        <c:v>3196</c:v>
                      </c:pt>
                      <c:pt idx="798">
                        <c:v>3195</c:v>
                      </c:pt>
                      <c:pt idx="799">
                        <c:v>3194</c:v>
                      </c:pt>
                      <c:pt idx="800">
                        <c:v>3193</c:v>
                      </c:pt>
                      <c:pt idx="801">
                        <c:v>3192</c:v>
                      </c:pt>
                      <c:pt idx="802">
                        <c:v>3191</c:v>
                      </c:pt>
                      <c:pt idx="803">
                        <c:v>3190</c:v>
                      </c:pt>
                      <c:pt idx="804">
                        <c:v>3189</c:v>
                      </c:pt>
                      <c:pt idx="805">
                        <c:v>3188</c:v>
                      </c:pt>
                      <c:pt idx="806">
                        <c:v>3187</c:v>
                      </c:pt>
                      <c:pt idx="807">
                        <c:v>3186</c:v>
                      </c:pt>
                      <c:pt idx="808">
                        <c:v>3185</c:v>
                      </c:pt>
                      <c:pt idx="809">
                        <c:v>3184</c:v>
                      </c:pt>
                      <c:pt idx="810">
                        <c:v>3183</c:v>
                      </c:pt>
                      <c:pt idx="811">
                        <c:v>3182</c:v>
                      </c:pt>
                      <c:pt idx="812">
                        <c:v>3181</c:v>
                      </c:pt>
                      <c:pt idx="813">
                        <c:v>3180</c:v>
                      </c:pt>
                      <c:pt idx="814">
                        <c:v>3179</c:v>
                      </c:pt>
                      <c:pt idx="815">
                        <c:v>3178</c:v>
                      </c:pt>
                      <c:pt idx="816">
                        <c:v>3177</c:v>
                      </c:pt>
                      <c:pt idx="817">
                        <c:v>3176</c:v>
                      </c:pt>
                      <c:pt idx="818">
                        <c:v>3175</c:v>
                      </c:pt>
                      <c:pt idx="819">
                        <c:v>3174</c:v>
                      </c:pt>
                      <c:pt idx="820">
                        <c:v>3173</c:v>
                      </c:pt>
                      <c:pt idx="821">
                        <c:v>3172</c:v>
                      </c:pt>
                      <c:pt idx="822">
                        <c:v>3171</c:v>
                      </c:pt>
                      <c:pt idx="823">
                        <c:v>3170</c:v>
                      </c:pt>
                      <c:pt idx="824">
                        <c:v>3169</c:v>
                      </c:pt>
                      <c:pt idx="825">
                        <c:v>3168</c:v>
                      </c:pt>
                      <c:pt idx="826">
                        <c:v>3167</c:v>
                      </c:pt>
                      <c:pt idx="827">
                        <c:v>3166</c:v>
                      </c:pt>
                      <c:pt idx="828">
                        <c:v>3165</c:v>
                      </c:pt>
                      <c:pt idx="829">
                        <c:v>3164</c:v>
                      </c:pt>
                      <c:pt idx="830">
                        <c:v>3163</c:v>
                      </c:pt>
                      <c:pt idx="831">
                        <c:v>3162</c:v>
                      </c:pt>
                      <c:pt idx="832">
                        <c:v>3161</c:v>
                      </c:pt>
                      <c:pt idx="833">
                        <c:v>3160</c:v>
                      </c:pt>
                      <c:pt idx="834">
                        <c:v>3159</c:v>
                      </c:pt>
                      <c:pt idx="835">
                        <c:v>3158</c:v>
                      </c:pt>
                      <c:pt idx="836">
                        <c:v>3157</c:v>
                      </c:pt>
                      <c:pt idx="837">
                        <c:v>3156</c:v>
                      </c:pt>
                      <c:pt idx="838">
                        <c:v>3155</c:v>
                      </c:pt>
                      <c:pt idx="839">
                        <c:v>3154</c:v>
                      </c:pt>
                      <c:pt idx="840">
                        <c:v>3153</c:v>
                      </c:pt>
                      <c:pt idx="841">
                        <c:v>3152</c:v>
                      </c:pt>
                      <c:pt idx="842">
                        <c:v>3151</c:v>
                      </c:pt>
                      <c:pt idx="843">
                        <c:v>3150</c:v>
                      </c:pt>
                      <c:pt idx="844">
                        <c:v>3149</c:v>
                      </c:pt>
                      <c:pt idx="845">
                        <c:v>3148</c:v>
                      </c:pt>
                      <c:pt idx="846">
                        <c:v>3147</c:v>
                      </c:pt>
                      <c:pt idx="847">
                        <c:v>3146</c:v>
                      </c:pt>
                      <c:pt idx="848">
                        <c:v>3145</c:v>
                      </c:pt>
                      <c:pt idx="849">
                        <c:v>3144</c:v>
                      </c:pt>
                      <c:pt idx="850">
                        <c:v>3143</c:v>
                      </c:pt>
                      <c:pt idx="851">
                        <c:v>3142</c:v>
                      </c:pt>
                      <c:pt idx="852">
                        <c:v>3141</c:v>
                      </c:pt>
                      <c:pt idx="853">
                        <c:v>3140</c:v>
                      </c:pt>
                      <c:pt idx="854">
                        <c:v>3139</c:v>
                      </c:pt>
                      <c:pt idx="855">
                        <c:v>3138</c:v>
                      </c:pt>
                      <c:pt idx="856">
                        <c:v>3137</c:v>
                      </c:pt>
                      <c:pt idx="857">
                        <c:v>3136</c:v>
                      </c:pt>
                      <c:pt idx="858">
                        <c:v>3135</c:v>
                      </c:pt>
                      <c:pt idx="859">
                        <c:v>3134</c:v>
                      </c:pt>
                      <c:pt idx="860">
                        <c:v>3133</c:v>
                      </c:pt>
                      <c:pt idx="861">
                        <c:v>3132</c:v>
                      </c:pt>
                      <c:pt idx="862">
                        <c:v>3131</c:v>
                      </c:pt>
                      <c:pt idx="863">
                        <c:v>3130</c:v>
                      </c:pt>
                      <c:pt idx="864">
                        <c:v>3129</c:v>
                      </c:pt>
                      <c:pt idx="865">
                        <c:v>3128</c:v>
                      </c:pt>
                      <c:pt idx="866">
                        <c:v>3127</c:v>
                      </c:pt>
                      <c:pt idx="867">
                        <c:v>3126</c:v>
                      </c:pt>
                      <c:pt idx="868">
                        <c:v>3125</c:v>
                      </c:pt>
                      <c:pt idx="869">
                        <c:v>3124</c:v>
                      </c:pt>
                      <c:pt idx="870">
                        <c:v>3123</c:v>
                      </c:pt>
                      <c:pt idx="871">
                        <c:v>3122</c:v>
                      </c:pt>
                      <c:pt idx="872">
                        <c:v>3121</c:v>
                      </c:pt>
                      <c:pt idx="873">
                        <c:v>3120</c:v>
                      </c:pt>
                      <c:pt idx="874">
                        <c:v>3119</c:v>
                      </c:pt>
                      <c:pt idx="875">
                        <c:v>3118</c:v>
                      </c:pt>
                      <c:pt idx="876">
                        <c:v>3117</c:v>
                      </c:pt>
                      <c:pt idx="877">
                        <c:v>3116</c:v>
                      </c:pt>
                      <c:pt idx="878">
                        <c:v>3115</c:v>
                      </c:pt>
                      <c:pt idx="879">
                        <c:v>3114</c:v>
                      </c:pt>
                      <c:pt idx="880">
                        <c:v>3113</c:v>
                      </c:pt>
                      <c:pt idx="881">
                        <c:v>3112</c:v>
                      </c:pt>
                      <c:pt idx="882">
                        <c:v>3111</c:v>
                      </c:pt>
                      <c:pt idx="883">
                        <c:v>3110</c:v>
                      </c:pt>
                      <c:pt idx="884">
                        <c:v>3109</c:v>
                      </c:pt>
                      <c:pt idx="885">
                        <c:v>3108</c:v>
                      </c:pt>
                      <c:pt idx="886">
                        <c:v>3107</c:v>
                      </c:pt>
                      <c:pt idx="887">
                        <c:v>3106</c:v>
                      </c:pt>
                      <c:pt idx="888">
                        <c:v>3105</c:v>
                      </c:pt>
                      <c:pt idx="889">
                        <c:v>3104</c:v>
                      </c:pt>
                      <c:pt idx="890">
                        <c:v>3103</c:v>
                      </c:pt>
                      <c:pt idx="891">
                        <c:v>3102</c:v>
                      </c:pt>
                      <c:pt idx="892">
                        <c:v>3101</c:v>
                      </c:pt>
                      <c:pt idx="893">
                        <c:v>3100</c:v>
                      </c:pt>
                      <c:pt idx="894">
                        <c:v>3099</c:v>
                      </c:pt>
                      <c:pt idx="895">
                        <c:v>3098</c:v>
                      </c:pt>
                      <c:pt idx="896">
                        <c:v>3097</c:v>
                      </c:pt>
                      <c:pt idx="897">
                        <c:v>3096</c:v>
                      </c:pt>
                      <c:pt idx="898">
                        <c:v>3095</c:v>
                      </c:pt>
                      <c:pt idx="899">
                        <c:v>3094</c:v>
                      </c:pt>
                      <c:pt idx="900">
                        <c:v>3093</c:v>
                      </c:pt>
                      <c:pt idx="901">
                        <c:v>3092</c:v>
                      </c:pt>
                      <c:pt idx="902">
                        <c:v>3091</c:v>
                      </c:pt>
                      <c:pt idx="903">
                        <c:v>3090</c:v>
                      </c:pt>
                      <c:pt idx="904">
                        <c:v>3089</c:v>
                      </c:pt>
                      <c:pt idx="905">
                        <c:v>3088</c:v>
                      </c:pt>
                      <c:pt idx="906">
                        <c:v>3087</c:v>
                      </c:pt>
                      <c:pt idx="907">
                        <c:v>3086</c:v>
                      </c:pt>
                      <c:pt idx="908">
                        <c:v>3085</c:v>
                      </c:pt>
                      <c:pt idx="909">
                        <c:v>3084</c:v>
                      </c:pt>
                      <c:pt idx="910">
                        <c:v>3083</c:v>
                      </c:pt>
                      <c:pt idx="911">
                        <c:v>3082</c:v>
                      </c:pt>
                      <c:pt idx="912">
                        <c:v>3081</c:v>
                      </c:pt>
                      <c:pt idx="913">
                        <c:v>3080</c:v>
                      </c:pt>
                      <c:pt idx="914">
                        <c:v>3079</c:v>
                      </c:pt>
                      <c:pt idx="915">
                        <c:v>3078</c:v>
                      </c:pt>
                      <c:pt idx="916">
                        <c:v>3077</c:v>
                      </c:pt>
                      <c:pt idx="917">
                        <c:v>3076</c:v>
                      </c:pt>
                      <c:pt idx="918">
                        <c:v>3075</c:v>
                      </c:pt>
                      <c:pt idx="919">
                        <c:v>3074</c:v>
                      </c:pt>
                      <c:pt idx="920">
                        <c:v>3073</c:v>
                      </c:pt>
                      <c:pt idx="921">
                        <c:v>3072</c:v>
                      </c:pt>
                      <c:pt idx="922">
                        <c:v>3071</c:v>
                      </c:pt>
                      <c:pt idx="923">
                        <c:v>3070</c:v>
                      </c:pt>
                      <c:pt idx="924">
                        <c:v>3069</c:v>
                      </c:pt>
                      <c:pt idx="925">
                        <c:v>3068</c:v>
                      </c:pt>
                      <c:pt idx="926">
                        <c:v>3067</c:v>
                      </c:pt>
                      <c:pt idx="927">
                        <c:v>3066</c:v>
                      </c:pt>
                      <c:pt idx="928">
                        <c:v>3065</c:v>
                      </c:pt>
                      <c:pt idx="929">
                        <c:v>3064</c:v>
                      </c:pt>
                      <c:pt idx="930">
                        <c:v>3063</c:v>
                      </c:pt>
                      <c:pt idx="931">
                        <c:v>3062</c:v>
                      </c:pt>
                      <c:pt idx="932">
                        <c:v>3061</c:v>
                      </c:pt>
                      <c:pt idx="933">
                        <c:v>3060</c:v>
                      </c:pt>
                      <c:pt idx="934">
                        <c:v>3059</c:v>
                      </c:pt>
                      <c:pt idx="935">
                        <c:v>3058</c:v>
                      </c:pt>
                      <c:pt idx="936">
                        <c:v>3057</c:v>
                      </c:pt>
                      <c:pt idx="937">
                        <c:v>3056</c:v>
                      </c:pt>
                      <c:pt idx="938">
                        <c:v>3055</c:v>
                      </c:pt>
                      <c:pt idx="939">
                        <c:v>3054</c:v>
                      </c:pt>
                      <c:pt idx="940">
                        <c:v>3053</c:v>
                      </c:pt>
                      <c:pt idx="941">
                        <c:v>3052</c:v>
                      </c:pt>
                      <c:pt idx="942">
                        <c:v>3051</c:v>
                      </c:pt>
                      <c:pt idx="943">
                        <c:v>3050</c:v>
                      </c:pt>
                      <c:pt idx="944">
                        <c:v>3049</c:v>
                      </c:pt>
                      <c:pt idx="945">
                        <c:v>3048</c:v>
                      </c:pt>
                      <c:pt idx="946">
                        <c:v>3047</c:v>
                      </c:pt>
                      <c:pt idx="947">
                        <c:v>3046</c:v>
                      </c:pt>
                      <c:pt idx="948">
                        <c:v>3045</c:v>
                      </c:pt>
                      <c:pt idx="949">
                        <c:v>3044</c:v>
                      </c:pt>
                      <c:pt idx="950">
                        <c:v>3043</c:v>
                      </c:pt>
                      <c:pt idx="951">
                        <c:v>3042</c:v>
                      </c:pt>
                      <c:pt idx="952">
                        <c:v>3041</c:v>
                      </c:pt>
                      <c:pt idx="953">
                        <c:v>3040</c:v>
                      </c:pt>
                      <c:pt idx="954">
                        <c:v>3039</c:v>
                      </c:pt>
                      <c:pt idx="955">
                        <c:v>3038</c:v>
                      </c:pt>
                      <c:pt idx="956">
                        <c:v>3037</c:v>
                      </c:pt>
                      <c:pt idx="957">
                        <c:v>3036</c:v>
                      </c:pt>
                      <c:pt idx="958">
                        <c:v>3035</c:v>
                      </c:pt>
                      <c:pt idx="959">
                        <c:v>3034</c:v>
                      </c:pt>
                      <c:pt idx="960">
                        <c:v>3033</c:v>
                      </c:pt>
                      <c:pt idx="961">
                        <c:v>3032</c:v>
                      </c:pt>
                      <c:pt idx="962">
                        <c:v>3031</c:v>
                      </c:pt>
                      <c:pt idx="963">
                        <c:v>3030</c:v>
                      </c:pt>
                      <c:pt idx="964">
                        <c:v>3029</c:v>
                      </c:pt>
                      <c:pt idx="965">
                        <c:v>3028</c:v>
                      </c:pt>
                      <c:pt idx="966">
                        <c:v>3027</c:v>
                      </c:pt>
                      <c:pt idx="967">
                        <c:v>3026</c:v>
                      </c:pt>
                      <c:pt idx="968">
                        <c:v>3025</c:v>
                      </c:pt>
                      <c:pt idx="969">
                        <c:v>3024</c:v>
                      </c:pt>
                      <c:pt idx="970">
                        <c:v>3023</c:v>
                      </c:pt>
                      <c:pt idx="971">
                        <c:v>3022</c:v>
                      </c:pt>
                      <c:pt idx="972">
                        <c:v>3021</c:v>
                      </c:pt>
                      <c:pt idx="973">
                        <c:v>3020</c:v>
                      </c:pt>
                      <c:pt idx="974">
                        <c:v>3019</c:v>
                      </c:pt>
                      <c:pt idx="975">
                        <c:v>3018</c:v>
                      </c:pt>
                      <c:pt idx="976">
                        <c:v>3017</c:v>
                      </c:pt>
                      <c:pt idx="977">
                        <c:v>3016</c:v>
                      </c:pt>
                      <c:pt idx="978">
                        <c:v>3015</c:v>
                      </c:pt>
                      <c:pt idx="979">
                        <c:v>3014</c:v>
                      </c:pt>
                      <c:pt idx="980">
                        <c:v>3013</c:v>
                      </c:pt>
                      <c:pt idx="981">
                        <c:v>3012</c:v>
                      </c:pt>
                      <c:pt idx="982">
                        <c:v>3011</c:v>
                      </c:pt>
                      <c:pt idx="983">
                        <c:v>3010</c:v>
                      </c:pt>
                      <c:pt idx="984">
                        <c:v>3009</c:v>
                      </c:pt>
                      <c:pt idx="985">
                        <c:v>3008</c:v>
                      </c:pt>
                      <c:pt idx="986">
                        <c:v>3007</c:v>
                      </c:pt>
                      <c:pt idx="987">
                        <c:v>3006</c:v>
                      </c:pt>
                      <c:pt idx="988">
                        <c:v>3005</c:v>
                      </c:pt>
                      <c:pt idx="989">
                        <c:v>3004</c:v>
                      </c:pt>
                      <c:pt idx="990">
                        <c:v>3003</c:v>
                      </c:pt>
                      <c:pt idx="991">
                        <c:v>3002</c:v>
                      </c:pt>
                      <c:pt idx="992">
                        <c:v>3001</c:v>
                      </c:pt>
                      <c:pt idx="993">
                        <c:v>3000</c:v>
                      </c:pt>
                      <c:pt idx="994">
                        <c:v>2999</c:v>
                      </c:pt>
                      <c:pt idx="995">
                        <c:v>2998</c:v>
                      </c:pt>
                      <c:pt idx="996">
                        <c:v>2997</c:v>
                      </c:pt>
                      <c:pt idx="997">
                        <c:v>2996</c:v>
                      </c:pt>
                      <c:pt idx="998">
                        <c:v>2995</c:v>
                      </c:pt>
                      <c:pt idx="999">
                        <c:v>2994</c:v>
                      </c:pt>
                      <c:pt idx="1000">
                        <c:v>2993</c:v>
                      </c:pt>
                      <c:pt idx="1001">
                        <c:v>2992</c:v>
                      </c:pt>
                      <c:pt idx="1002">
                        <c:v>2991</c:v>
                      </c:pt>
                      <c:pt idx="1003">
                        <c:v>2990</c:v>
                      </c:pt>
                      <c:pt idx="1004">
                        <c:v>2989</c:v>
                      </c:pt>
                      <c:pt idx="1005">
                        <c:v>2988</c:v>
                      </c:pt>
                      <c:pt idx="1006">
                        <c:v>2987</c:v>
                      </c:pt>
                      <c:pt idx="1007">
                        <c:v>2986</c:v>
                      </c:pt>
                      <c:pt idx="1008">
                        <c:v>2985</c:v>
                      </c:pt>
                      <c:pt idx="1009">
                        <c:v>2984</c:v>
                      </c:pt>
                      <c:pt idx="1010">
                        <c:v>2983</c:v>
                      </c:pt>
                      <c:pt idx="1011">
                        <c:v>2982</c:v>
                      </c:pt>
                      <c:pt idx="1012">
                        <c:v>2981</c:v>
                      </c:pt>
                      <c:pt idx="1013">
                        <c:v>2980</c:v>
                      </c:pt>
                      <c:pt idx="1014">
                        <c:v>2979</c:v>
                      </c:pt>
                      <c:pt idx="1015">
                        <c:v>2978</c:v>
                      </c:pt>
                      <c:pt idx="1016">
                        <c:v>2977</c:v>
                      </c:pt>
                      <c:pt idx="1017">
                        <c:v>2976</c:v>
                      </c:pt>
                      <c:pt idx="1018">
                        <c:v>2975</c:v>
                      </c:pt>
                      <c:pt idx="1019">
                        <c:v>2974</c:v>
                      </c:pt>
                      <c:pt idx="1020">
                        <c:v>2973</c:v>
                      </c:pt>
                      <c:pt idx="1021">
                        <c:v>2972</c:v>
                      </c:pt>
                      <c:pt idx="1022">
                        <c:v>2971</c:v>
                      </c:pt>
                      <c:pt idx="1023">
                        <c:v>2970</c:v>
                      </c:pt>
                      <c:pt idx="1024">
                        <c:v>2969</c:v>
                      </c:pt>
                      <c:pt idx="1025">
                        <c:v>2968</c:v>
                      </c:pt>
                      <c:pt idx="1026">
                        <c:v>2967</c:v>
                      </c:pt>
                      <c:pt idx="1027">
                        <c:v>2966</c:v>
                      </c:pt>
                      <c:pt idx="1028">
                        <c:v>2965</c:v>
                      </c:pt>
                      <c:pt idx="1029">
                        <c:v>2964</c:v>
                      </c:pt>
                      <c:pt idx="1030">
                        <c:v>2963</c:v>
                      </c:pt>
                      <c:pt idx="1031">
                        <c:v>2962</c:v>
                      </c:pt>
                      <c:pt idx="1032">
                        <c:v>2961</c:v>
                      </c:pt>
                      <c:pt idx="1033">
                        <c:v>2960</c:v>
                      </c:pt>
                      <c:pt idx="1034">
                        <c:v>2959</c:v>
                      </c:pt>
                      <c:pt idx="1035">
                        <c:v>2958</c:v>
                      </c:pt>
                      <c:pt idx="1036">
                        <c:v>2957</c:v>
                      </c:pt>
                      <c:pt idx="1037">
                        <c:v>2956</c:v>
                      </c:pt>
                      <c:pt idx="1038">
                        <c:v>2955</c:v>
                      </c:pt>
                      <c:pt idx="1039">
                        <c:v>2954</c:v>
                      </c:pt>
                      <c:pt idx="1040">
                        <c:v>2953</c:v>
                      </c:pt>
                      <c:pt idx="1041">
                        <c:v>2952</c:v>
                      </c:pt>
                      <c:pt idx="1042">
                        <c:v>2951</c:v>
                      </c:pt>
                      <c:pt idx="1043">
                        <c:v>2950</c:v>
                      </c:pt>
                      <c:pt idx="1044">
                        <c:v>2949</c:v>
                      </c:pt>
                      <c:pt idx="1045">
                        <c:v>2948</c:v>
                      </c:pt>
                      <c:pt idx="1046">
                        <c:v>2947</c:v>
                      </c:pt>
                      <c:pt idx="1047">
                        <c:v>2946</c:v>
                      </c:pt>
                      <c:pt idx="1048">
                        <c:v>2945</c:v>
                      </c:pt>
                      <c:pt idx="1049">
                        <c:v>2944</c:v>
                      </c:pt>
                      <c:pt idx="1050">
                        <c:v>2943</c:v>
                      </c:pt>
                      <c:pt idx="1051">
                        <c:v>2942</c:v>
                      </c:pt>
                      <c:pt idx="1052">
                        <c:v>2941</c:v>
                      </c:pt>
                      <c:pt idx="1053">
                        <c:v>2940</c:v>
                      </c:pt>
                      <c:pt idx="1054">
                        <c:v>2939</c:v>
                      </c:pt>
                      <c:pt idx="1055">
                        <c:v>2938</c:v>
                      </c:pt>
                      <c:pt idx="1056">
                        <c:v>2937</c:v>
                      </c:pt>
                      <c:pt idx="1057">
                        <c:v>2936</c:v>
                      </c:pt>
                      <c:pt idx="1058">
                        <c:v>2935</c:v>
                      </c:pt>
                      <c:pt idx="1059">
                        <c:v>2934</c:v>
                      </c:pt>
                      <c:pt idx="1060">
                        <c:v>2933</c:v>
                      </c:pt>
                      <c:pt idx="1061">
                        <c:v>2932</c:v>
                      </c:pt>
                      <c:pt idx="1062">
                        <c:v>2931</c:v>
                      </c:pt>
                      <c:pt idx="1063">
                        <c:v>2930</c:v>
                      </c:pt>
                      <c:pt idx="1064">
                        <c:v>2929</c:v>
                      </c:pt>
                      <c:pt idx="1065">
                        <c:v>2928</c:v>
                      </c:pt>
                      <c:pt idx="1066">
                        <c:v>2927</c:v>
                      </c:pt>
                      <c:pt idx="1067">
                        <c:v>2926</c:v>
                      </c:pt>
                      <c:pt idx="1068">
                        <c:v>2925</c:v>
                      </c:pt>
                      <c:pt idx="1069">
                        <c:v>2924</c:v>
                      </c:pt>
                      <c:pt idx="1070">
                        <c:v>2923</c:v>
                      </c:pt>
                      <c:pt idx="1071">
                        <c:v>2922</c:v>
                      </c:pt>
                      <c:pt idx="1072">
                        <c:v>2921</c:v>
                      </c:pt>
                      <c:pt idx="1073">
                        <c:v>2920</c:v>
                      </c:pt>
                      <c:pt idx="1074">
                        <c:v>2919</c:v>
                      </c:pt>
                      <c:pt idx="1075">
                        <c:v>2918</c:v>
                      </c:pt>
                      <c:pt idx="1076">
                        <c:v>2917</c:v>
                      </c:pt>
                      <c:pt idx="1077">
                        <c:v>2916</c:v>
                      </c:pt>
                      <c:pt idx="1078">
                        <c:v>2915</c:v>
                      </c:pt>
                      <c:pt idx="1079">
                        <c:v>2914</c:v>
                      </c:pt>
                      <c:pt idx="1080">
                        <c:v>2913</c:v>
                      </c:pt>
                      <c:pt idx="1081">
                        <c:v>2912</c:v>
                      </c:pt>
                      <c:pt idx="1082">
                        <c:v>2911</c:v>
                      </c:pt>
                      <c:pt idx="1083">
                        <c:v>2910</c:v>
                      </c:pt>
                      <c:pt idx="1084">
                        <c:v>2909</c:v>
                      </c:pt>
                      <c:pt idx="1085">
                        <c:v>2908</c:v>
                      </c:pt>
                      <c:pt idx="1086">
                        <c:v>2907</c:v>
                      </c:pt>
                      <c:pt idx="1087">
                        <c:v>2906</c:v>
                      </c:pt>
                      <c:pt idx="1088">
                        <c:v>2905</c:v>
                      </c:pt>
                      <c:pt idx="1089">
                        <c:v>2904</c:v>
                      </c:pt>
                      <c:pt idx="1090">
                        <c:v>2903</c:v>
                      </c:pt>
                      <c:pt idx="1091">
                        <c:v>2902</c:v>
                      </c:pt>
                      <c:pt idx="1092">
                        <c:v>2901</c:v>
                      </c:pt>
                      <c:pt idx="1093">
                        <c:v>2900</c:v>
                      </c:pt>
                      <c:pt idx="1094">
                        <c:v>2899</c:v>
                      </c:pt>
                      <c:pt idx="1095">
                        <c:v>2898</c:v>
                      </c:pt>
                      <c:pt idx="1096">
                        <c:v>2897</c:v>
                      </c:pt>
                      <c:pt idx="1097">
                        <c:v>2896</c:v>
                      </c:pt>
                      <c:pt idx="1098">
                        <c:v>2895</c:v>
                      </c:pt>
                      <c:pt idx="1099">
                        <c:v>2894</c:v>
                      </c:pt>
                      <c:pt idx="1100">
                        <c:v>2893</c:v>
                      </c:pt>
                      <c:pt idx="1101">
                        <c:v>2892</c:v>
                      </c:pt>
                      <c:pt idx="1102">
                        <c:v>2891</c:v>
                      </c:pt>
                      <c:pt idx="1103">
                        <c:v>2890</c:v>
                      </c:pt>
                      <c:pt idx="1104">
                        <c:v>2889</c:v>
                      </c:pt>
                      <c:pt idx="1105">
                        <c:v>2888</c:v>
                      </c:pt>
                      <c:pt idx="1106">
                        <c:v>2887</c:v>
                      </c:pt>
                      <c:pt idx="1107">
                        <c:v>2886</c:v>
                      </c:pt>
                      <c:pt idx="1108">
                        <c:v>2885</c:v>
                      </c:pt>
                      <c:pt idx="1109">
                        <c:v>2884</c:v>
                      </c:pt>
                      <c:pt idx="1110">
                        <c:v>2883</c:v>
                      </c:pt>
                      <c:pt idx="1111">
                        <c:v>2882</c:v>
                      </c:pt>
                      <c:pt idx="1112">
                        <c:v>2881</c:v>
                      </c:pt>
                      <c:pt idx="1113">
                        <c:v>2880</c:v>
                      </c:pt>
                      <c:pt idx="1114">
                        <c:v>2879</c:v>
                      </c:pt>
                      <c:pt idx="1115">
                        <c:v>2878</c:v>
                      </c:pt>
                      <c:pt idx="1116">
                        <c:v>2877</c:v>
                      </c:pt>
                      <c:pt idx="1117">
                        <c:v>2876</c:v>
                      </c:pt>
                      <c:pt idx="1118">
                        <c:v>2875</c:v>
                      </c:pt>
                      <c:pt idx="1119">
                        <c:v>2874</c:v>
                      </c:pt>
                      <c:pt idx="1120">
                        <c:v>2873</c:v>
                      </c:pt>
                      <c:pt idx="1121">
                        <c:v>2872</c:v>
                      </c:pt>
                      <c:pt idx="1122">
                        <c:v>2871</c:v>
                      </c:pt>
                      <c:pt idx="1123">
                        <c:v>2870</c:v>
                      </c:pt>
                      <c:pt idx="1124">
                        <c:v>2869</c:v>
                      </c:pt>
                      <c:pt idx="1125">
                        <c:v>2868</c:v>
                      </c:pt>
                      <c:pt idx="1126">
                        <c:v>2867</c:v>
                      </c:pt>
                      <c:pt idx="1127">
                        <c:v>2866</c:v>
                      </c:pt>
                      <c:pt idx="1128">
                        <c:v>2865</c:v>
                      </c:pt>
                      <c:pt idx="1129">
                        <c:v>2864</c:v>
                      </c:pt>
                      <c:pt idx="1130">
                        <c:v>2863</c:v>
                      </c:pt>
                      <c:pt idx="1131">
                        <c:v>2862</c:v>
                      </c:pt>
                      <c:pt idx="1132">
                        <c:v>2861</c:v>
                      </c:pt>
                      <c:pt idx="1133">
                        <c:v>2860</c:v>
                      </c:pt>
                      <c:pt idx="1134">
                        <c:v>2859</c:v>
                      </c:pt>
                      <c:pt idx="1135">
                        <c:v>2858</c:v>
                      </c:pt>
                      <c:pt idx="1136">
                        <c:v>2857</c:v>
                      </c:pt>
                      <c:pt idx="1137">
                        <c:v>2856</c:v>
                      </c:pt>
                      <c:pt idx="1138">
                        <c:v>2855</c:v>
                      </c:pt>
                      <c:pt idx="1139">
                        <c:v>2854</c:v>
                      </c:pt>
                      <c:pt idx="1140">
                        <c:v>2853</c:v>
                      </c:pt>
                      <c:pt idx="1141">
                        <c:v>2852</c:v>
                      </c:pt>
                      <c:pt idx="1142">
                        <c:v>2851</c:v>
                      </c:pt>
                      <c:pt idx="1143">
                        <c:v>2850</c:v>
                      </c:pt>
                      <c:pt idx="1144">
                        <c:v>2849</c:v>
                      </c:pt>
                      <c:pt idx="1145">
                        <c:v>2848</c:v>
                      </c:pt>
                      <c:pt idx="1146">
                        <c:v>2847</c:v>
                      </c:pt>
                      <c:pt idx="1147">
                        <c:v>2846</c:v>
                      </c:pt>
                      <c:pt idx="1148">
                        <c:v>2845</c:v>
                      </c:pt>
                      <c:pt idx="1149">
                        <c:v>2844</c:v>
                      </c:pt>
                      <c:pt idx="1150">
                        <c:v>2843</c:v>
                      </c:pt>
                      <c:pt idx="1151">
                        <c:v>2842</c:v>
                      </c:pt>
                      <c:pt idx="1152">
                        <c:v>2841</c:v>
                      </c:pt>
                      <c:pt idx="1153">
                        <c:v>2840</c:v>
                      </c:pt>
                      <c:pt idx="1154">
                        <c:v>2839</c:v>
                      </c:pt>
                      <c:pt idx="1155">
                        <c:v>2838</c:v>
                      </c:pt>
                      <c:pt idx="1156">
                        <c:v>2837</c:v>
                      </c:pt>
                      <c:pt idx="1157">
                        <c:v>2836</c:v>
                      </c:pt>
                      <c:pt idx="1158">
                        <c:v>2835</c:v>
                      </c:pt>
                      <c:pt idx="1159">
                        <c:v>2834</c:v>
                      </c:pt>
                      <c:pt idx="1160">
                        <c:v>2833</c:v>
                      </c:pt>
                      <c:pt idx="1161">
                        <c:v>2832</c:v>
                      </c:pt>
                      <c:pt idx="1162">
                        <c:v>2831</c:v>
                      </c:pt>
                      <c:pt idx="1163">
                        <c:v>2830</c:v>
                      </c:pt>
                      <c:pt idx="1164">
                        <c:v>2829</c:v>
                      </c:pt>
                      <c:pt idx="1165">
                        <c:v>2828</c:v>
                      </c:pt>
                      <c:pt idx="1166">
                        <c:v>2827</c:v>
                      </c:pt>
                      <c:pt idx="1167">
                        <c:v>2826</c:v>
                      </c:pt>
                      <c:pt idx="1168">
                        <c:v>2825</c:v>
                      </c:pt>
                      <c:pt idx="1169">
                        <c:v>2824</c:v>
                      </c:pt>
                      <c:pt idx="1170">
                        <c:v>2823</c:v>
                      </c:pt>
                      <c:pt idx="1171">
                        <c:v>2822</c:v>
                      </c:pt>
                      <c:pt idx="1172">
                        <c:v>2821</c:v>
                      </c:pt>
                      <c:pt idx="1173">
                        <c:v>2820</c:v>
                      </c:pt>
                      <c:pt idx="1174">
                        <c:v>2819</c:v>
                      </c:pt>
                      <c:pt idx="1175">
                        <c:v>2818</c:v>
                      </c:pt>
                      <c:pt idx="1176">
                        <c:v>2817</c:v>
                      </c:pt>
                      <c:pt idx="1177">
                        <c:v>2816</c:v>
                      </c:pt>
                      <c:pt idx="1178">
                        <c:v>2815</c:v>
                      </c:pt>
                      <c:pt idx="1179">
                        <c:v>2814</c:v>
                      </c:pt>
                      <c:pt idx="1180">
                        <c:v>2813</c:v>
                      </c:pt>
                      <c:pt idx="1181">
                        <c:v>2812</c:v>
                      </c:pt>
                      <c:pt idx="1182">
                        <c:v>2811</c:v>
                      </c:pt>
                      <c:pt idx="1183">
                        <c:v>2810</c:v>
                      </c:pt>
                      <c:pt idx="1184">
                        <c:v>2809</c:v>
                      </c:pt>
                      <c:pt idx="1185">
                        <c:v>2808</c:v>
                      </c:pt>
                      <c:pt idx="1186">
                        <c:v>2807</c:v>
                      </c:pt>
                      <c:pt idx="1187">
                        <c:v>2806</c:v>
                      </c:pt>
                      <c:pt idx="1188">
                        <c:v>2805</c:v>
                      </c:pt>
                      <c:pt idx="1189">
                        <c:v>2804</c:v>
                      </c:pt>
                      <c:pt idx="1190">
                        <c:v>2803</c:v>
                      </c:pt>
                      <c:pt idx="1191">
                        <c:v>2802</c:v>
                      </c:pt>
                      <c:pt idx="1192">
                        <c:v>2801</c:v>
                      </c:pt>
                      <c:pt idx="1193">
                        <c:v>2800</c:v>
                      </c:pt>
                      <c:pt idx="1194">
                        <c:v>2799</c:v>
                      </c:pt>
                      <c:pt idx="1195">
                        <c:v>2798</c:v>
                      </c:pt>
                      <c:pt idx="1196">
                        <c:v>2797</c:v>
                      </c:pt>
                      <c:pt idx="1197">
                        <c:v>2796</c:v>
                      </c:pt>
                      <c:pt idx="1198">
                        <c:v>2795</c:v>
                      </c:pt>
                      <c:pt idx="1199">
                        <c:v>2794</c:v>
                      </c:pt>
                      <c:pt idx="1200">
                        <c:v>2793</c:v>
                      </c:pt>
                      <c:pt idx="1201">
                        <c:v>2792</c:v>
                      </c:pt>
                      <c:pt idx="1202">
                        <c:v>2791</c:v>
                      </c:pt>
                      <c:pt idx="1203">
                        <c:v>2790</c:v>
                      </c:pt>
                      <c:pt idx="1204">
                        <c:v>2789</c:v>
                      </c:pt>
                      <c:pt idx="1205">
                        <c:v>2788</c:v>
                      </c:pt>
                      <c:pt idx="1206">
                        <c:v>2787</c:v>
                      </c:pt>
                      <c:pt idx="1207">
                        <c:v>2786</c:v>
                      </c:pt>
                      <c:pt idx="1208">
                        <c:v>2785</c:v>
                      </c:pt>
                      <c:pt idx="1209">
                        <c:v>2784</c:v>
                      </c:pt>
                      <c:pt idx="1210">
                        <c:v>2783</c:v>
                      </c:pt>
                      <c:pt idx="1211">
                        <c:v>2782</c:v>
                      </c:pt>
                      <c:pt idx="1212">
                        <c:v>2781</c:v>
                      </c:pt>
                      <c:pt idx="1213">
                        <c:v>2780</c:v>
                      </c:pt>
                      <c:pt idx="1214">
                        <c:v>2779</c:v>
                      </c:pt>
                      <c:pt idx="1215">
                        <c:v>2778</c:v>
                      </c:pt>
                      <c:pt idx="1216">
                        <c:v>2777</c:v>
                      </c:pt>
                      <c:pt idx="1217">
                        <c:v>2776</c:v>
                      </c:pt>
                      <c:pt idx="1218">
                        <c:v>2775</c:v>
                      </c:pt>
                      <c:pt idx="1219">
                        <c:v>2774</c:v>
                      </c:pt>
                      <c:pt idx="1220">
                        <c:v>2773</c:v>
                      </c:pt>
                      <c:pt idx="1221">
                        <c:v>2772</c:v>
                      </c:pt>
                      <c:pt idx="1222">
                        <c:v>2771</c:v>
                      </c:pt>
                      <c:pt idx="1223">
                        <c:v>2770</c:v>
                      </c:pt>
                      <c:pt idx="1224">
                        <c:v>2769</c:v>
                      </c:pt>
                      <c:pt idx="1225">
                        <c:v>2768</c:v>
                      </c:pt>
                      <c:pt idx="1226">
                        <c:v>2767</c:v>
                      </c:pt>
                      <c:pt idx="1227">
                        <c:v>2766</c:v>
                      </c:pt>
                      <c:pt idx="1228">
                        <c:v>2765</c:v>
                      </c:pt>
                      <c:pt idx="1229">
                        <c:v>2764</c:v>
                      </c:pt>
                      <c:pt idx="1230">
                        <c:v>2763</c:v>
                      </c:pt>
                      <c:pt idx="1231">
                        <c:v>2762</c:v>
                      </c:pt>
                      <c:pt idx="1232">
                        <c:v>2761</c:v>
                      </c:pt>
                      <c:pt idx="1233">
                        <c:v>2760</c:v>
                      </c:pt>
                      <c:pt idx="1234">
                        <c:v>2759</c:v>
                      </c:pt>
                      <c:pt idx="1235">
                        <c:v>2758</c:v>
                      </c:pt>
                      <c:pt idx="1236">
                        <c:v>2757</c:v>
                      </c:pt>
                      <c:pt idx="1237">
                        <c:v>2756</c:v>
                      </c:pt>
                      <c:pt idx="1238">
                        <c:v>2755</c:v>
                      </c:pt>
                      <c:pt idx="1239">
                        <c:v>2754</c:v>
                      </c:pt>
                      <c:pt idx="1240">
                        <c:v>2753</c:v>
                      </c:pt>
                      <c:pt idx="1241">
                        <c:v>2752</c:v>
                      </c:pt>
                      <c:pt idx="1242">
                        <c:v>2751</c:v>
                      </c:pt>
                      <c:pt idx="1243">
                        <c:v>2750</c:v>
                      </c:pt>
                      <c:pt idx="1244">
                        <c:v>2749</c:v>
                      </c:pt>
                      <c:pt idx="1245">
                        <c:v>2748</c:v>
                      </c:pt>
                      <c:pt idx="1246">
                        <c:v>2747</c:v>
                      </c:pt>
                      <c:pt idx="1247">
                        <c:v>2746</c:v>
                      </c:pt>
                      <c:pt idx="1248">
                        <c:v>2745</c:v>
                      </c:pt>
                      <c:pt idx="1249">
                        <c:v>2744</c:v>
                      </c:pt>
                      <c:pt idx="1250">
                        <c:v>2743</c:v>
                      </c:pt>
                      <c:pt idx="1251">
                        <c:v>2742</c:v>
                      </c:pt>
                      <c:pt idx="1252">
                        <c:v>2741</c:v>
                      </c:pt>
                      <c:pt idx="1253">
                        <c:v>2740</c:v>
                      </c:pt>
                      <c:pt idx="1254">
                        <c:v>2739</c:v>
                      </c:pt>
                      <c:pt idx="1255">
                        <c:v>2738</c:v>
                      </c:pt>
                      <c:pt idx="1256">
                        <c:v>2737</c:v>
                      </c:pt>
                      <c:pt idx="1257">
                        <c:v>2736</c:v>
                      </c:pt>
                      <c:pt idx="1258">
                        <c:v>2735</c:v>
                      </c:pt>
                      <c:pt idx="1259">
                        <c:v>2734</c:v>
                      </c:pt>
                      <c:pt idx="1260">
                        <c:v>2733</c:v>
                      </c:pt>
                      <c:pt idx="1261">
                        <c:v>2732</c:v>
                      </c:pt>
                      <c:pt idx="1262">
                        <c:v>2731</c:v>
                      </c:pt>
                      <c:pt idx="1263">
                        <c:v>2730</c:v>
                      </c:pt>
                      <c:pt idx="1264">
                        <c:v>2729</c:v>
                      </c:pt>
                      <c:pt idx="1265">
                        <c:v>2728</c:v>
                      </c:pt>
                      <c:pt idx="1266">
                        <c:v>2727</c:v>
                      </c:pt>
                      <c:pt idx="1267">
                        <c:v>2726</c:v>
                      </c:pt>
                      <c:pt idx="1268">
                        <c:v>2725</c:v>
                      </c:pt>
                      <c:pt idx="1269">
                        <c:v>2724</c:v>
                      </c:pt>
                      <c:pt idx="1270">
                        <c:v>2723</c:v>
                      </c:pt>
                      <c:pt idx="1271">
                        <c:v>2722</c:v>
                      </c:pt>
                      <c:pt idx="1272">
                        <c:v>2721</c:v>
                      </c:pt>
                      <c:pt idx="1273">
                        <c:v>2720</c:v>
                      </c:pt>
                      <c:pt idx="1274">
                        <c:v>2719</c:v>
                      </c:pt>
                      <c:pt idx="1275">
                        <c:v>2718</c:v>
                      </c:pt>
                      <c:pt idx="1276">
                        <c:v>2717</c:v>
                      </c:pt>
                      <c:pt idx="1277">
                        <c:v>2716</c:v>
                      </c:pt>
                      <c:pt idx="1278">
                        <c:v>2715</c:v>
                      </c:pt>
                      <c:pt idx="1279">
                        <c:v>2714</c:v>
                      </c:pt>
                      <c:pt idx="1280">
                        <c:v>2713</c:v>
                      </c:pt>
                      <c:pt idx="1281">
                        <c:v>2712</c:v>
                      </c:pt>
                      <c:pt idx="1282">
                        <c:v>2711</c:v>
                      </c:pt>
                      <c:pt idx="1283">
                        <c:v>2710</c:v>
                      </c:pt>
                      <c:pt idx="1284">
                        <c:v>2709</c:v>
                      </c:pt>
                      <c:pt idx="1285">
                        <c:v>2708</c:v>
                      </c:pt>
                      <c:pt idx="1286">
                        <c:v>2707</c:v>
                      </c:pt>
                      <c:pt idx="1287">
                        <c:v>2706</c:v>
                      </c:pt>
                      <c:pt idx="1288">
                        <c:v>2705</c:v>
                      </c:pt>
                      <c:pt idx="1289">
                        <c:v>2704</c:v>
                      </c:pt>
                      <c:pt idx="1290">
                        <c:v>2703</c:v>
                      </c:pt>
                      <c:pt idx="1291">
                        <c:v>2702</c:v>
                      </c:pt>
                      <c:pt idx="1292">
                        <c:v>2701</c:v>
                      </c:pt>
                      <c:pt idx="1293">
                        <c:v>2700</c:v>
                      </c:pt>
                      <c:pt idx="1294">
                        <c:v>2699</c:v>
                      </c:pt>
                      <c:pt idx="1295">
                        <c:v>2698</c:v>
                      </c:pt>
                      <c:pt idx="1296">
                        <c:v>2697</c:v>
                      </c:pt>
                      <c:pt idx="1297">
                        <c:v>2696</c:v>
                      </c:pt>
                      <c:pt idx="1298">
                        <c:v>2695</c:v>
                      </c:pt>
                      <c:pt idx="1299">
                        <c:v>2694</c:v>
                      </c:pt>
                      <c:pt idx="1300">
                        <c:v>2693</c:v>
                      </c:pt>
                      <c:pt idx="1301">
                        <c:v>2692</c:v>
                      </c:pt>
                      <c:pt idx="1302">
                        <c:v>2691</c:v>
                      </c:pt>
                      <c:pt idx="1303">
                        <c:v>2690</c:v>
                      </c:pt>
                      <c:pt idx="1304">
                        <c:v>2689</c:v>
                      </c:pt>
                      <c:pt idx="1305">
                        <c:v>2688</c:v>
                      </c:pt>
                      <c:pt idx="1306">
                        <c:v>2687</c:v>
                      </c:pt>
                      <c:pt idx="1307">
                        <c:v>2686</c:v>
                      </c:pt>
                      <c:pt idx="1308">
                        <c:v>2685</c:v>
                      </c:pt>
                      <c:pt idx="1309">
                        <c:v>2684</c:v>
                      </c:pt>
                      <c:pt idx="1310">
                        <c:v>2683</c:v>
                      </c:pt>
                      <c:pt idx="1311">
                        <c:v>2682</c:v>
                      </c:pt>
                      <c:pt idx="1312">
                        <c:v>2681</c:v>
                      </c:pt>
                      <c:pt idx="1313">
                        <c:v>2680</c:v>
                      </c:pt>
                      <c:pt idx="1314">
                        <c:v>2679</c:v>
                      </c:pt>
                      <c:pt idx="1315">
                        <c:v>2678</c:v>
                      </c:pt>
                      <c:pt idx="1316">
                        <c:v>2677</c:v>
                      </c:pt>
                      <c:pt idx="1317">
                        <c:v>2676</c:v>
                      </c:pt>
                      <c:pt idx="1318">
                        <c:v>2675</c:v>
                      </c:pt>
                      <c:pt idx="1319">
                        <c:v>2674</c:v>
                      </c:pt>
                      <c:pt idx="1320">
                        <c:v>2673</c:v>
                      </c:pt>
                      <c:pt idx="1321">
                        <c:v>2672</c:v>
                      </c:pt>
                      <c:pt idx="1322">
                        <c:v>2671</c:v>
                      </c:pt>
                      <c:pt idx="1323">
                        <c:v>2670</c:v>
                      </c:pt>
                      <c:pt idx="1324">
                        <c:v>2669</c:v>
                      </c:pt>
                      <c:pt idx="1325">
                        <c:v>2668</c:v>
                      </c:pt>
                      <c:pt idx="1326">
                        <c:v>2667</c:v>
                      </c:pt>
                      <c:pt idx="1327">
                        <c:v>2666</c:v>
                      </c:pt>
                      <c:pt idx="1328">
                        <c:v>2665</c:v>
                      </c:pt>
                      <c:pt idx="1329">
                        <c:v>2664</c:v>
                      </c:pt>
                      <c:pt idx="1330">
                        <c:v>2663</c:v>
                      </c:pt>
                      <c:pt idx="1331">
                        <c:v>2662</c:v>
                      </c:pt>
                      <c:pt idx="1332">
                        <c:v>2661</c:v>
                      </c:pt>
                      <c:pt idx="1333">
                        <c:v>2660</c:v>
                      </c:pt>
                      <c:pt idx="1334">
                        <c:v>2659</c:v>
                      </c:pt>
                      <c:pt idx="1335">
                        <c:v>2658</c:v>
                      </c:pt>
                      <c:pt idx="1336">
                        <c:v>2657</c:v>
                      </c:pt>
                      <c:pt idx="1337">
                        <c:v>2656</c:v>
                      </c:pt>
                      <c:pt idx="1338">
                        <c:v>2655</c:v>
                      </c:pt>
                      <c:pt idx="1339">
                        <c:v>2654</c:v>
                      </c:pt>
                      <c:pt idx="1340">
                        <c:v>2653</c:v>
                      </c:pt>
                      <c:pt idx="1341">
                        <c:v>2652</c:v>
                      </c:pt>
                      <c:pt idx="1342">
                        <c:v>2651</c:v>
                      </c:pt>
                      <c:pt idx="1343">
                        <c:v>2650</c:v>
                      </c:pt>
                      <c:pt idx="1344">
                        <c:v>2649</c:v>
                      </c:pt>
                      <c:pt idx="1345">
                        <c:v>2648</c:v>
                      </c:pt>
                      <c:pt idx="1346">
                        <c:v>2647</c:v>
                      </c:pt>
                      <c:pt idx="1347">
                        <c:v>2646</c:v>
                      </c:pt>
                      <c:pt idx="1348">
                        <c:v>2645</c:v>
                      </c:pt>
                      <c:pt idx="1349">
                        <c:v>2644</c:v>
                      </c:pt>
                      <c:pt idx="1350">
                        <c:v>2643</c:v>
                      </c:pt>
                      <c:pt idx="1351">
                        <c:v>2642</c:v>
                      </c:pt>
                      <c:pt idx="1352">
                        <c:v>2641</c:v>
                      </c:pt>
                      <c:pt idx="1353">
                        <c:v>2640</c:v>
                      </c:pt>
                      <c:pt idx="1354">
                        <c:v>2639</c:v>
                      </c:pt>
                      <c:pt idx="1355">
                        <c:v>2638</c:v>
                      </c:pt>
                      <c:pt idx="1356">
                        <c:v>2637</c:v>
                      </c:pt>
                      <c:pt idx="1357">
                        <c:v>2636</c:v>
                      </c:pt>
                      <c:pt idx="1358">
                        <c:v>2635</c:v>
                      </c:pt>
                      <c:pt idx="1359">
                        <c:v>2634</c:v>
                      </c:pt>
                      <c:pt idx="1360">
                        <c:v>2633</c:v>
                      </c:pt>
                      <c:pt idx="1361">
                        <c:v>2632</c:v>
                      </c:pt>
                      <c:pt idx="1362">
                        <c:v>2631</c:v>
                      </c:pt>
                      <c:pt idx="1363">
                        <c:v>2630</c:v>
                      </c:pt>
                      <c:pt idx="1364">
                        <c:v>2629</c:v>
                      </c:pt>
                      <c:pt idx="1365">
                        <c:v>2628</c:v>
                      </c:pt>
                      <c:pt idx="1366">
                        <c:v>2627</c:v>
                      </c:pt>
                      <c:pt idx="1367">
                        <c:v>2626</c:v>
                      </c:pt>
                      <c:pt idx="1368">
                        <c:v>2625</c:v>
                      </c:pt>
                      <c:pt idx="1369">
                        <c:v>2624</c:v>
                      </c:pt>
                      <c:pt idx="1370">
                        <c:v>2623</c:v>
                      </c:pt>
                      <c:pt idx="1371">
                        <c:v>2622</c:v>
                      </c:pt>
                      <c:pt idx="1372">
                        <c:v>2621</c:v>
                      </c:pt>
                      <c:pt idx="1373">
                        <c:v>2620</c:v>
                      </c:pt>
                      <c:pt idx="1374">
                        <c:v>2619</c:v>
                      </c:pt>
                      <c:pt idx="1375">
                        <c:v>2618</c:v>
                      </c:pt>
                      <c:pt idx="1376">
                        <c:v>2617</c:v>
                      </c:pt>
                      <c:pt idx="1377">
                        <c:v>2616</c:v>
                      </c:pt>
                      <c:pt idx="1378">
                        <c:v>2615</c:v>
                      </c:pt>
                      <c:pt idx="1379">
                        <c:v>2614</c:v>
                      </c:pt>
                      <c:pt idx="1380">
                        <c:v>2613</c:v>
                      </c:pt>
                      <c:pt idx="1381">
                        <c:v>2612</c:v>
                      </c:pt>
                      <c:pt idx="1382">
                        <c:v>2611</c:v>
                      </c:pt>
                      <c:pt idx="1383">
                        <c:v>2610</c:v>
                      </c:pt>
                      <c:pt idx="1384">
                        <c:v>2609</c:v>
                      </c:pt>
                      <c:pt idx="1385">
                        <c:v>2608</c:v>
                      </c:pt>
                      <c:pt idx="1386">
                        <c:v>2607</c:v>
                      </c:pt>
                      <c:pt idx="1387">
                        <c:v>2606</c:v>
                      </c:pt>
                      <c:pt idx="1388">
                        <c:v>2605</c:v>
                      </c:pt>
                      <c:pt idx="1389">
                        <c:v>2604</c:v>
                      </c:pt>
                      <c:pt idx="1390">
                        <c:v>2603</c:v>
                      </c:pt>
                      <c:pt idx="1391">
                        <c:v>2602</c:v>
                      </c:pt>
                      <c:pt idx="1392">
                        <c:v>2601</c:v>
                      </c:pt>
                      <c:pt idx="1393">
                        <c:v>2600</c:v>
                      </c:pt>
                      <c:pt idx="1394">
                        <c:v>2599</c:v>
                      </c:pt>
                      <c:pt idx="1395">
                        <c:v>2598</c:v>
                      </c:pt>
                      <c:pt idx="1396">
                        <c:v>2597</c:v>
                      </c:pt>
                      <c:pt idx="1397">
                        <c:v>2596</c:v>
                      </c:pt>
                      <c:pt idx="1398">
                        <c:v>2595</c:v>
                      </c:pt>
                      <c:pt idx="1399">
                        <c:v>2594</c:v>
                      </c:pt>
                      <c:pt idx="1400">
                        <c:v>2593</c:v>
                      </c:pt>
                      <c:pt idx="1401">
                        <c:v>2592</c:v>
                      </c:pt>
                      <c:pt idx="1402">
                        <c:v>2591</c:v>
                      </c:pt>
                      <c:pt idx="1403">
                        <c:v>2590</c:v>
                      </c:pt>
                      <c:pt idx="1404">
                        <c:v>2589</c:v>
                      </c:pt>
                      <c:pt idx="1405">
                        <c:v>2588</c:v>
                      </c:pt>
                      <c:pt idx="1406">
                        <c:v>2587</c:v>
                      </c:pt>
                      <c:pt idx="1407">
                        <c:v>2586</c:v>
                      </c:pt>
                      <c:pt idx="1408">
                        <c:v>2585</c:v>
                      </c:pt>
                      <c:pt idx="1409">
                        <c:v>2584</c:v>
                      </c:pt>
                      <c:pt idx="1410">
                        <c:v>2583</c:v>
                      </c:pt>
                      <c:pt idx="1411">
                        <c:v>2582</c:v>
                      </c:pt>
                      <c:pt idx="1412">
                        <c:v>2581</c:v>
                      </c:pt>
                      <c:pt idx="1413">
                        <c:v>2580</c:v>
                      </c:pt>
                      <c:pt idx="1414">
                        <c:v>2579</c:v>
                      </c:pt>
                      <c:pt idx="1415">
                        <c:v>2578</c:v>
                      </c:pt>
                      <c:pt idx="1416">
                        <c:v>2577</c:v>
                      </c:pt>
                      <c:pt idx="1417">
                        <c:v>2576</c:v>
                      </c:pt>
                      <c:pt idx="1418">
                        <c:v>2575</c:v>
                      </c:pt>
                      <c:pt idx="1419">
                        <c:v>2574</c:v>
                      </c:pt>
                      <c:pt idx="1420">
                        <c:v>2573</c:v>
                      </c:pt>
                      <c:pt idx="1421">
                        <c:v>2572</c:v>
                      </c:pt>
                      <c:pt idx="1422">
                        <c:v>2571</c:v>
                      </c:pt>
                      <c:pt idx="1423">
                        <c:v>2570</c:v>
                      </c:pt>
                      <c:pt idx="1424">
                        <c:v>2569</c:v>
                      </c:pt>
                      <c:pt idx="1425">
                        <c:v>2568</c:v>
                      </c:pt>
                      <c:pt idx="1426">
                        <c:v>2567</c:v>
                      </c:pt>
                      <c:pt idx="1427">
                        <c:v>2566</c:v>
                      </c:pt>
                      <c:pt idx="1428">
                        <c:v>2565</c:v>
                      </c:pt>
                      <c:pt idx="1429">
                        <c:v>2564</c:v>
                      </c:pt>
                      <c:pt idx="1430">
                        <c:v>2563</c:v>
                      </c:pt>
                      <c:pt idx="1431">
                        <c:v>2562</c:v>
                      </c:pt>
                      <c:pt idx="1432">
                        <c:v>2561</c:v>
                      </c:pt>
                      <c:pt idx="1433">
                        <c:v>2560</c:v>
                      </c:pt>
                      <c:pt idx="1434">
                        <c:v>2559</c:v>
                      </c:pt>
                      <c:pt idx="1435">
                        <c:v>2558</c:v>
                      </c:pt>
                      <c:pt idx="1436">
                        <c:v>2557</c:v>
                      </c:pt>
                      <c:pt idx="1437">
                        <c:v>2556</c:v>
                      </c:pt>
                      <c:pt idx="1438">
                        <c:v>2555</c:v>
                      </c:pt>
                      <c:pt idx="1439">
                        <c:v>2554</c:v>
                      </c:pt>
                      <c:pt idx="1440">
                        <c:v>2553</c:v>
                      </c:pt>
                      <c:pt idx="1441">
                        <c:v>2552</c:v>
                      </c:pt>
                      <c:pt idx="1442">
                        <c:v>2551</c:v>
                      </c:pt>
                      <c:pt idx="1443">
                        <c:v>2550</c:v>
                      </c:pt>
                      <c:pt idx="1444">
                        <c:v>2549</c:v>
                      </c:pt>
                      <c:pt idx="1445">
                        <c:v>2548</c:v>
                      </c:pt>
                      <c:pt idx="1446">
                        <c:v>2547</c:v>
                      </c:pt>
                      <c:pt idx="1447">
                        <c:v>2546</c:v>
                      </c:pt>
                      <c:pt idx="1448">
                        <c:v>2545</c:v>
                      </c:pt>
                      <c:pt idx="1449">
                        <c:v>2544</c:v>
                      </c:pt>
                      <c:pt idx="1450">
                        <c:v>2543</c:v>
                      </c:pt>
                      <c:pt idx="1451">
                        <c:v>2542</c:v>
                      </c:pt>
                      <c:pt idx="1452">
                        <c:v>2541</c:v>
                      </c:pt>
                      <c:pt idx="1453">
                        <c:v>2540</c:v>
                      </c:pt>
                      <c:pt idx="1454">
                        <c:v>2539</c:v>
                      </c:pt>
                      <c:pt idx="1455">
                        <c:v>2538</c:v>
                      </c:pt>
                      <c:pt idx="1456">
                        <c:v>2537</c:v>
                      </c:pt>
                      <c:pt idx="1457">
                        <c:v>2536</c:v>
                      </c:pt>
                      <c:pt idx="1458">
                        <c:v>2535</c:v>
                      </c:pt>
                      <c:pt idx="1459">
                        <c:v>2534</c:v>
                      </c:pt>
                      <c:pt idx="1460">
                        <c:v>2533</c:v>
                      </c:pt>
                      <c:pt idx="1461">
                        <c:v>2532</c:v>
                      </c:pt>
                      <c:pt idx="1462">
                        <c:v>2531</c:v>
                      </c:pt>
                      <c:pt idx="1463">
                        <c:v>2530</c:v>
                      </c:pt>
                      <c:pt idx="1464">
                        <c:v>2529</c:v>
                      </c:pt>
                      <c:pt idx="1465">
                        <c:v>2528</c:v>
                      </c:pt>
                      <c:pt idx="1466">
                        <c:v>2527</c:v>
                      </c:pt>
                      <c:pt idx="1467">
                        <c:v>2526</c:v>
                      </c:pt>
                      <c:pt idx="1468">
                        <c:v>2525</c:v>
                      </c:pt>
                      <c:pt idx="1469">
                        <c:v>2524</c:v>
                      </c:pt>
                      <c:pt idx="1470">
                        <c:v>2523</c:v>
                      </c:pt>
                      <c:pt idx="1471">
                        <c:v>2522</c:v>
                      </c:pt>
                      <c:pt idx="1472">
                        <c:v>2521</c:v>
                      </c:pt>
                      <c:pt idx="1473">
                        <c:v>2520</c:v>
                      </c:pt>
                      <c:pt idx="1474">
                        <c:v>2519</c:v>
                      </c:pt>
                      <c:pt idx="1475">
                        <c:v>2518</c:v>
                      </c:pt>
                      <c:pt idx="1476">
                        <c:v>2517</c:v>
                      </c:pt>
                      <c:pt idx="1477">
                        <c:v>2516</c:v>
                      </c:pt>
                      <c:pt idx="1478">
                        <c:v>2515</c:v>
                      </c:pt>
                      <c:pt idx="1479">
                        <c:v>2514</c:v>
                      </c:pt>
                      <c:pt idx="1480">
                        <c:v>2513</c:v>
                      </c:pt>
                      <c:pt idx="1481">
                        <c:v>2512</c:v>
                      </c:pt>
                      <c:pt idx="1482">
                        <c:v>2511</c:v>
                      </c:pt>
                      <c:pt idx="1483">
                        <c:v>2510</c:v>
                      </c:pt>
                      <c:pt idx="1484">
                        <c:v>2509</c:v>
                      </c:pt>
                      <c:pt idx="1485">
                        <c:v>2508</c:v>
                      </c:pt>
                      <c:pt idx="1486">
                        <c:v>2507</c:v>
                      </c:pt>
                      <c:pt idx="1487">
                        <c:v>2506</c:v>
                      </c:pt>
                      <c:pt idx="1488">
                        <c:v>2505</c:v>
                      </c:pt>
                      <c:pt idx="1489">
                        <c:v>2504</c:v>
                      </c:pt>
                      <c:pt idx="1490">
                        <c:v>2503</c:v>
                      </c:pt>
                      <c:pt idx="1491">
                        <c:v>2502</c:v>
                      </c:pt>
                      <c:pt idx="1492">
                        <c:v>2501</c:v>
                      </c:pt>
                      <c:pt idx="1493">
                        <c:v>2500</c:v>
                      </c:pt>
                      <c:pt idx="1494">
                        <c:v>2499</c:v>
                      </c:pt>
                      <c:pt idx="1495">
                        <c:v>2498</c:v>
                      </c:pt>
                      <c:pt idx="1496">
                        <c:v>2497</c:v>
                      </c:pt>
                      <c:pt idx="1497">
                        <c:v>2496</c:v>
                      </c:pt>
                      <c:pt idx="1498">
                        <c:v>2495</c:v>
                      </c:pt>
                      <c:pt idx="1499">
                        <c:v>2494</c:v>
                      </c:pt>
                      <c:pt idx="1500">
                        <c:v>2493</c:v>
                      </c:pt>
                      <c:pt idx="1501">
                        <c:v>2492</c:v>
                      </c:pt>
                      <c:pt idx="1502">
                        <c:v>2491</c:v>
                      </c:pt>
                      <c:pt idx="1503">
                        <c:v>2490</c:v>
                      </c:pt>
                      <c:pt idx="1504">
                        <c:v>2489</c:v>
                      </c:pt>
                      <c:pt idx="1505">
                        <c:v>2488</c:v>
                      </c:pt>
                      <c:pt idx="1506">
                        <c:v>2487</c:v>
                      </c:pt>
                      <c:pt idx="1507">
                        <c:v>2486</c:v>
                      </c:pt>
                      <c:pt idx="1508">
                        <c:v>2485</c:v>
                      </c:pt>
                      <c:pt idx="1509">
                        <c:v>2484</c:v>
                      </c:pt>
                      <c:pt idx="1510">
                        <c:v>2483</c:v>
                      </c:pt>
                      <c:pt idx="1511">
                        <c:v>2482</c:v>
                      </c:pt>
                      <c:pt idx="1512">
                        <c:v>2481</c:v>
                      </c:pt>
                      <c:pt idx="1513">
                        <c:v>2480</c:v>
                      </c:pt>
                      <c:pt idx="1514">
                        <c:v>2479</c:v>
                      </c:pt>
                      <c:pt idx="1515">
                        <c:v>2478</c:v>
                      </c:pt>
                      <c:pt idx="1516">
                        <c:v>2477</c:v>
                      </c:pt>
                      <c:pt idx="1517">
                        <c:v>2476</c:v>
                      </c:pt>
                      <c:pt idx="1518">
                        <c:v>2475</c:v>
                      </c:pt>
                      <c:pt idx="1519">
                        <c:v>2474</c:v>
                      </c:pt>
                      <c:pt idx="1520">
                        <c:v>2473</c:v>
                      </c:pt>
                      <c:pt idx="1521">
                        <c:v>2472</c:v>
                      </c:pt>
                      <c:pt idx="1522">
                        <c:v>2471</c:v>
                      </c:pt>
                      <c:pt idx="1523">
                        <c:v>2470</c:v>
                      </c:pt>
                      <c:pt idx="1524">
                        <c:v>2469</c:v>
                      </c:pt>
                      <c:pt idx="1525">
                        <c:v>2468</c:v>
                      </c:pt>
                      <c:pt idx="1526">
                        <c:v>2467</c:v>
                      </c:pt>
                      <c:pt idx="1527">
                        <c:v>2466</c:v>
                      </c:pt>
                      <c:pt idx="1528">
                        <c:v>2465</c:v>
                      </c:pt>
                      <c:pt idx="1529">
                        <c:v>2464</c:v>
                      </c:pt>
                      <c:pt idx="1530">
                        <c:v>2463</c:v>
                      </c:pt>
                      <c:pt idx="1531">
                        <c:v>2462</c:v>
                      </c:pt>
                      <c:pt idx="1532">
                        <c:v>2461</c:v>
                      </c:pt>
                      <c:pt idx="1533">
                        <c:v>2460</c:v>
                      </c:pt>
                      <c:pt idx="1534">
                        <c:v>2459</c:v>
                      </c:pt>
                      <c:pt idx="1535">
                        <c:v>2458</c:v>
                      </c:pt>
                      <c:pt idx="1536">
                        <c:v>2457</c:v>
                      </c:pt>
                      <c:pt idx="1537">
                        <c:v>2456</c:v>
                      </c:pt>
                      <c:pt idx="1538">
                        <c:v>2455</c:v>
                      </c:pt>
                      <c:pt idx="1539">
                        <c:v>2454</c:v>
                      </c:pt>
                      <c:pt idx="1540">
                        <c:v>2453</c:v>
                      </c:pt>
                      <c:pt idx="1541">
                        <c:v>2452</c:v>
                      </c:pt>
                      <c:pt idx="1542">
                        <c:v>2451</c:v>
                      </c:pt>
                      <c:pt idx="1543">
                        <c:v>2450</c:v>
                      </c:pt>
                      <c:pt idx="1544">
                        <c:v>2449</c:v>
                      </c:pt>
                      <c:pt idx="1545">
                        <c:v>2448</c:v>
                      </c:pt>
                      <c:pt idx="1546">
                        <c:v>2447</c:v>
                      </c:pt>
                      <c:pt idx="1547">
                        <c:v>2446</c:v>
                      </c:pt>
                      <c:pt idx="1548">
                        <c:v>2445</c:v>
                      </c:pt>
                      <c:pt idx="1549">
                        <c:v>2444</c:v>
                      </c:pt>
                      <c:pt idx="1550">
                        <c:v>2443</c:v>
                      </c:pt>
                      <c:pt idx="1551">
                        <c:v>2442</c:v>
                      </c:pt>
                      <c:pt idx="1552">
                        <c:v>2441</c:v>
                      </c:pt>
                      <c:pt idx="1553">
                        <c:v>2440</c:v>
                      </c:pt>
                      <c:pt idx="1554">
                        <c:v>2439</c:v>
                      </c:pt>
                      <c:pt idx="1555">
                        <c:v>2438</c:v>
                      </c:pt>
                      <c:pt idx="1556">
                        <c:v>2437</c:v>
                      </c:pt>
                      <c:pt idx="1557">
                        <c:v>2436</c:v>
                      </c:pt>
                      <c:pt idx="1558">
                        <c:v>2435</c:v>
                      </c:pt>
                      <c:pt idx="1559">
                        <c:v>2434</c:v>
                      </c:pt>
                      <c:pt idx="1560">
                        <c:v>2433</c:v>
                      </c:pt>
                      <c:pt idx="1561">
                        <c:v>2432</c:v>
                      </c:pt>
                      <c:pt idx="1562">
                        <c:v>2431</c:v>
                      </c:pt>
                      <c:pt idx="1563">
                        <c:v>2430</c:v>
                      </c:pt>
                      <c:pt idx="1564">
                        <c:v>2429</c:v>
                      </c:pt>
                      <c:pt idx="1565">
                        <c:v>2428</c:v>
                      </c:pt>
                      <c:pt idx="1566">
                        <c:v>2427</c:v>
                      </c:pt>
                      <c:pt idx="1567">
                        <c:v>2426</c:v>
                      </c:pt>
                      <c:pt idx="1568">
                        <c:v>2425</c:v>
                      </c:pt>
                      <c:pt idx="1569">
                        <c:v>2424</c:v>
                      </c:pt>
                      <c:pt idx="1570">
                        <c:v>2423</c:v>
                      </c:pt>
                      <c:pt idx="1571">
                        <c:v>2422</c:v>
                      </c:pt>
                      <c:pt idx="1572">
                        <c:v>2421</c:v>
                      </c:pt>
                      <c:pt idx="1573">
                        <c:v>2420</c:v>
                      </c:pt>
                      <c:pt idx="1574">
                        <c:v>2419</c:v>
                      </c:pt>
                      <c:pt idx="1575">
                        <c:v>2418</c:v>
                      </c:pt>
                      <c:pt idx="1576">
                        <c:v>2417</c:v>
                      </c:pt>
                      <c:pt idx="1577">
                        <c:v>2416</c:v>
                      </c:pt>
                      <c:pt idx="1578">
                        <c:v>2415</c:v>
                      </c:pt>
                      <c:pt idx="1579">
                        <c:v>2414</c:v>
                      </c:pt>
                      <c:pt idx="1580">
                        <c:v>2413</c:v>
                      </c:pt>
                      <c:pt idx="1581">
                        <c:v>2412</c:v>
                      </c:pt>
                      <c:pt idx="1582">
                        <c:v>2411</c:v>
                      </c:pt>
                      <c:pt idx="1583">
                        <c:v>2410</c:v>
                      </c:pt>
                      <c:pt idx="1584">
                        <c:v>2409</c:v>
                      </c:pt>
                      <c:pt idx="1585">
                        <c:v>2408</c:v>
                      </c:pt>
                      <c:pt idx="1586">
                        <c:v>2407</c:v>
                      </c:pt>
                      <c:pt idx="1587">
                        <c:v>2406</c:v>
                      </c:pt>
                      <c:pt idx="1588">
                        <c:v>2405</c:v>
                      </c:pt>
                      <c:pt idx="1589">
                        <c:v>2404</c:v>
                      </c:pt>
                      <c:pt idx="1590">
                        <c:v>2403</c:v>
                      </c:pt>
                      <c:pt idx="1591">
                        <c:v>2402</c:v>
                      </c:pt>
                      <c:pt idx="1592">
                        <c:v>2401</c:v>
                      </c:pt>
                      <c:pt idx="1593">
                        <c:v>2400</c:v>
                      </c:pt>
                      <c:pt idx="1594">
                        <c:v>2399</c:v>
                      </c:pt>
                      <c:pt idx="1595">
                        <c:v>2398</c:v>
                      </c:pt>
                      <c:pt idx="1596">
                        <c:v>2397</c:v>
                      </c:pt>
                      <c:pt idx="1597">
                        <c:v>2396</c:v>
                      </c:pt>
                      <c:pt idx="1598">
                        <c:v>2395</c:v>
                      </c:pt>
                      <c:pt idx="1599">
                        <c:v>2394</c:v>
                      </c:pt>
                      <c:pt idx="1600">
                        <c:v>2393</c:v>
                      </c:pt>
                      <c:pt idx="1601">
                        <c:v>2392</c:v>
                      </c:pt>
                      <c:pt idx="1602">
                        <c:v>2391</c:v>
                      </c:pt>
                      <c:pt idx="1603">
                        <c:v>2390</c:v>
                      </c:pt>
                      <c:pt idx="1604">
                        <c:v>2389</c:v>
                      </c:pt>
                      <c:pt idx="1605">
                        <c:v>2388</c:v>
                      </c:pt>
                      <c:pt idx="1606">
                        <c:v>2387</c:v>
                      </c:pt>
                      <c:pt idx="1607">
                        <c:v>2386</c:v>
                      </c:pt>
                      <c:pt idx="1608">
                        <c:v>2385</c:v>
                      </c:pt>
                      <c:pt idx="1609">
                        <c:v>2384</c:v>
                      </c:pt>
                      <c:pt idx="1610">
                        <c:v>2383</c:v>
                      </c:pt>
                      <c:pt idx="1611">
                        <c:v>2382</c:v>
                      </c:pt>
                      <c:pt idx="1612">
                        <c:v>2381</c:v>
                      </c:pt>
                      <c:pt idx="1613">
                        <c:v>2380</c:v>
                      </c:pt>
                      <c:pt idx="1614">
                        <c:v>2379</c:v>
                      </c:pt>
                      <c:pt idx="1615">
                        <c:v>2378</c:v>
                      </c:pt>
                      <c:pt idx="1616">
                        <c:v>2377</c:v>
                      </c:pt>
                      <c:pt idx="1617">
                        <c:v>2376</c:v>
                      </c:pt>
                      <c:pt idx="1618">
                        <c:v>2375</c:v>
                      </c:pt>
                      <c:pt idx="1619">
                        <c:v>2374</c:v>
                      </c:pt>
                      <c:pt idx="1620">
                        <c:v>2373</c:v>
                      </c:pt>
                      <c:pt idx="1621">
                        <c:v>2372</c:v>
                      </c:pt>
                      <c:pt idx="1622">
                        <c:v>2371</c:v>
                      </c:pt>
                      <c:pt idx="1623">
                        <c:v>2370</c:v>
                      </c:pt>
                      <c:pt idx="1624">
                        <c:v>2369</c:v>
                      </c:pt>
                      <c:pt idx="1625">
                        <c:v>2368</c:v>
                      </c:pt>
                      <c:pt idx="1626">
                        <c:v>2367</c:v>
                      </c:pt>
                      <c:pt idx="1627">
                        <c:v>2366</c:v>
                      </c:pt>
                      <c:pt idx="1628">
                        <c:v>2365</c:v>
                      </c:pt>
                      <c:pt idx="1629">
                        <c:v>2364</c:v>
                      </c:pt>
                      <c:pt idx="1630">
                        <c:v>2363</c:v>
                      </c:pt>
                      <c:pt idx="1631">
                        <c:v>2362</c:v>
                      </c:pt>
                      <c:pt idx="1632">
                        <c:v>2361</c:v>
                      </c:pt>
                      <c:pt idx="1633">
                        <c:v>2360</c:v>
                      </c:pt>
                      <c:pt idx="1634">
                        <c:v>2359</c:v>
                      </c:pt>
                      <c:pt idx="1635">
                        <c:v>2358</c:v>
                      </c:pt>
                      <c:pt idx="1636">
                        <c:v>2357</c:v>
                      </c:pt>
                      <c:pt idx="1637">
                        <c:v>2356</c:v>
                      </c:pt>
                      <c:pt idx="1638">
                        <c:v>2355</c:v>
                      </c:pt>
                      <c:pt idx="1639">
                        <c:v>2354</c:v>
                      </c:pt>
                      <c:pt idx="1640">
                        <c:v>2353</c:v>
                      </c:pt>
                      <c:pt idx="1641">
                        <c:v>2352</c:v>
                      </c:pt>
                      <c:pt idx="1642">
                        <c:v>2351</c:v>
                      </c:pt>
                      <c:pt idx="1643">
                        <c:v>2350</c:v>
                      </c:pt>
                      <c:pt idx="1644">
                        <c:v>2349</c:v>
                      </c:pt>
                      <c:pt idx="1645">
                        <c:v>2348</c:v>
                      </c:pt>
                      <c:pt idx="1646">
                        <c:v>2347</c:v>
                      </c:pt>
                      <c:pt idx="1647">
                        <c:v>2346</c:v>
                      </c:pt>
                      <c:pt idx="1648">
                        <c:v>2345</c:v>
                      </c:pt>
                      <c:pt idx="1649">
                        <c:v>2344</c:v>
                      </c:pt>
                      <c:pt idx="1650">
                        <c:v>2343</c:v>
                      </c:pt>
                      <c:pt idx="1651">
                        <c:v>2342</c:v>
                      </c:pt>
                      <c:pt idx="1652">
                        <c:v>2341</c:v>
                      </c:pt>
                      <c:pt idx="1653">
                        <c:v>2340</c:v>
                      </c:pt>
                      <c:pt idx="1654">
                        <c:v>2339</c:v>
                      </c:pt>
                      <c:pt idx="1655">
                        <c:v>2338</c:v>
                      </c:pt>
                      <c:pt idx="1656">
                        <c:v>2337</c:v>
                      </c:pt>
                      <c:pt idx="1657">
                        <c:v>2336</c:v>
                      </c:pt>
                      <c:pt idx="1658">
                        <c:v>2335</c:v>
                      </c:pt>
                      <c:pt idx="1659">
                        <c:v>2334</c:v>
                      </c:pt>
                      <c:pt idx="1660">
                        <c:v>2333</c:v>
                      </c:pt>
                      <c:pt idx="1661">
                        <c:v>2332</c:v>
                      </c:pt>
                      <c:pt idx="1662">
                        <c:v>2331</c:v>
                      </c:pt>
                      <c:pt idx="1663">
                        <c:v>2330</c:v>
                      </c:pt>
                      <c:pt idx="1664">
                        <c:v>2329</c:v>
                      </c:pt>
                      <c:pt idx="1665">
                        <c:v>2328</c:v>
                      </c:pt>
                      <c:pt idx="1666">
                        <c:v>2327</c:v>
                      </c:pt>
                      <c:pt idx="1667">
                        <c:v>2326</c:v>
                      </c:pt>
                      <c:pt idx="1668">
                        <c:v>2325</c:v>
                      </c:pt>
                      <c:pt idx="1669">
                        <c:v>2324</c:v>
                      </c:pt>
                      <c:pt idx="1670">
                        <c:v>2323</c:v>
                      </c:pt>
                      <c:pt idx="1671">
                        <c:v>2322</c:v>
                      </c:pt>
                      <c:pt idx="1672">
                        <c:v>2321</c:v>
                      </c:pt>
                      <c:pt idx="1673">
                        <c:v>2320</c:v>
                      </c:pt>
                      <c:pt idx="1674">
                        <c:v>2319</c:v>
                      </c:pt>
                      <c:pt idx="1675">
                        <c:v>2318</c:v>
                      </c:pt>
                      <c:pt idx="1676">
                        <c:v>2317</c:v>
                      </c:pt>
                      <c:pt idx="1677">
                        <c:v>2316</c:v>
                      </c:pt>
                      <c:pt idx="1678">
                        <c:v>2315</c:v>
                      </c:pt>
                      <c:pt idx="1679">
                        <c:v>2314</c:v>
                      </c:pt>
                      <c:pt idx="1680">
                        <c:v>2313</c:v>
                      </c:pt>
                      <c:pt idx="1681">
                        <c:v>2312</c:v>
                      </c:pt>
                      <c:pt idx="1682">
                        <c:v>2311</c:v>
                      </c:pt>
                      <c:pt idx="1683">
                        <c:v>2310</c:v>
                      </c:pt>
                      <c:pt idx="1684">
                        <c:v>2309</c:v>
                      </c:pt>
                      <c:pt idx="1685">
                        <c:v>2308</c:v>
                      </c:pt>
                      <c:pt idx="1686">
                        <c:v>2307</c:v>
                      </c:pt>
                      <c:pt idx="1687">
                        <c:v>2306</c:v>
                      </c:pt>
                      <c:pt idx="1688">
                        <c:v>2305</c:v>
                      </c:pt>
                      <c:pt idx="1689">
                        <c:v>2304</c:v>
                      </c:pt>
                      <c:pt idx="1690">
                        <c:v>2303</c:v>
                      </c:pt>
                      <c:pt idx="1691">
                        <c:v>2302</c:v>
                      </c:pt>
                      <c:pt idx="1692">
                        <c:v>2301</c:v>
                      </c:pt>
                      <c:pt idx="1693">
                        <c:v>2300</c:v>
                      </c:pt>
                      <c:pt idx="1694">
                        <c:v>2299</c:v>
                      </c:pt>
                      <c:pt idx="1695">
                        <c:v>2298</c:v>
                      </c:pt>
                      <c:pt idx="1696">
                        <c:v>2297</c:v>
                      </c:pt>
                      <c:pt idx="1697">
                        <c:v>2296</c:v>
                      </c:pt>
                      <c:pt idx="1698">
                        <c:v>2295</c:v>
                      </c:pt>
                      <c:pt idx="1699">
                        <c:v>2294</c:v>
                      </c:pt>
                      <c:pt idx="1700">
                        <c:v>2293</c:v>
                      </c:pt>
                      <c:pt idx="1701">
                        <c:v>2292</c:v>
                      </c:pt>
                      <c:pt idx="1702">
                        <c:v>2291</c:v>
                      </c:pt>
                      <c:pt idx="1703">
                        <c:v>2290</c:v>
                      </c:pt>
                      <c:pt idx="1704">
                        <c:v>2289</c:v>
                      </c:pt>
                      <c:pt idx="1705">
                        <c:v>2288</c:v>
                      </c:pt>
                      <c:pt idx="1706">
                        <c:v>2287</c:v>
                      </c:pt>
                      <c:pt idx="1707">
                        <c:v>2286</c:v>
                      </c:pt>
                      <c:pt idx="1708">
                        <c:v>2285</c:v>
                      </c:pt>
                      <c:pt idx="1709">
                        <c:v>2284</c:v>
                      </c:pt>
                      <c:pt idx="1710">
                        <c:v>2283</c:v>
                      </c:pt>
                      <c:pt idx="1711">
                        <c:v>2282</c:v>
                      </c:pt>
                      <c:pt idx="1712">
                        <c:v>2281</c:v>
                      </c:pt>
                      <c:pt idx="1713">
                        <c:v>2280</c:v>
                      </c:pt>
                      <c:pt idx="1714">
                        <c:v>2279</c:v>
                      </c:pt>
                      <c:pt idx="1715">
                        <c:v>2278</c:v>
                      </c:pt>
                      <c:pt idx="1716">
                        <c:v>2277</c:v>
                      </c:pt>
                      <c:pt idx="1717">
                        <c:v>2276</c:v>
                      </c:pt>
                      <c:pt idx="1718">
                        <c:v>2275</c:v>
                      </c:pt>
                      <c:pt idx="1719">
                        <c:v>2274</c:v>
                      </c:pt>
                      <c:pt idx="1720">
                        <c:v>2273</c:v>
                      </c:pt>
                      <c:pt idx="1721">
                        <c:v>2272</c:v>
                      </c:pt>
                      <c:pt idx="1722">
                        <c:v>2271</c:v>
                      </c:pt>
                      <c:pt idx="1723">
                        <c:v>2270</c:v>
                      </c:pt>
                      <c:pt idx="1724">
                        <c:v>2269</c:v>
                      </c:pt>
                      <c:pt idx="1725">
                        <c:v>2268</c:v>
                      </c:pt>
                      <c:pt idx="1726">
                        <c:v>2267</c:v>
                      </c:pt>
                      <c:pt idx="1727">
                        <c:v>2266</c:v>
                      </c:pt>
                      <c:pt idx="1728">
                        <c:v>2265</c:v>
                      </c:pt>
                      <c:pt idx="1729">
                        <c:v>2264</c:v>
                      </c:pt>
                      <c:pt idx="1730">
                        <c:v>2263</c:v>
                      </c:pt>
                      <c:pt idx="1731">
                        <c:v>2262</c:v>
                      </c:pt>
                      <c:pt idx="1732">
                        <c:v>2261</c:v>
                      </c:pt>
                      <c:pt idx="1733">
                        <c:v>2260</c:v>
                      </c:pt>
                      <c:pt idx="1734">
                        <c:v>2259</c:v>
                      </c:pt>
                      <c:pt idx="1735">
                        <c:v>2258</c:v>
                      </c:pt>
                      <c:pt idx="1736">
                        <c:v>2257</c:v>
                      </c:pt>
                      <c:pt idx="1737">
                        <c:v>2256</c:v>
                      </c:pt>
                      <c:pt idx="1738">
                        <c:v>2255</c:v>
                      </c:pt>
                      <c:pt idx="1739">
                        <c:v>2254</c:v>
                      </c:pt>
                      <c:pt idx="1740">
                        <c:v>2253</c:v>
                      </c:pt>
                      <c:pt idx="1741">
                        <c:v>2252</c:v>
                      </c:pt>
                      <c:pt idx="1742">
                        <c:v>2251</c:v>
                      </c:pt>
                      <c:pt idx="1743">
                        <c:v>2250</c:v>
                      </c:pt>
                      <c:pt idx="1744">
                        <c:v>2249</c:v>
                      </c:pt>
                      <c:pt idx="1745">
                        <c:v>2248</c:v>
                      </c:pt>
                      <c:pt idx="1746">
                        <c:v>2247</c:v>
                      </c:pt>
                      <c:pt idx="1747">
                        <c:v>2246</c:v>
                      </c:pt>
                      <c:pt idx="1748">
                        <c:v>2245</c:v>
                      </c:pt>
                      <c:pt idx="1749">
                        <c:v>2244</c:v>
                      </c:pt>
                      <c:pt idx="1750">
                        <c:v>2243</c:v>
                      </c:pt>
                      <c:pt idx="1751">
                        <c:v>2242</c:v>
                      </c:pt>
                      <c:pt idx="1752">
                        <c:v>2241</c:v>
                      </c:pt>
                      <c:pt idx="1753">
                        <c:v>2240</c:v>
                      </c:pt>
                      <c:pt idx="1754">
                        <c:v>2239</c:v>
                      </c:pt>
                      <c:pt idx="1755">
                        <c:v>2238</c:v>
                      </c:pt>
                      <c:pt idx="1756">
                        <c:v>2237</c:v>
                      </c:pt>
                      <c:pt idx="1757">
                        <c:v>2236</c:v>
                      </c:pt>
                      <c:pt idx="1758">
                        <c:v>2235</c:v>
                      </c:pt>
                      <c:pt idx="1759">
                        <c:v>2234</c:v>
                      </c:pt>
                      <c:pt idx="1760">
                        <c:v>2233</c:v>
                      </c:pt>
                      <c:pt idx="1761">
                        <c:v>2232</c:v>
                      </c:pt>
                      <c:pt idx="1762">
                        <c:v>2231</c:v>
                      </c:pt>
                      <c:pt idx="1763">
                        <c:v>2230</c:v>
                      </c:pt>
                      <c:pt idx="1764">
                        <c:v>2229</c:v>
                      </c:pt>
                      <c:pt idx="1765">
                        <c:v>2228</c:v>
                      </c:pt>
                      <c:pt idx="1766">
                        <c:v>2227</c:v>
                      </c:pt>
                      <c:pt idx="1767">
                        <c:v>2226</c:v>
                      </c:pt>
                      <c:pt idx="1768">
                        <c:v>2225</c:v>
                      </c:pt>
                      <c:pt idx="1769">
                        <c:v>2224</c:v>
                      </c:pt>
                      <c:pt idx="1770">
                        <c:v>2223</c:v>
                      </c:pt>
                      <c:pt idx="1771">
                        <c:v>2222</c:v>
                      </c:pt>
                      <c:pt idx="1772">
                        <c:v>2221</c:v>
                      </c:pt>
                      <c:pt idx="1773">
                        <c:v>2220</c:v>
                      </c:pt>
                      <c:pt idx="1774">
                        <c:v>2219</c:v>
                      </c:pt>
                      <c:pt idx="1775">
                        <c:v>2218</c:v>
                      </c:pt>
                      <c:pt idx="1776">
                        <c:v>2217</c:v>
                      </c:pt>
                      <c:pt idx="1777">
                        <c:v>2216</c:v>
                      </c:pt>
                      <c:pt idx="1778">
                        <c:v>2215</c:v>
                      </c:pt>
                      <c:pt idx="1779">
                        <c:v>2214</c:v>
                      </c:pt>
                      <c:pt idx="1780">
                        <c:v>2213</c:v>
                      </c:pt>
                      <c:pt idx="1781">
                        <c:v>2212</c:v>
                      </c:pt>
                      <c:pt idx="1782">
                        <c:v>2211</c:v>
                      </c:pt>
                      <c:pt idx="1783">
                        <c:v>2210</c:v>
                      </c:pt>
                      <c:pt idx="1784">
                        <c:v>2209</c:v>
                      </c:pt>
                      <c:pt idx="1785">
                        <c:v>2208</c:v>
                      </c:pt>
                      <c:pt idx="1786">
                        <c:v>2207</c:v>
                      </c:pt>
                      <c:pt idx="1787">
                        <c:v>2206</c:v>
                      </c:pt>
                      <c:pt idx="1788">
                        <c:v>2205</c:v>
                      </c:pt>
                      <c:pt idx="1789">
                        <c:v>2204</c:v>
                      </c:pt>
                      <c:pt idx="1790">
                        <c:v>2203</c:v>
                      </c:pt>
                      <c:pt idx="1791">
                        <c:v>2202</c:v>
                      </c:pt>
                      <c:pt idx="1792">
                        <c:v>2201</c:v>
                      </c:pt>
                      <c:pt idx="1793">
                        <c:v>2200</c:v>
                      </c:pt>
                      <c:pt idx="1794">
                        <c:v>2199</c:v>
                      </c:pt>
                      <c:pt idx="1795">
                        <c:v>2198</c:v>
                      </c:pt>
                      <c:pt idx="1796">
                        <c:v>2197</c:v>
                      </c:pt>
                      <c:pt idx="1797">
                        <c:v>2196</c:v>
                      </c:pt>
                      <c:pt idx="1798">
                        <c:v>2195</c:v>
                      </c:pt>
                      <c:pt idx="1799">
                        <c:v>2194</c:v>
                      </c:pt>
                      <c:pt idx="1800">
                        <c:v>2193</c:v>
                      </c:pt>
                      <c:pt idx="1801">
                        <c:v>2192</c:v>
                      </c:pt>
                      <c:pt idx="1802">
                        <c:v>2191</c:v>
                      </c:pt>
                      <c:pt idx="1803">
                        <c:v>2190</c:v>
                      </c:pt>
                      <c:pt idx="1804">
                        <c:v>2189</c:v>
                      </c:pt>
                      <c:pt idx="1805">
                        <c:v>2188</c:v>
                      </c:pt>
                      <c:pt idx="1806">
                        <c:v>2187</c:v>
                      </c:pt>
                      <c:pt idx="1807">
                        <c:v>2186</c:v>
                      </c:pt>
                      <c:pt idx="1808">
                        <c:v>2185</c:v>
                      </c:pt>
                      <c:pt idx="1809">
                        <c:v>2184</c:v>
                      </c:pt>
                      <c:pt idx="1810">
                        <c:v>2183</c:v>
                      </c:pt>
                      <c:pt idx="1811">
                        <c:v>2182</c:v>
                      </c:pt>
                      <c:pt idx="1812">
                        <c:v>2181</c:v>
                      </c:pt>
                      <c:pt idx="1813">
                        <c:v>2180</c:v>
                      </c:pt>
                      <c:pt idx="1814">
                        <c:v>2179</c:v>
                      </c:pt>
                      <c:pt idx="1815">
                        <c:v>2178</c:v>
                      </c:pt>
                      <c:pt idx="1816">
                        <c:v>2177</c:v>
                      </c:pt>
                      <c:pt idx="1817">
                        <c:v>2176</c:v>
                      </c:pt>
                      <c:pt idx="1818">
                        <c:v>2175</c:v>
                      </c:pt>
                      <c:pt idx="1819">
                        <c:v>2174</c:v>
                      </c:pt>
                      <c:pt idx="1820">
                        <c:v>2173</c:v>
                      </c:pt>
                      <c:pt idx="1821">
                        <c:v>2172</c:v>
                      </c:pt>
                      <c:pt idx="1822">
                        <c:v>2171</c:v>
                      </c:pt>
                      <c:pt idx="1823">
                        <c:v>2170</c:v>
                      </c:pt>
                      <c:pt idx="1824">
                        <c:v>2169</c:v>
                      </c:pt>
                      <c:pt idx="1825">
                        <c:v>2168</c:v>
                      </c:pt>
                      <c:pt idx="1826">
                        <c:v>2167</c:v>
                      </c:pt>
                      <c:pt idx="1827">
                        <c:v>2166</c:v>
                      </c:pt>
                      <c:pt idx="1828">
                        <c:v>2165</c:v>
                      </c:pt>
                      <c:pt idx="1829">
                        <c:v>2164</c:v>
                      </c:pt>
                      <c:pt idx="1830">
                        <c:v>2163</c:v>
                      </c:pt>
                      <c:pt idx="1831">
                        <c:v>2162</c:v>
                      </c:pt>
                      <c:pt idx="1832">
                        <c:v>2161</c:v>
                      </c:pt>
                      <c:pt idx="1833">
                        <c:v>2160</c:v>
                      </c:pt>
                      <c:pt idx="1834">
                        <c:v>2159</c:v>
                      </c:pt>
                      <c:pt idx="1835">
                        <c:v>2158</c:v>
                      </c:pt>
                      <c:pt idx="1836">
                        <c:v>2157</c:v>
                      </c:pt>
                      <c:pt idx="1837">
                        <c:v>2156</c:v>
                      </c:pt>
                      <c:pt idx="1838">
                        <c:v>2155</c:v>
                      </c:pt>
                      <c:pt idx="1839">
                        <c:v>2154</c:v>
                      </c:pt>
                      <c:pt idx="1840">
                        <c:v>2153</c:v>
                      </c:pt>
                      <c:pt idx="1841">
                        <c:v>2152</c:v>
                      </c:pt>
                      <c:pt idx="1842">
                        <c:v>2151</c:v>
                      </c:pt>
                      <c:pt idx="1843">
                        <c:v>2150</c:v>
                      </c:pt>
                      <c:pt idx="1844">
                        <c:v>2149</c:v>
                      </c:pt>
                      <c:pt idx="1845">
                        <c:v>2148</c:v>
                      </c:pt>
                      <c:pt idx="1846">
                        <c:v>2147</c:v>
                      </c:pt>
                      <c:pt idx="1847">
                        <c:v>2146</c:v>
                      </c:pt>
                      <c:pt idx="1848">
                        <c:v>2145</c:v>
                      </c:pt>
                      <c:pt idx="1849">
                        <c:v>2144</c:v>
                      </c:pt>
                      <c:pt idx="1850">
                        <c:v>2143</c:v>
                      </c:pt>
                      <c:pt idx="1851">
                        <c:v>2142</c:v>
                      </c:pt>
                      <c:pt idx="1852">
                        <c:v>2141</c:v>
                      </c:pt>
                      <c:pt idx="1853">
                        <c:v>2140</c:v>
                      </c:pt>
                      <c:pt idx="1854">
                        <c:v>2139</c:v>
                      </c:pt>
                      <c:pt idx="1855">
                        <c:v>2138</c:v>
                      </c:pt>
                      <c:pt idx="1856">
                        <c:v>2137</c:v>
                      </c:pt>
                      <c:pt idx="1857">
                        <c:v>2136</c:v>
                      </c:pt>
                      <c:pt idx="1858">
                        <c:v>2135</c:v>
                      </c:pt>
                      <c:pt idx="1859">
                        <c:v>2134</c:v>
                      </c:pt>
                      <c:pt idx="1860">
                        <c:v>2133</c:v>
                      </c:pt>
                      <c:pt idx="1861">
                        <c:v>2132</c:v>
                      </c:pt>
                      <c:pt idx="1862">
                        <c:v>2131</c:v>
                      </c:pt>
                      <c:pt idx="1863">
                        <c:v>2130</c:v>
                      </c:pt>
                      <c:pt idx="1864">
                        <c:v>2129</c:v>
                      </c:pt>
                      <c:pt idx="1865">
                        <c:v>2128</c:v>
                      </c:pt>
                      <c:pt idx="1866">
                        <c:v>2127</c:v>
                      </c:pt>
                      <c:pt idx="1867">
                        <c:v>2126</c:v>
                      </c:pt>
                      <c:pt idx="1868">
                        <c:v>2125</c:v>
                      </c:pt>
                      <c:pt idx="1869">
                        <c:v>2124</c:v>
                      </c:pt>
                      <c:pt idx="1870">
                        <c:v>2123</c:v>
                      </c:pt>
                      <c:pt idx="1871">
                        <c:v>2122</c:v>
                      </c:pt>
                      <c:pt idx="1872">
                        <c:v>2121</c:v>
                      </c:pt>
                      <c:pt idx="1873">
                        <c:v>2120</c:v>
                      </c:pt>
                      <c:pt idx="1874">
                        <c:v>2119</c:v>
                      </c:pt>
                      <c:pt idx="1875">
                        <c:v>2118</c:v>
                      </c:pt>
                      <c:pt idx="1876">
                        <c:v>2117</c:v>
                      </c:pt>
                      <c:pt idx="1877">
                        <c:v>2116</c:v>
                      </c:pt>
                      <c:pt idx="1878">
                        <c:v>2115</c:v>
                      </c:pt>
                      <c:pt idx="1879">
                        <c:v>2114</c:v>
                      </c:pt>
                      <c:pt idx="1880">
                        <c:v>2113</c:v>
                      </c:pt>
                      <c:pt idx="1881">
                        <c:v>2112</c:v>
                      </c:pt>
                      <c:pt idx="1882">
                        <c:v>2111</c:v>
                      </c:pt>
                      <c:pt idx="1883">
                        <c:v>2110</c:v>
                      </c:pt>
                      <c:pt idx="1884">
                        <c:v>2109</c:v>
                      </c:pt>
                      <c:pt idx="1885">
                        <c:v>2108</c:v>
                      </c:pt>
                      <c:pt idx="1886">
                        <c:v>2107</c:v>
                      </c:pt>
                      <c:pt idx="1887">
                        <c:v>2106</c:v>
                      </c:pt>
                      <c:pt idx="1888">
                        <c:v>2105</c:v>
                      </c:pt>
                      <c:pt idx="1889">
                        <c:v>2104</c:v>
                      </c:pt>
                      <c:pt idx="1890">
                        <c:v>2103</c:v>
                      </c:pt>
                      <c:pt idx="1891">
                        <c:v>2102</c:v>
                      </c:pt>
                      <c:pt idx="1892">
                        <c:v>2101</c:v>
                      </c:pt>
                      <c:pt idx="1893">
                        <c:v>2100</c:v>
                      </c:pt>
                      <c:pt idx="1894">
                        <c:v>2099</c:v>
                      </c:pt>
                      <c:pt idx="1895">
                        <c:v>2098</c:v>
                      </c:pt>
                      <c:pt idx="1896">
                        <c:v>2097</c:v>
                      </c:pt>
                      <c:pt idx="1897">
                        <c:v>2096</c:v>
                      </c:pt>
                      <c:pt idx="1898">
                        <c:v>2095</c:v>
                      </c:pt>
                      <c:pt idx="1899">
                        <c:v>2094</c:v>
                      </c:pt>
                      <c:pt idx="1900">
                        <c:v>2093</c:v>
                      </c:pt>
                      <c:pt idx="1901">
                        <c:v>2092</c:v>
                      </c:pt>
                      <c:pt idx="1902">
                        <c:v>2091</c:v>
                      </c:pt>
                      <c:pt idx="1903">
                        <c:v>2090</c:v>
                      </c:pt>
                      <c:pt idx="1904">
                        <c:v>2089</c:v>
                      </c:pt>
                      <c:pt idx="1905">
                        <c:v>2088</c:v>
                      </c:pt>
                      <c:pt idx="1906">
                        <c:v>2087</c:v>
                      </c:pt>
                      <c:pt idx="1907">
                        <c:v>2086</c:v>
                      </c:pt>
                      <c:pt idx="1908">
                        <c:v>2085</c:v>
                      </c:pt>
                      <c:pt idx="1909">
                        <c:v>2084</c:v>
                      </c:pt>
                      <c:pt idx="1910">
                        <c:v>2083</c:v>
                      </c:pt>
                      <c:pt idx="1911">
                        <c:v>2082</c:v>
                      </c:pt>
                      <c:pt idx="1912">
                        <c:v>2081</c:v>
                      </c:pt>
                      <c:pt idx="1913">
                        <c:v>2080</c:v>
                      </c:pt>
                      <c:pt idx="1914">
                        <c:v>2079</c:v>
                      </c:pt>
                      <c:pt idx="1915">
                        <c:v>2078</c:v>
                      </c:pt>
                      <c:pt idx="1916">
                        <c:v>2077</c:v>
                      </c:pt>
                      <c:pt idx="1917">
                        <c:v>2076</c:v>
                      </c:pt>
                      <c:pt idx="1918">
                        <c:v>2075</c:v>
                      </c:pt>
                      <c:pt idx="1919">
                        <c:v>2074</c:v>
                      </c:pt>
                      <c:pt idx="1920">
                        <c:v>2073</c:v>
                      </c:pt>
                      <c:pt idx="1921">
                        <c:v>2072</c:v>
                      </c:pt>
                      <c:pt idx="1922">
                        <c:v>2071</c:v>
                      </c:pt>
                      <c:pt idx="1923">
                        <c:v>2070</c:v>
                      </c:pt>
                      <c:pt idx="1924">
                        <c:v>2069</c:v>
                      </c:pt>
                      <c:pt idx="1925">
                        <c:v>2068</c:v>
                      </c:pt>
                      <c:pt idx="1926">
                        <c:v>2067</c:v>
                      </c:pt>
                      <c:pt idx="1927">
                        <c:v>2066</c:v>
                      </c:pt>
                      <c:pt idx="1928">
                        <c:v>2065</c:v>
                      </c:pt>
                      <c:pt idx="1929">
                        <c:v>2064</c:v>
                      </c:pt>
                      <c:pt idx="1930">
                        <c:v>2063</c:v>
                      </c:pt>
                      <c:pt idx="1931">
                        <c:v>2062</c:v>
                      </c:pt>
                      <c:pt idx="1932">
                        <c:v>2061</c:v>
                      </c:pt>
                      <c:pt idx="1933">
                        <c:v>2060</c:v>
                      </c:pt>
                      <c:pt idx="1934">
                        <c:v>2059</c:v>
                      </c:pt>
                      <c:pt idx="1935">
                        <c:v>2058</c:v>
                      </c:pt>
                      <c:pt idx="1936">
                        <c:v>2057</c:v>
                      </c:pt>
                      <c:pt idx="1937">
                        <c:v>2056</c:v>
                      </c:pt>
                      <c:pt idx="1938">
                        <c:v>2055</c:v>
                      </c:pt>
                      <c:pt idx="1939">
                        <c:v>2054</c:v>
                      </c:pt>
                      <c:pt idx="1940">
                        <c:v>2053</c:v>
                      </c:pt>
                      <c:pt idx="1941">
                        <c:v>2052</c:v>
                      </c:pt>
                      <c:pt idx="1942">
                        <c:v>2051</c:v>
                      </c:pt>
                      <c:pt idx="1943">
                        <c:v>2050</c:v>
                      </c:pt>
                      <c:pt idx="1944">
                        <c:v>2049</c:v>
                      </c:pt>
                      <c:pt idx="1945">
                        <c:v>2048</c:v>
                      </c:pt>
                      <c:pt idx="1946">
                        <c:v>2047</c:v>
                      </c:pt>
                      <c:pt idx="1947">
                        <c:v>2046</c:v>
                      </c:pt>
                      <c:pt idx="1948">
                        <c:v>2045</c:v>
                      </c:pt>
                      <c:pt idx="1949">
                        <c:v>2044</c:v>
                      </c:pt>
                      <c:pt idx="1950">
                        <c:v>2043</c:v>
                      </c:pt>
                      <c:pt idx="1951">
                        <c:v>2042</c:v>
                      </c:pt>
                      <c:pt idx="1952">
                        <c:v>2041</c:v>
                      </c:pt>
                      <c:pt idx="1953">
                        <c:v>2040</c:v>
                      </c:pt>
                      <c:pt idx="1954">
                        <c:v>2039</c:v>
                      </c:pt>
                      <c:pt idx="1955">
                        <c:v>2038</c:v>
                      </c:pt>
                      <c:pt idx="1956">
                        <c:v>2037</c:v>
                      </c:pt>
                      <c:pt idx="1957">
                        <c:v>2036</c:v>
                      </c:pt>
                      <c:pt idx="1958">
                        <c:v>2035</c:v>
                      </c:pt>
                      <c:pt idx="1959">
                        <c:v>2034</c:v>
                      </c:pt>
                      <c:pt idx="1960">
                        <c:v>2033</c:v>
                      </c:pt>
                      <c:pt idx="1961">
                        <c:v>2032</c:v>
                      </c:pt>
                      <c:pt idx="1962">
                        <c:v>2031</c:v>
                      </c:pt>
                      <c:pt idx="1963">
                        <c:v>2030</c:v>
                      </c:pt>
                      <c:pt idx="1964">
                        <c:v>2029</c:v>
                      </c:pt>
                      <c:pt idx="1965">
                        <c:v>2028</c:v>
                      </c:pt>
                      <c:pt idx="1966">
                        <c:v>2027</c:v>
                      </c:pt>
                      <c:pt idx="1967">
                        <c:v>2026</c:v>
                      </c:pt>
                      <c:pt idx="1968">
                        <c:v>2025</c:v>
                      </c:pt>
                      <c:pt idx="1969">
                        <c:v>2024</c:v>
                      </c:pt>
                      <c:pt idx="1970">
                        <c:v>2023</c:v>
                      </c:pt>
                      <c:pt idx="1971">
                        <c:v>2022</c:v>
                      </c:pt>
                      <c:pt idx="1972">
                        <c:v>2021</c:v>
                      </c:pt>
                      <c:pt idx="1973">
                        <c:v>2020</c:v>
                      </c:pt>
                      <c:pt idx="1974">
                        <c:v>2019</c:v>
                      </c:pt>
                      <c:pt idx="1975">
                        <c:v>2018</c:v>
                      </c:pt>
                      <c:pt idx="1976">
                        <c:v>2017</c:v>
                      </c:pt>
                      <c:pt idx="1977">
                        <c:v>2016</c:v>
                      </c:pt>
                      <c:pt idx="1978">
                        <c:v>2015</c:v>
                      </c:pt>
                      <c:pt idx="1979">
                        <c:v>2014</c:v>
                      </c:pt>
                      <c:pt idx="1980">
                        <c:v>2013</c:v>
                      </c:pt>
                      <c:pt idx="1981">
                        <c:v>2012</c:v>
                      </c:pt>
                      <c:pt idx="1982">
                        <c:v>2011</c:v>
                      </c:pt>
                      <c:pt idx="1983">
                        <c:v>2010</c:v>
                      </c:pt>
                      <c:pt idx="1984">
                        <c:v>2009</c:v>
                      </c:pt>
                      <c:pt idx="1985">
                        <c:v>2008</c:v>
                      </c:pt>
                      <c:pt idx="1986">
                        <c:v>2007</c:v>
                      </c:pt>
                      <c:pt idx="1987">
                        <c:v>2006</c:v>
                      </c:pt>
                      <c:pt idx="1988">
                        <c:v>2005</c:v>
                      </c:pt>
                      <c:pt idx="1989">
                        <c:v>2004</c:v>
                      </c:pt>
                      <c:pt idx="1990">
                        <c:v>2003</c:v>
                      </c:pt>
                      <c:pt idx="1991">
                        <c:v>2002</c:v>
                      </c:pt>
                      <c:pt idx="1992">
                        <c:v>2001</c:v>
                      </c:pt>
                      <c:pt idx="1993">
                        <c:v>2000</c:v>
                      </c:pt>
                      <c:pt idx="1994">
                        <c:v>1999</c:v>
                      </c:pt>
                      <c:pt idx="1995">
                        <c:v>1998</c:v>
                      </c:pt>
                      <c:pt idx="1996">
                        <c:v>1997</c:v>
                      </c:pt>
                      <c:pt idx="1997">
                        <c:v>1996</c:v>
                      </c:pt>
                      <c:pt idx="1998">
                        <c:v>1995</c:v>
                      </c:pt>
                      <c:pt idx="1999">
                        <c:v>1994</c:v>
                      </c:pt>
                      <c:pt idx="2000">
                        <c:v>1993</c:v>
                      </c:pt>
                      <c:pt idx="2001">
                        <c:v>1992</c:v>
                      </c:pt>
                      <c:pt idx="2002">
                        <c:v>1991</c:v>
                      </c:pt>
                      <c:pt idx="2003">
                        <c:v>1990</c:v>
                      </c:pt>
                      <c:pt idx="2004">
                        <c:v>1989</c:v>
                      </c:pt>
                      <c:pt idx="2005">
                        <c:v>1988</c:v>
                      </c:pt>
                      <c:pt idx="2006">
                        <c:v>1987</c:v>
                      </c:pt>
                      <c:pt idx="2007">
                        <c:v>1986</c:v>
                      </c:pt>
                      <c:pt idx="2008">
                        <c:v>1985</c:v>
                      </c:pt>
                      <c:pt idx="2009">
                        <c:v>1984</c:v>
                      </c:pt>
                      <c:pt idx="2010">
                        <c:v>1983</c:v>
                      </c:pt>
                      <c:pt idx="2011">
                        <c:v>1982</c:v>
                      </c:pt>
                      <c:pt idx="2012">
                        <c:v>1981</c:v>
                      </c:pt>
                      <c:pt idx="2013">
                        <c:v>1980</c:v>
                      </c:pt>
                      <c:pt idx="2014">
                        <c:v>1979</c:v>
                      </c:pt>
                      <c:pt idx="2015">
                        <c:v>1978</c:v>
                      </c:pt>
                      <c:pt idx="2016">
                        <c:v>1977</c:v>
                      </c:pt>
                      <c:pt idx="2017">
                        <c:v>1976</c:v>
                      </c:pt>
                      <c:pt idx="2018">
                        <c:v>1975</c:v>
                      </c:pt>
                      <c:pt idx="2019">
                        <c:v>1974</c:v>
                      </c:pt>
                      <c:pt idx="2020">
                        <c:v>1973</c:v>
                      </c:pt>
                      <c:pt idx="2021">
                        <c:v>1972</c:v>
                      </c:pt>
                      <c:pt idx="2022">
                        <c:v>1971</c:v>
                      </c:pt>
                      <c:pt idx="2023">
                        <c:v>1970</c:v>
                      </c:pt>
                      <c:pt idx="2024">
                        <c:v>1969</c:v>
                      </c:pt>
                      <c:pt idx="2025">
                        <c:v>1968</c:v>
                      </c:pt>
                      <c:pt idx="2026">
                        <c:v>1967</c:v>
                      </c:pt>
                      <c:pt idx="2027">
                        <c:v>1966</c:v>
                      </c:pt>
                      <c:pt idx="2028">
                        <c:v>1965</c:v>
                      </c:pt>
                      <c:pt idx="2029">
                        <c:v>1964</c:v>
                      </c:pt>
                      <c:pt idx="2030">
                        <c:v>1963</c:v>
                      </c:pt>
                      <c:pt idx="2031">
                        <c:v>1962</c:v>
                      </c:pt>
                      <c:pt idx="2032">
                        <c:v>1961</c:v>
                      </c:pt>
                      <c:pt idx="2033">
                        <c:v>1960</c:v>
                      </c:pt>
                      <c:pt idx="2034">
                        <c:v>1959</c:v>
                      </c:pt>
                      <c:pt idx="2035">
                        <c:v>1958</c:v>
                      </c:pt>
                      <c:pt idx="2036">
                        <c:v>1957</c:v>
                      </c:pt>
                      <c:pt idx="2037">
                        <c:v>1956</c:v>
                      </c:pt>
                      <c:pt idx="2038">
                        <c:v>1955</c:v>
                      </c:pt>
                      <c:pt idx="2039">
                        <c:v>1954</c:v>
                      </c:pt>
                      <c:pt idx="2040">
                        <c:v>1953</c:v>
                      </c:pt>
                      <c:pt idx="2041">
                        <c:v>1952</c:v>
                      </c:pt>
                      <c:pt idx="2042">
                        <c:v>1951</c:v>
                      </c:pt>
                      <c:pt idx="2043">
                        <c:v>1950</c:v>
                      </c:pt>
                      <c:pt idx="2044">
                        <c:v>1949</c:v>
                      </c:pt>
                      <c:pt idx="2045">
                        <c:v>1948</c:v>
                      </c:pt>
                      <c:pt idx="2046">
                        <c:v>1947</c:v>
                      </c:pt>
                      <c:pt idx="2047">
                        <c:v>1946</c:v>
                      </c:pt>
                      <c:pt idx="2048">
                        <c:v>1945</c:v>
                      </c:pt>
                      <c:pt idx="2049">
                        <c:v>1944</c:v>
                      </c:pt>
                      <c:pt idx="2050">
                        <c:v>1943</c:v>
                      </c:pt>
                      <c:pt idx="2051">
                        <c:v>1942</c:v>
                      </c:pt>
                      <c:pt idx="2052">
                        <c:v>1941</c:v>
                      </c:pt>
                      <c:pt idx="2053">
                        <c:v>1940</c:v>
                      </c:pt>
                      <c:pt idx="2054">
                        <c:v>1939</c:v>
                      </c:pt>
                      <c:pt idx="2055">
                        <c:v>1938</c:v>
                      </c:pt>
                      <c:pt idx="2056">
                        <c:v>1937</c:v>
                      </c:pt>
                      <c:pt idx="2057">
                        <c:v>1936</c:v>
                      </c:pt>
                      <c:pt idx="2058">
                        <c:v>1935</c:v>
                      </c:pt>
                      <c:pt idx="2059">
                        <c:v>1934</c:v>
                      </c:pt>
                      <c:pt idx="2060">
                        <c:v>1933</c:v>
                      </c:pt>
                      <c:pt idx="2061">
                        <c:v>1932</c:v>
                      </c:pt>
                      <c:pt idx="2062">
                        <c:v>1931</c:v>
                      </c:pt>
                      <c:pt idx="2063">
                        <c:v>1930</c:v>
                      </c:pt>
                      <c:pt idx="2064">
                        <c:v>1929</c:v>
                      </c:pt>
                      <c:pt idx="2065">
                        <c:v>1928</c:v>
                      </c:pt>
                      <c:pt idx="2066">
                        <c:v>1927</c:v>
                      </c:pt>
                      <c:pt idx="2067">
                        <c:v>1926</c:v>
                      </c:pt>
                      <c:pt idx="2068">
                        <c:v>1925</c:v>
                      </c:pt>
                      <c:pt idx="2069">
                        <c:v>1924</c:v>
                      </c:pt>
                      <c:pt idx="2070">
                        <c:v>1923</c:v>
                      </c:pt>
                      <c:pt idx="2071">
                        <c:v>1922</c:v>
                      </c:pt>
                      <c:pt idx="2072">
                        <c:v>1921</c:v>
                      </c:pt>
                      <c:pt idx="2073">
                        <c:v>1920</c:v>
                      </c:pt>
                      <c:pt idx="2074">
                        <c:v>1919</c:v>
                      </c:pt>
                      <c:pt idx="2075">
                        <c:v>1918</c:v>
                      </c:pt>
                      <c:pt idx="2076">
                        <c:v>1917</c:v>
                      </c:pt>
                      <c:pt idx="2077">
                        <c:v>1916</c:v>
                      </c:pt>
                      <c:pt idx="2078">
                        <c:v>1915</c:v>
                      </c:pt>
                      <c:pt idx="2079">
                        <c:v>1914</c:v>
                      </c:pt>
                      <c:pt idx="2080">
                        <c:v>1913</c:v>
                      </c:pt>
                      <c:pt idx="2081">
                        <c:v>1912</c:v>
                      </c:pt>
                      <c:pt idx="2082">
                        <c:v>1911</c:v>
                      </c:pt>
                      <c:pt idx="2083">
                        <c:v>1910</c:v>
                      </c:pt>
                      <c:pt idx="2084">
                        <c:v>1909</c:v>
                      </c:pt>
                      <c:pt idx="2085">
                        <c:v>1908</c:v>
                      </c:pt>
                      <c:pt idx="2086">
                        <c:v>1907</c:v>
                      </c:pt>
                      <c:pt idx="2087">
                        <c:v>1906</c:v>
                      </c:pt>
                      <c:pt idx="2088">
                        <c:v>1905</c:v>
                      </c:pt>
                      <c:pt idx="2089">
                        <c:v>1904</c:v>
                      </c:pt>
                      <c:pt idx="2090">
                        <c:v>1903</c:v>
                      </c:pt>
                      <c:pt idx="2091">
                        <c:v>1902</c:v>
                      </c:pt>
                      <c:pt idx="2092">
                        <c:v>1901</c:v>
                      </c:pt>
                      <c:pt idx="2093">
                        <c:v>1900</c:v>
                      </c:pt>
                      <c:pt idx="2094">
                        <c:v>1899</c:v>
                      </c:pt>
                      <c:pt idx="2095">
                        <c:v>1898</c:v>
                      </c:pt>
                      <c:pt idx="2096">
                        <c:v>1897</c:v>
                      </c:pt>
                      <c:pt idx="2097">
                        <c:v>1896</c:v>
                      </c:pt>
                      <c:pt idx="2098">
                        <c:v>1895</c:v>
                      </c:pt>
                      <c:pt idx="2099">
                        <c:v>1894</c:v>
                      </c:pt>
                      <c:pt idx="2100">
                        <c:v>1893</c:v>
                      </c:pt>
                      <c:pt idx="2101">
                        <c:v>1892</c:v>
                      </c:pt>
                      <c:pt idx="2102">
                        <c:v>1891</c:v>
                      </c:pt>
                      <c:pt idx="2103">
                        <c:v>1890</c:v>
                      </c:pt>
                      <c:pt idx="2104">
                        <c:v>1889</c:v>
                      </c:pt>
                      <c:pt idx="2105">
                        <c:v>1888</c:v>
                      </c:pt>
                      <c:pt idx="2106">
                        <c:v>1887</c:v>
                      </c:pt>
                      <c:pt idx="2107">
                        <c:v>1886</c:v>
                      </c:pt>
                      <c:pt idx="2108">
                        <c:v>1885</c:v>
                      </c:pt>
                      <c:pt idx="2109">
                        <c:v>1884</c:v>
                      </c:pt>
                      <c:pt idx="2110">
                        <c:v>1883</c:v>
                      </c:pt>
                      <c:pt idx="2111">
                        <c:v>1882</c:v>
                      </c:pt>
                      <c:pt idx="2112">
                        <c:v>1881</c:v>
                      </c:pt>
                      <c:pt idx="2113">
                        <c:v>1880</c:v>
                      </c:pt>
                      <c:pt idx="2114">
                        <c:v>1879</c:v>
                      </c:pt>
                      <c:pt idx="2115">
                        <c:v>1878</c:v>
                      </c:pt>
                      <c:pt idx="2116">
                        <c:v>1877</c:v>
                      </c:pt>
                      <c:pt idx="2117">
                        <c:v>1876</c:v>
                      </c:pt>
                      <c:pt idx="2118">
                        <c:v>1875</c:v>
                      </c:pt>
                      <c:pt idx="2119">
                        <c:v>1874</c:v>
                      </c:pt>
                      <c:pt idx="2120">
                        <c:v>1873</c:v>
                      </c:pt>
                      <c:pt idx="2121">
                        <c:v>1872</c:v>
                      </c:pt>
                      <c:pt idx="2122">
                        <c:v>1871</c:v>
                      </c:pt>
                      <c:pt idx="2123">
                        <c:v>1870</c:v>
                      </c:pt>
                      <c:pt idx="2124">
                        <c:v>1869</c:v>
                      </c:pt>
                      <c:pt idx="2125">
                        <c:v>1868</c:v>
                      </c:pt>
                      <c:pt idx="2126">
                        <c:v>1867</c:v>
                      </c:pt>
                      <c:pt idx="2127">
                        <c:v>1866</c:v>
                      </c:pt>
                      <c:pt idx="2128">
                        <c:v>1865</c:v>
                      </c:pt>
                      <c:pt idx="2129">
                        <c:v>1864</c:v>
                      </c:pt>
                      <c:pt idx="2130">
                        <c:v>1863</c:v>
                      </c:pt>
                      <c:pt idx="2131">
                        <c:v>1862</c:v>
                      </c:pt>
                      <c:pt idx="2132">
                        <c:v>1861</c:v>
                      </c:pt>
                      <c:pt idx="2133">
                        <c:v>1860</c:v>
                      </c:pt>
                      <c:pt idx="2134">
                        <c:v>1859</c:v>
                      </c:pt>
                      <c:pt idx="2135">
                        <c:v>1858</c:v>
                      </c:pt>
                      <c:pt idx="2136">
                        <c:v>1857</c:v>
                      </c:pt>
                      <c:pt idx="2137">
                        <c:v>1856</c:v>
                      </c:pt>
                      <c:pt idx="2138">
                        <c:v>1855</c:v>
                      </c:pt>
                      <c:pt idx="2139">
                        <c:v>1854</c:v>
                      </c:pt>
                      <c:pt idx="2140">
                        <c:v>1853</c:v>
                      </c:pt>
                      <c:pt idx="2141">
                        <c:v>1852</c:v>
                      </c:pt>
                      <c:pt idx="2142">
                        <c:v>1851</c:v>
                      </c:pt>
                      <c:pt idx="2143">
                        <c:v>1850</c:v>
                      </c:pt>
                      <c:pt idx="2144">
                        <c:v>1849</c:v>
                      </c:pt>
                      <c:pt idx="2145">
                        <c:v>1848</c:v>
                      </c:pt>
                      <c:pt idx="2146">
                        <c:v>1847</c:v>
                      </c:pt>
                      <c:pt idx="2147">
                        <c:v>1846</c:v>
                      </c:pt>
                      <c:pt idx="2148">
                        <c:v>1845</c:v>
                      </c:pt>
                      <c:pt idx="2149">
                        <c:v>1844</c:v>
                      </c:pt>
                      <c:pt idx="2150">
                        <c:v>1843</c:v>
                      </c:pt>
                      <c:pt idx="2151">
                        <c:v>1842</c:v>
                      </c:pt>
                      <c:pt idx="2152">
                        <c:v>1841</c:v>
                      </c:pt>
                      <c:pt idx="2153">
                        <c:v>1840</c:v>
                      </c:pt>
                      <c:pt idx="2154">
                        <c:v>1839</c:v>
                      </c:pt>
                      <c:pt idx="2155">
                        <c:v>1838</c:v>
                      </c:pt>
                      <c:pt idx="2156">
                        <c:v>1837</c:v>
                      </c:pt>
                      <c:pt idx="2157">
                        <c:v>1836</c:v>
                      </c:pt>
                      <c:pt idx="2158">
                        <c:v>1835</c:v>
                      </c:pt>
                      <c:pt idx="2159">
                        <c:v>1834</c:v>
                      </c:pt>
                      <c:pt idx="2160">
                        <c:v>1833</c:v>
                      </c:pt>
                      <c:pt idx="2161">
                        <c:v>1832</c:v>
                      </c:pt>
                      <c:pt idx="2162">
                        <c:v>1831</c:v>
                      </c:pt>
                      <c:pt idx="2163">
                        <c:v>1830</c:v>
                      </c:pt>
                      <c:pt idx="2164">
                        <c:v>1829</c:v>
                      </c:pt>
                      <c:pt idx="2165">
                        <c:v>1828</c:v>
                      </c:pt>
                      <c:pt idx="2166">
                        <c:v>1827</c:v>
                      </c:pt>
                      <c:pt idx="2167">
                        <c:v>1826</c:v>
                      </c:pt>
                      <c:pt idx="2168">
                        <c:v>1825</c:v>
                      </c:pt>
                      <c:pt idx="2169">
                        <c:v>1824</c:v>
                      </c:pt>
                      <c:pt idx="2170">
                        <c:v>1823</c:v>
                      </c:pt>
                      <c:pt idx="2171">
                        <c:v>1822</c:v>
                      </c:pt>
                      <c:pt idx="2172">
                        <c:v>1821</c:v>
                      </c:pt>
                      <c:pt idx="2173">
                        <c:v>1820</c:v>
                      </c:pt>
                      <c:pt idx="2174">
                        <c:v>1819</c:v>
                      </c:pt>
                      <c:pt idx="2175">
                        <c:v>1818</c:v>
                      </c:pt>
                      <c:pt idx="2176">
                        <c:v>1817</c:v>
                      </c:pt>
                      <c:pt idx="2177">
                        <c:v>1816</c:v>
                      </c:pt>
                      <c:pt idx="2178">
                        <c:v>1815</c:v>
                      </c:pt>
                      <c:pt idx="2179">
                        <c:v>1814</c:v>
                      </c:pt>
                      <c:pt idx="2180">
                        <c:v>1813</c:v>
                      </c:pt>
                      <c:pt idx="2181">
                        <c:v>1812</c:v>
                      </c:pt>
                      <c:pt idx="2182">
                        <c:v>1811</c:v>
                      </c:pt>
                      <c:pt idx="2183">
                        <c:v>1810</c:v>
                      </c:pt>
                      <c:pt idx="2184">
                        <c:v>1809</c:v>
                      </c:pt>
                      <c:pt idx="2185">
                        <c:v>1808</c:v>
                      </c:pt>
                      <c:pt idx="2186">
                        <c:v>1807</c:v>
                      </c:pt>
                      <c:pt idx="2187">
                        <c:v>1806</c:v>
                      </c:pt>
                      <c:pt idx="2188">
                        <c:v>1805</c:v>
                      </c:pt>
                      <c:pt idx="2189">
                        <c:v>1804</c:v>
                      </c:pt>
                      <c:pt idx="2190">
                        <c:v>1803</c:v>
                      </c:pt>
                      <c:pt idx="2191">
                        <c:v>1802</c:v>
                      </c:pt>
                      <c:pt idx="2192">
                        <c:v>1801</c:v>
                      </c:pt>
                      <c:pt idx="2193">
                        <c:v>1800</c:v>
                      </c:pt>
                      <c:pt idx="2194">
                        <c:v>1799</c:v>
                      </c:pt>
                      <c:pt idx="2195">
                        <c:v>1798</c:v>
                      </c:pt>
                      <c:pt idx="2196">
                        <c:v>1797</c:v>
                      </c:pt>
                      <c:pt idx="2197">
                        <c:v>1796</c:v>
                      </c:pt>
                      <c:pt idx="2198">
                        <c:v>1795</c:v>
                      </c:pt>
                      <c:pt idx="2199">
                        <c:v>1794</c:v>
                      </c:pt>
                      <c:pt idx="2200">
                        <c:v>1793</c:v>
                      </c:pt>
                      <c:pt idx="2201">
                        <c:v>1792</c:v>
                      </c:pt>
                      <c:pt idx="2202">
                        <c:v>1791</c:v>
                      </c:pt>
                      <c:pt idx="2203">
                        <c:v>1790</c:v>
                      </c:pt>
                      <c:pt idx="2204">
                        <c:v>1789</c:v>
                      </c:pt>
                      <c:pt idx="2205">
                        <c:v>1788</c:v>
                      </c:pt>
                      <c:pt idx="2206">
                        <c:v>1787</c:v>
                      </c:pt>
                      <c:pt idx="2207">
                        <c:v>1786</c:v>
                      </c:pt>
                      <c:pt idx="2208">
                        <c:v>1785</c:v>
                      </c:pt>
                      <c:pt idx="2209">
                        <c:v>1784</c:v>
                      </c:pt>
                      <c:pt idx="2210">
                        <c:v>1783</c:v>
                      </c:pt>
                      <c:pt idx="2211">
                        <c:v>1782</c:v>
                      </c:pt>
                      <c:pt idx="2212">
                        <c:v>1781</c:v>
                      </c:pt>
                      <c:pt idx="2213">
                        <c:v>1780</c:v>
                      </c:pt>
                      <c:pt idx="2214">
                        <c:v>1779</c:v>
                      </c:pt>
                      <c:pt idx="2215">
                        <c:v>1778</c:v>
                      </c:pt>
                      <c:pt idx="2216">
                        <c:v>1777</c:v>
                      </c:pt>
                      <c:pt idx="2217">
                        <c:v>1776</c:v>
                      </c:pt>
                      <c:pt idx="2218">
                        <c:v>1775</c:v>
                      </c:pt>
                      <c:pt idx="2219">
                        <c:v>1774</c:v>
                      </c:pt>
                      <c:pt idx="2220">
                        <c:v>1773</c:v>
                      </c:pt>
                      <c:pt idx="2221">
                        <c:v>1772</c:v>
                      </c:pt>
                      <c:pt idx="2222">
                        <c:v>1771</c:v>
                      </c:pt>
                      <c:pt idx="2223">
                        <c:v>1770</c:v>
                      </c:pt>
                      <c:pt idx="2224">
                        <c:v>1769</c:v>
                      </c:pt>
                      <c:pt idx="2225">
                        <c:v>1768</c:v>
                      </c:pt>
                      <c:pt idx="2226">
                        <c:v>1767</c:v>
                      </c:pt>
                      <c:pt idx="2227">
                        <c:v>1766</c:v>
                      </c:pt>
                      <c:pt idx="2228">
                        <c:v>1765</c:v>
                      </c:pt>
                      <c:pt idx="2229">
                        <c:v>1764</c:v>
                      </c:pt>
                      <c:pt idx="2230">
                        <c:v>1763</c:v>
                      </c:pt>
                      <c:pt idx="2231">
                        <c:v>1762</c:v>
                      </c:pt>
                      <c:pt idx="2232">
                        <c:v>1761</c:v>
                      </c:pt>
                      <c:pt idx="2233">
                        <c:v>1760</c:v>
                      </c:pt>
                      <c:pt idx="2234">
                        <c:v>1759</c:v>
                      </c:pt>
                      <c:pt idx="2235">
                        <c:v>1758</c:v>
                      </c:pt>
                      <c:pt idx="2236">
                        <c:v>1757</c:v>
                      </c:pt>
                      <c:pt idx="2237">
                        <c:v>1756</c:v>
                      </c:pt>
                      <c:pt idx="2238">
                        <c:v>1755</c:v>
                      </c:pt>
                      <c:pt idx="2239">
                        <c:v>1754</c:v>
                      </c:pt>
                      <c:pt idx="2240">
                        <c:v>1753</c:v>
                      </c:pt>
                      <c:pt idx="2241">
                        <c:v>1752</c:v>
                      </c:pt>
                      <c:pt idx="2242">
                        <c:v>1751</c:v>
                      </c:pt>
                      <c:pt idx="2243">
                        <c:v>1750</c:v>
                      </c:pt>
                      <c:pt idx="2244">
                        <c:v>1749</c:v>
                      </c:pt>
                      <c:pt idx="2245">
                        <c:v>1748</c:v>
                      </c:pt>
                      <c:pt idx="2246">
                        <c:v>1747</c:v>
                      </c:pt>
                      <c:pt idx="2247">
                        <c:v>1746</c:v>
                      </c:pt>
                      <c:pt idx="2248">
                        <c:v>1745</c:v>
                      </c:pt>
                      <c:pt idx="2249">
                        <c:v>1744</c:v>
                      </c:pt>
                      <c:pt idx="2250">
                        <c:v>1743</c:v>
                      </c:pt>
                      <c:pt idx="2251">
                        <c:v>1742</c:v>
                      </c:pt>
                      <c:pt idx="2252">
                        <c:v>1741</c:v>
                      </c:pt>
                      <c:pt idx="2253">
                        <c:v>1740</c:v>
                      </c:pt>
                      <c:pt idx="2254">
                        <c:v>1739</c:v>
                      </c:pt>
                      <c:pt idx="2255">
                        <c:v>1738</c:v>
                      </c:pt>
                      <c:pt idx="2256">
                        <c:v>1737</c:v>
                      </c:pt>
                      <c:pt idx="2257">
                        <c:v>1736</c:v>
                      </c:pt>
                      <c:pt idx="2258">
                        <c:v>1735</c:v>
                      </c:pt>
                      <c:pt idx="2259">
                        <c:v>1734</c:v>
                      </c:pt>
                      <c:pt idx="2260">
                        <c:v>1733</c:v>
                      </c:pt>
                      <c:pt idx="2261">
                        <c:v>1732</c:v>
                      </c:pt>
                      <c:pt idx="2262">
                        <c:v>1731</c:v>
                      </c:pt>
                      <c:pt idx="2263">
                        <c:v>1730</c:v>
                      </c:pt>
                      <c:pt idx="2264">
                        <c:v>1729</c:v>
                      </c:pt>
                      <c:pt idx="2265">
                        <c:v>1728</c:v>
                      </c:pt>
                      <c:pt idx="2266">
                        <c:v>1727</c:v>
                      </c:pt>
                      <c:pt idx="2267">
                        <c:v>1726</c:v>
                      </c:pt>
                      <c:pt idx="2268">
                        <c:v>1725</c:v>
                      </c:pt>
                      <c:pt idx="2269">
                        <c:v>1724</c:v>
                      </c:pt>
                      <c:pt idx="2270">
                        <c:v>1723</c:v>
                      </c:pt>
                      <c:pt idx="2271">
                        <c:v>1722</c:v>
                      </c:pt>
                      <c:pt idx="2272">
                        <c:v>1721</c:v>
                      </c:pt>
                      <c:pt idx="2273">
                        <c:v>1720</c:v>
                      </c:pt>
                      <c:pt idx="2274">
                        <c:v>1719</c:v>
                      </c:pt>
                      <c:pt idx="2275">
                        <c:v>1718</c:v>
                      </c:pt>
                      <c:pt idx="2276">
                        <c:v>1717</c:v>
                      </c:pt>
                      <c:pt idx="2277">
                        <c:v>1716</c:v>
                      </c:pt>
                      <c:pt idx="2278">
                        <c:v>1715</c:v>
                      </c:pt>
                      <c:pt idx="2279">
                        <c:v>1714</c:v>
                      </c:pt>
                      <c:pt idx="2280">
                        <c:v>1713</c:v>
                      </c:pt>
                      <c:pt idx="2281">
                        <c:v>1712</c:v>
                      </c:pt>
                      <c:pt idx="2282">
                        <c:v>1711</c:v>
                      </c:pt>
                      <c:pt idx="2283">
                        <c:v>1710</c:v>
                      </c:pt>
                      <c:pt idx="2284">
                        <c:v>1709</c:v>
                      </c:pt>
                      <c:pt idx="2285">
                        <c:v>1708</c:v>
                      </c:pt>
                      <c:pt idx="2286">
                        <c:v>1707</c:v>
                      </c:pt>
                      <c:pt idx="2287">
                        <c:v>1706</c:v>
                      </c:pt>
                      <c:pt idx="2288">
                        <c:v>1705</c:v>
                      </c:pt>
                      <c:pt idx="2289">
                        <c:v>1704</c:v>
                      </c:pt>
                      <c:pt idx="2290">
                        <c:v>1703</c:v>
                      </c:pt>
                      <c:pt idx="2291">
                        <c:v>1702</c:v>
                      </c:pt>
                      <c:pt idx="2292">
                        <c:v>1701</c:v>
                      </c:pt>
                      <c:pt idx="2293">
                        <c:v>1700</c:v>
                      </c:pt>
                      <c:pt idx="2294">
                        <c:v>1699</c:v>
                      </c:pt>
                      <c:pt idx="2295">
                        <c:v>1698</c:v>
                      </c:pt>
                      <c:pt idx="2296">
                        <c:v>1697</c:v>
                      </c:pt>
                      <c:pt idx="2297">
                        <c:v>1696</c:v>
                      </c:pt>
                      <c:pt idx="2298">
                        <c:v>1695</c:v>
                      </c:pt>
                      <c:pt idx="2299">
                        <c:v>1694</c:v>
                      </c:pt>
                      <c:pt idx="2300">
                        <c:v>1693</c:v>
                      </c:pt>
                      <c:pt idx="2301">
                        <c:v>1692</c:v>
                      </c:pt>
                      <c:pt idx="2302">
                        <c:v>1691</c:v>
                      </c:pt>
                      <c:pt idx="2303">
                        <c:v>1690</c:v>
                      </c:pt>
                      <c:pt idx="2304">
                        <c:v>1689</c:v>
                      </c:pt>
                      <c:pt idx="2305">
                        <c:v>1688</c:v>
                      </c:pt>
                      <c:pt idx="2306">
                        <c:v>1687</c:v>
                      </c:pt>
                      <c:pt idx="2307">
                        <c:v>1686</c:v>
                      </c:pt>
                      <c:pt idx="2308">
                        <c:v>1685</c:v>
                      </c:pt>
                      <c:pt idx="2309">
                        <c:v>1684</c:v>
                      </c:pt>
                      <c:pt idx="2310">
                        <c:v>1683</c:v>
                      </c:pt>
                      <c:pt idx="2311">
                        <c:v>1682</c:v>
                      </c:pt>
                      <c:pt idx="2312">
                        <c:v>1681</c:v>
                      </c:pt>
                      <c:pt idx="2313">
                        <c:v>1680</c:v>
                      </c:pt>
                      <c:pt idx="2314">
                        <c:v>1679</c:v>
                      </c:pt>
                      <c:pt idx="2315">
                        <c:v>1678</c:v>
                      </c:pt>
                      <c:pt idx="2316">
                        <c:v>1677</c:v>
                      </c:pt>
                      <c:pt idx="2317">
                        <c:v>1676</c:v>
                      </c:pt>
                      <c:pt idx="2318">
                        <c:v>1675</c:v>
                      </c:pt>
                      <c:pt idx="2319">
                        <c:v>1674</c:v>
                      </c:pt>
                      <c:pt idx="2320">
                        <c:v>1673</c:v>
                      </c:pt>
                      <c:pt idx="2321">
                        <c:v>1672</c:v>
                      </c:pt>
                      <c:pt idx="2322">
                        <c:v>1671</c:v>
                      </c:pt>
                      <c:pt idx="2323">
                        <c:v>1670</c:v>
                      </c:pt>
                      <c:pt idx="2324">
                        <c:v>1669</c:v>
                      </c:pt>
                      <c:pt idx="2325">
                        <c:v>1668</c:v>
                      </c:pt>
                      <c:pt idx="2326">
                        <c:v>1667</c:v>
                      </c:pt>
                      <c:pt idx="2327">
                        <c:v>1666</c:v>
                      </c:pt>
                      <c:pt idx="2328">
                        <c:v>1665</c:v>
                      </c:pt>
                      <c:pt idx="2329">
                        <c:v>1664</c:v>
                      </c:pt>
                      <c:pt idx="2330">
                        <c:v>1663</c:v>
                      </c:pt>
                      <c:pt idx="2331">
                        <c:v>1662</c:v>
                      </c:pt>
                      <c:pt idx="2332">
                        <c:v>1661</c:v>
                      </c:pt>
                      <c:pt idx="2333">
                        <c:v>1660</c:v>
                      </c:pt>
                      <c:pt idx="2334">
                        <c:v>1659</c:v>
                      </c:pt>
                      <c:pt idx="2335">
                        <c:v>1658</c:v>
                      </c:pt>
                      <c:pt idx="2336">
                        <c:v>1657</c:v>
                      </c:pt>
                      <c:pt idx="2337">
                        <c:v>1656</c:v>
                      </c:pt>
                      <c:pt idx="2338">
                        <c:v>1655</c:v>
                      </c:pt>
                      <c:pt idx="2339">
                        <c:v>1654</c:v>
                      </c:pt>
                      <c:pt idx="2340">
                        <c:v>1653</c:v>
                      </c:pt>
                      <c:pt idx="2341">
                        <c:v>1652</c:v>
                      </c:pt>
                      <c:pt idx="2342">
                        <c:v>1651</c:v>
                      </c:pt>
                      <c:pt idx="2343">
                        <c:v>1650</c:v>
                      </c:pt>
                      <c:pt idx="2344">
                        <c:v>1649</c:v>
                      </c:pt>
                      <c:pt idx="2345">
                        <c:v>1648</c:v>
                      </c:pt>
                      <c:pt idx="2346">
                        <c:v>1647</c:v>
                      </c:pt>
                      <c:pt idx="2347">
                        <c:v>1646</c:v>
                      </c:pt>
                      <c:pt idx="2348">
                        <c:v>1645</c:v>
                      </c:pt>
                      <c:pt idx="2349">
                        <c:v>1644</c:v>
                      </c:pt>
                      <c:pt idx="2350">
                        <c:v>1643</c:v>
                      </c:pt>
                      <c:pt idx="2351">
                        <c:v>1642</c:v>
                      </c:pt>
                      <c:pt idx="2352">
                        <c:v>1641</c:v>
                      </c:pt>
                      <c:pt idx="2353">
                        <c:v>1640</c:v>
                      </c:pt>
                      <c:pt idx="2354">
                        <c:v>1639</c:v>
                      </c:pt>
                      <c:pt idx="2355">
                        <c:v>1638</c:v>
                      </c:pt>
                      <c:pt idx="2356">
                        <c:v>1637</c:v>
                      </c:pt>
                      <c:pt idx="2357">
                        <c:v>1636</c:v>
                      </c:pt>
                      <c:pt idx="2358">
                        <c:v>1635</c:v>
                      </c:pt>
                      <c:pt idx="2359">
                        <c:v>1634</c:v>
                      </c:pt>
                      <c:pt idx="2360">
                        <c:v>1633</c:v>
                      </c:pt>
                      <c:pt idx="2361">
                        <c:v>1632</c:v>
                      </c:pt>
                      <c:pt idx="2362">
                        <c:v>1631</c:v>
                      </c:pt>
                      <c:pt idx="2363">
                        <c:v>1630</c:v>
                      </c:pt>
                      <c:pt idx="2364">
                        <c:v>1629</c:v>
                      </c:pt>
                      <c:pt idx="2365">
                        <c:v>1628</c:v>
                      </c:pt>
                      <c:pt idx="2366">
                        <c:v>1627</c:v>
                      </c:pt>
                      <c:pt idx="2367">
                        <c:v>1626</c:v>
                      </c:pt>
                      <c:pt idx="2368">
                        <c:v>1625</c:v>
                      </c:pt>
                      <c:pt idx="2369">
                        <c:v>1624</c:v>
                      </c:pt>
                      <c:pt idx="2370">
                        <c:v>1623</c:v>
                      </c:pt>
                      <c:pt idx="2371">
                        <c:v>1622</c:v>
                      </c:pt>
                      <c:pt idx="2372">
                        <c:v>1621</c:v>
                      </c:pt>
                      <c:pt idx="2373">
                        <c:v>1620</c:v>
                      </c:pt>
                      <c:pt idx="2374">
                        <c:v>1619</c:v>
                      </c:pt>
                      <c:pt idx="2375">
                        <c:v>1618</c:v>
                      </c:pt>
                      <c:pt idx="2376">
                        <c:v>1617</c:v>
                      </c:pt>
                      <c:pt idx="2377">
                        <c:v>1616</c:v>
                      </c:pt>
                      <c:pt idx="2378">
                        <c:v>1615</c:v>
                      </c:pt>
                      <c:pt idx="2379">
                        <c:v>1614</c:v>
                      </c:pt>
                      <c:pt idx="2380">
                        <c:v>1613</c:v>
                      </c:pt>
                      <c:pt idx="2381">
                        <c:v>1612</c:v>
                      </c:pt>
                      <c:pt idx="2382">
                        <c:v>1611</c:v>
                      </c:pt>
                      <c:pt idx="2383">
                        <c:v>1610</c:v>
                      </c:pt>
                      <c:pt idx="2384">
                        <c:v>1609</c:v>
                      </c:pt>
                      <c:pt idx="2385">
                        <c:v>1608</c:v>
                      </c:pt>
                      <c:pt idx="2386">
                        <c:v>1607</c:v>
                      </c:pt>
                      <c:pt idx="2387">
                        <c:v>1606</c:v>
                      </c:pt>
                      <c:pt idx="2388">
                        <c:v>1605</c:v>
                      </c:pt>
                      <c:pt idx="2389">
                        <c:v>1604</c:v>
                      </c:pt>
                      <c:pt idx="2390">
                        <c:v>1603</c:v>
                      </c:pt>
                      <c:pt idx="2391">
                        <c:v>1602</c:v>
                      </c:pt>
                      <c:pt idx="2392">
                        <c:v>1601</c:v>
                      </c:pt>
                      <c:pt idx="2393">
                        <c:v>1600</c:v>
                      </c:pt>
                      <c:pt idx="2394">
                        <c:v>1599</c:v>
                      </c:pt>
                      <c:pt idx="2395">
                        <c:v>1598</c:v>
                      </c:pt>
                      <c:pt idx="2396">
                        <c:v>1597</c:v>
                      </c:pt>
                      <c:pt idx="2397">
                        <c:v>1596</c:v>
                      </c:pt>
                      <c:pt idx="2398">
                        <c:v>1595</c:v>
                      </c:pt>
                      <c:pt idx="2399">
                        <c:v>1594</c:v>
                      </c:pt>
                      <c:pt idx="2400">
                        <c:v>1593</c:v>
                      </c:pt>
                      <c:pt idx="2401">
                        <c:v>1592</c:v>
                      </c:pt>
                      <c:pt idx="2402">
                        <c:v>1591</c:v>
                      </c:pt>
                      <c:pt idx="2403">
                        <c:v>1590</c:v>
                      </c:pt>
                      <c:pt idx="2404">
                        <c:v>1589</c:v>
                      </c:pt>
                      <c:pt idx="2405">
                        <c:v>1588</c:v>
                      </c:pt>
                      <c:pt idx="2406">
                        <c:v>1587</c:v>
                      </c:pt>
                      <c:pt idx="2407">
                        <c:v>1586</c:v>
                      </c:pt>
                      <c:pt idx="2408">
                        <c:v>1585</c:v>
                      </c:pt>
                      <c:pt idx="2409">
                        <c:v>1584</c:v>
                      </c:pt>
                      <c:pt idx="2410">
                        <c:v>1583</c:v>
                      </c:pt>
                      <c:pt idx="2411">
                        <c:v>1582</c:v>
                      </c:pt>
                      <c:pt idx="2412">
                        <c:v>1581</c:v>
                      </c:pt>
                      <c:pt idx="2413">
                        <c:v>1580</c:v>
                      </c:pt>
                      <c:pt idx="2414">
                        <c:v>1579</c:v>
                      </c:pt>
                      <c:pt idx="2415">
                        <c:v>1578</c:v>
                      </c:pt>
                      <c:pt idx="2416">
                        <c:v>1577</c:v>
                      </c:pt>
                      <c:pt idx="2417">
                        <c:v>1576</c:v>
                      </c:pt>
                      <c:pt idx="2418">
                        <c:v>1575</c:v>
                      </c:pt>
                      <c:pt idx="2419">
                        <c:v>1574</c:v>
                      </c:pt>
                      <c:pt idx="2420">
                        <c:v>1573</c:v>
                      </c:pt>
                      <c:pt idx="2421">
                        <c:v>1572</c:v>
                      </c:pt>
                      <c:pt idx="2422">
                        <c:v>1571</c:v>
                      </c:pt>
                      <c:pt idx="2423">
                        <c:v>1570</c:v>
                      </c:pt>
                      <c:pt idx="2424">
                        <c:v>1569</c:v>
                      </c:pt>
                      <c:pt idx="2425">
                        <c:v>1568</c:v>
                      </c:pt>
                      <c:pt idx="2426">
                        <c:v>1567</c:v>
                      </c:pt>
                      <c:pt idx="2427">
                        <c:v>1566</c:v>
                      </c:pt>
                      <c:pt idx="2428">
                        <c:v>1565</c:v>
                      </c:pt>
                      <c:pt idx="2429">
                        <c:v>1564</c:v>
                      </c:pt>
                      <c:pt idx="2430">
                        <c:v>1563</c:v>
                      </c:pt>
                      <c:pt idx="2431">
                        <c:v>1562</c:v>
                      </c:pt>
                      <c:pt idx="2432">
                        <c:v>1561</c:v>
                      </c:pt>
                      <c:pt idx="2433">
                        <c:v>1560</c:v>
                      </c:pt>
                      <c:pt idx="2434">
                        <c:v>1559</c:v>
                      </c:pt>
                      <c:pt idx="2435">
                        <c:v>1558</c:v>
                      </c:pt>
                      <c:pt idx="2436">
                        <c:v>1557</c:v>
                      </c:pt>
                      <c:pt idx="2437">
                        <c:v>1556</c:v>
                      </c:pt>
                      <c:pt idx="2438">
                        <c:v>1555</c:v>
                      </c:pt>
                      <c:pt idx="2439">
                        <c:v>1554</c:v>
                      </c:pt>
                      <c:pt idx="2440">
                        <c:v>1553</c:v>
                      </c:pt>
                      <c:pt idx="2441">
                        <c:v>1552</c:v>
                      </c:pt>
                      <c:pt idx="2442">
                        <c:v>1551</c:v>
                      </c:pt>
                      <c:pt idx="2443">
                        <c:v>1550</c:v>
                      </c:pt>
                      <c:pt idx="2444">
                        <c:v>1549</c:v>
                      </c:pt>
                      <c:pt idx="2445">
                        <c:v>1548</c:v>
                      </c:pt>
                      <c:pt idx="2446">
                        <c:v>1547</c:v>
                      </c:pt>
                      <c:pt idx="2447">
                        <c:v>1546</c:v>
                      </c:pt>
                      <c:pt idx="2448">
                        <c:v>1545</c:v>
                      </c:pt>
                      <c:pt idx="2449">
                        <c:v>1544</c:v>
                      </c:pt>
                      <c:pt idx="2450">
                        <c:v>1543</c:v>
                      </c:pt>
                      <c:pt idx="2451">
                        <c:v>1542</c:v>
                      </c:pt>
                      <c:pt idx="2452">
                        <c:v>1541</c:v>
                      </c:pt>
                      <c:pt idx="2453">
                        <c:v>1540</c:v>
                      </c:pt>
                      <c:pt idx="2454">
                        <c:v>1539</c:v>
                      </c:pt>
                      <c:pt idx="2455">
                        <c:v>1538</c:v>
                      </c:pt>
                      <c:pt idx="2456">
                        <c:v>1537</c:v>
                      </c:pt>
                      <c:pt idx="2457">
                        <c:v>1536</c:v>
                      </c:pt>
                      <c:pt idx="2458">
                        <c:v>1535</c:v>
                      </c:pt>
                      <c:pt idx="2459">
                        <c:v>1534</c:v>
                      </c:pt>
                      <c:pt idx="2460">
                        <c:v>1533</c:v>
                      </c:pt>
                      <c:pt idx="2461">
                        <c:v>1532</c:v>
                      </c:pt>
                      <c:pt idx="2462">
                        <c:v>1531</c:v>
                      </c:pt>
                      <c:pt idx="2463">
                        <c:v>1530</c:v>
                      </c:pt>
                      <c:pt idx="2464">
                        <c:v>1529</c:v>
                      </c:pt>
                      <c:pt idx="2465">
                        <c:v>1528</c:v>
                      </c:pt>
                      <c:pt idx="2466">
                        <c:v>1527</c:v>
                      </c:pt>
                      <c:pt idx="2467">
                        <c:v>1526</c:v>
                      </c:pt>
                      <c:pt idx="2468">
                        <c:v>1525</c:v>
                      </c:pt>
                      <c:pt idx="2469">
                        <c:v>1524</c:v>
                      </c:pt>
                      <c:pt idx="2470">
                        <c:v>1523</c:v>
                      </c:pt>
                      <c:pt idx="2471">
                        <c:v>1522</c:v>
                      </c:pt>
                      <c:pt idx="2472">
                        <c:v>1521</c:v>
                      </c:pt>
                      <c:pt idx="2473">
                        <c:v>1520</c:v>
                      </c:pt>
                      <c:pt idx="2474">
                        <c:v>1519</c:v>
                      </c:pt>
                      <c:pt idx="2475">
                        <c:v>1518</c:v>
                      </c:pt>
                      <c:pt idx="2476">
                        <c:v>1517</c:v>
                      </c:pt>
                      <c:pt idx="2477">
                        <c:v>1516</c:v>
                      </c:pt>
                      <c:pt idx="2478">
                        <c:v>1515</c:v>
                      </c:pt>
                      <c:pt idx="2479">
                        <c:v>1514</c:v>
                      </c:pt>
                      <c:pt idx="2480">
                        <c:v>1513</c:v>
                      </c:pt>
                      <c:pt idx="2481">
                        <c:v>1512</c:v>
                      </c:pt>
                      <c:pt idx="2482">
                        <c:v>1511</c:v>
                      </c:pt>
                      <c:pt idx="2483">
                        <c:v>1510</c:v>
                      </c:pt>
                      <c:pt idx="2484">
                        <c:v>1509</c:v>
                      </c:pt>
                      <c:pt idx="2485">
                        <c:v>1508</c:v>
                      </c:pt>
                      <c:pt idx="2486">
                        <c:v>1507</c:v>
                      </c:pt>
                      <c:pt idx="2487">
                        <c:v>1506</c:v>
                      </c:pt>
                      <c:pt idx="2488">
                        <c:v>1505</c:v>
                      </c:pt>
                      <c:pt idx="2489">
                        <c:v>1504</c:v>
                      </c:pt>
                      <c:pt idx="2490">
                        <c:v>1503</c:v>
                      </c:pt>
                      <c:pt idx="2491">
                        <c:v>1502</c:v>
                      </c:pt>
                      <c:pt idx="2492">
                        <c:v>1501</c:v>
                      </c:pt>
                      <c:pt idx="2493">
                        <c:v>1500</c:v>
                      </c:pt>
                      <c:pt idx="2494">
                        <c:v>1499</c:v>
                      </c:pt>
                      <c:pt idx="2495">
                        <c:v>1498</c:v>
                      </c:pt>
                      <c:pt idx="2496">
                        <c:v>1497</c:v>
                      </c:pt>
                      <c:pt idx="2497">
                        <c:v>1496</c:v>
                      </c:pt>
                      <c:pt idx="2498">
                        <c:v>1495</c:v>
                      </c:pt>
                      <c:pt idx="2499">
                        <c:v>1494</c:v>
                      </c:pt>
                      <c:pt idx="2500">
                        <c:v>1493</c:v>
                      </c:pt>
                      <c:pt idx="2501">
                        <c:v>1492</c:v>
                      </c:pt>
                      <c:pt idx="2502">
                        <c:v>1491</c:v>
                      </c:pt>
                      <c:pt idx="2503">
                        <c:v>1490</c:v>
                      </c:pt>
                      <c:pt idx="2504">
                        <c:v>1489</c:v>
                      </c:pt>
                      <c:pt idx="2505">
                        <c:v>1488</c:v>
                      </c:pt>
                      <c:pt idx="2506">
                        <c:v>1487</c:v>
                      </c:pt>
                      <c:pt idx="2507">
                        <c:v>1486</c:v>
                      </c:pt>
                      <c:pt idx="2508">
                        <c:v>1485</c:v>
                      </c:pt>
                      <c:pt idx="2509">
                        <c:v>1484</c:v>
                      </c:pt>
                      <c:pt idx="2510">
                        <c:v>1483</c:v>
                      </c:pt>
                      <c:pt idx="2511">
                        <c:v>1482</c:v>
                      </c:pt>
                      <c:pt idx="2512">
                        <c:v>1481</c:v>
                      </c:pt>
                      <c:pt idx="2513">
                        <c:v>1480</c:v>
                      </c:pt>
                      <c:pt idx="2514">
                        <c:v>1479</c:v>
                      </c:pt>
                      <c:pt idx="2515">
                        <c:v>1478</c:v>
                      </c:pt>
                      <c:pt idx="2516">
                        <c:v>1477</c:v>
                      </c:pt>
                      <c:pt idx="2517">
                        <c:v>1476</c:v>
                      </c:pt>
                      <c:pt idx="2518">
                        <c:v>1475</c:v>
                      </c:pt>
                      <c:pt idx="2519">
                        <c:v>1474</c:v>
                      </c:pt>
                      <c:pt idx="2520">
                        <c:v>1473</c:v>
                      </c:pt>
                      <c:pt idx="2521">
                        <c:v>1472</c:v>
                      </c:pt>
                      <c:pt idx="2522">
                        <c:v>1471</c:v>
                      </c:pt>
                      <c:pt idx="2523">
                        <c:v>1470</c:v>
                      </c:pt>
                      <c:pt idx="2524">
                        <c:v>1469</c:v>
                      </c:pt>
                      <c:pt idx="2525">
                        <c:v>1468</c:v>
                      </c:pt>
                      <c:pt idx="2526">
                        <c:v>1467</c:v>
                      </c:pt>
                      <c:pt idx="2527">
                        <c:v>1466</c:v>
                      </c:pt>
                      <c:pt idx="2528">
                        <c:v>1465</c:v>
                      </c:pt>
                      <c:pt idx="2529">
                        <c:v>1464</c:v>
                      </c:pt>
                      <c:pt idx="2530">
                        <c:v>1463</c:v>
                      </c:pt>
                      <c:pt idx="2531">
                        <c:v>1462</c:v>
                      </c:pt>
                      <c:pt idx="2532">
                        <c:v>1461</c:v>
                      </c:pt>
                      <c:pt idx="2533">
                        <c:v>1460</c:v>
                      </c:pt>
                      <c:pt idx="2534">
                        <c:v>1459</c:v>
                      </c:pt>
                      <c:pt idx="2535">
                        <c:v>1458</c:v>
                      </c:pt>
                      <c:pt idx="2536">
                        <c:v>1457</c:v>
                      </c:pt>
                      <c:pt idx="2537">
                        <c:v>1456</c:v>
                      </c:pt>
                      <c:pt idx="2538">
                        <c:v>1455</c:v>
                      </c:pt>
                      <c:pt idx="2539">
                        <c:v>1454</c:v>
                      </c:pt>
                      <c:pt idx="2540">
                        <c:v>1453</c:v>
                      </c:pt>
                      <c:pt idx="2541">
                        <c:v>1452</c:v>
                      </c:pt>
                      <c:pt idx="2542">
                        <c:v>1451</c:v>
                      </c:pt>
                      <c:pt idx="2543">
                        <c:v>1450</c:v>
                      </c:pt>
                      <c:pt idx="2544">
                        <c:v>1449</c:v>
                      </c:pt>
                      <c:pt idx="2545">
                        <c:v>1448</c:v>
                      </c:pt>
                      <c:pt idx="2546">
                        <c:v>1447</c:v>
                      </c:pt>
                      <c:pt idx="2547">
                        <c:v>1446</c:v>
                      </c:pt>
                      <c:pt idx="2548">
                        <c:v>1445</c:v>
                      </c:pt>
                      <c:pt idx="2549">
                        <c:v>1444</c:v>
                      </c:pt>
                      <c:pt idx="2550">
                        <c:v>1443</c:v>
                      </c:pt>
                      <c:pt idx="2551">
                        <c:v>1442</c:v>
                      </c:pt>
                      <c:pt idx="2552">
                        <c:v>1441</c:v>
                      </c:pt>
                      <c:pt idx="2553">
                        <c:v>1440</c:v>
                      </c:pt>
                      <c:pt idx="2554">
                        <c:v>1439</c:v>
                      </c:pt>
                      <c:pt idx="2555">
                        <c:v>1438</c:v>
                      </c:pt>
                      <c:pt idx="2556">
                        <c:v>1437</c:v>
                      </c:pt>
                      <c:pt idx="2557">
                        <c:v>1436</c:v>
                      </c:pt>
                      <c:pt idx="2558">
                        <c:v>1435</c:v>
                      </c:pt>
                      <c:pt idx="2559">
                        <c:v>1434</c:v>
                      </c:pt>
                      <c:pt idx="2560">
                        <c:v>1433</c:v>
                      </c:pt>
                      <c:pt idx="2561">
                        <c:v>1432</c:v>
                      </c:pt>
                      <c:pt idx="2562">
                        <c:v>1431</c:v>
                      </c:pt>
                      <c:pt idx="2563">
                        <c:v>1430</c:v>
                      </c:pt>
                      <c:pt idx="2564">
                        <c:v>1429</c:v>
                      </c:pt>
                      <c:pt idx="2565">
                        <c:v>1428</c:v>
                      </c:pt>
                      <c:pt idx="2566">
                        <c:v>1427</c:v>
                      </c:pt>
                      <c:pt idx="2567">
                        <c:v>1426</c:v>
                      </c:pt>
                      <c:pt idx="2568">
                        <c:v>1425</c:v>
                      </c:pt>
                      <c:pt idx="2569">
                        <c:v>1424</c:v>
                      </c:pt>
                      <c:pt idx="2570">
                        <c:v>1423</c:v>
                      </c:pt>
                      <c:pt idx="2571">
                        <c:v>1422</c:v>
                      </c:pt>
                      <c:pt idx="2572">
                        <c:v>1421</c:v>
                      </c:pt>
                      <c:pt idx="2573">
                        <c:v>1420</c:v>
                      </c:pt>
                      <c:pt idx="2574">
                        <c:v>1419</c:v>
                      </c:pt>
                      <c:pt idx="2575">
                        <c:v>1418</c:v>
                      </c:pt>
                      <c:pt idx="2576">
                        <c:v>1417</c:v>
                      </c:pt>
                      <c:pt idx="2577">
                        <c:v>1416</c:v>
                      </c:pt>
                      <c:pt idx="2578">
                        <c:v>1415</c:v>
                      </c:pt>
                      <c:pt idx="2579">
                        <c:v>1414</c:v>
                      </c:pt>
                      <c:pt idx="2580">
                        <c:v>1413</c:v>
                      </c:pt>
                      <c:pt idx="2581">
                        <c:v>1412</c:v>
                      </c:pt>
                      <c:pt idx="2582">
                        <c:v>1411</c:v>
                      </c:pt>
                      <c:pt idx="2583">
                        <c:v>1410</c:v>
                      </c:pt>
                      <c:pt idx="2584">
                        <c:v>1409</c:v>
                      </c:pt>
                      <c:pt idx="2585">
                        <c:v>1408</c:v>
                      </c:pt>
                      <c:pt idx="2586">
                        <c:v>1407</c:v>
                      </c:pt>
                      <c:pt idx="2587">
                        <c:v>1406</c:v>
                      </c:pt>
                      <c:pt idx="2588">
                        <c:v>1405</c:v>
                      </c:pt>
                      <c:pt idx="2589">
                        <c:v>1404</c:v>
                      </c:pt>
                      <c:pt idx="2590">
                        <c:v>1403</c:v>
                      </c:pt>
                      <c:pt idx="2591">
                        <c:v>1402</c:v>
                      </c:pt>
                      <c:pt idx="2592">
                        <c:v>1401</c:v>
                      </c:pt>
                      <c:pt idx="2593">
                        <c:v>1400</c:v>
                      </c:pt>
                      <c:pt idx="2594">
                        <c:v>1399</c:v>
                      </c:pt>
                      <c:pt idx="2595">
                        <c:v>1398</c:v>
                      </c:pt>
                      <c:pt idx="2596">
                        <c:v>1397</c:v>
                      </c:pt>
                      <c:pt idx="2597">
                        <c:v>1396</c:v>
                      </c:pt>
                      <c:pt idx="2598">
                        <c:v>1395</c:v>
                      </c:pt>
                      <c:pt idx="2599">
                        <c:v>1394</c:v>
                      </c:pt>
                      <c:pt idx="2600">
                        <c:v>1393</c:v>
                      </c:pt>
                      <c:pt idx="2601">
                        <c:v>1392</c:v>
                      </c:pt>
                      <c:pt idx="2602">
                        <c:v>1391</c:v>
                      </c:pt>
                      <c:pt idx="2603">
                        <c:v>1390</c:v>
                      </c:pt>
                      <c:pt idx="2604">
                        <c:v>1389</c:v>
                      </c:pt>
                      <c:pt idx="2605">
                        <c:v>1388</c:v>
                      </c:pt>
                      <c:pt idx="2606">
                        <c:v>1387</c:v>
                      </c:pt>
                      <c:pt idx="2607">
                        <c:v>1386</c:v>
                      </c:pt>
                      <c:pt idx="2608">
                        <c:v>1385</c:v>
                      </c:pt>
                      <c:pt idx="2609">
                        <c:v>1384</c:v>
                      </c:pt>
                      <c:pt idx="2610">
                        <c:v>1383</c:v>
                      </c:pt>
                      <c:pt idx="2611">
                        <c:v>1382</c:v>
                      </c:pt>
                      <c:pt idx="2612">
                        <c:v>1381</c:v>
                      </c:pt>
                      <c:pt idx="2613">
                        <c:v>1380</c:v>
                      </c:pt>
                      <c:pt idx="2614">
                        <c:v>1379</c:v>
                      </c:pt>
                      <c:pt idx="2615">
                        <c:v>1378</c:v>
                      </c:pt>
                      <c:pt idx="2616">
                        <c:v>1377</c:v>
                      </c:pt>
                      <c:pt idx="2617">
                        <c:v>1376</c:v>
                      </c:pt>
                      <c:pt idx="2618">
                        <c:v>1375</c:v>
                      </c:pt>
                      <c:pt idx="2619">
                        <c:v>1374</c:v>
                      </c:pt>
                      <c:pt idx="2620">
                        <c:v>1373</c:v>
                      </c:pt>
                      <c:pt idx="2621">
                        <c:v>1372</c:v>
                      </c:pt>
                      <c:pt idx="2622">
                        <c:v>1371</c:v>
                      </c:pt>
                      <c:pt idx="2623">
                        <c:v>1370</c:v>
                      </c:pt>
                      <c:pt idx="2624">
                        <c:v>1369</c:v>
                      </c:pt>
                      <c:pt idx="2625">
                        <c:v>1368</c:v>
                      </c:pt>
                      <c:pt idx="2626">
                        <c:v>1367</c:v>
                      </c:pt>
                      <c:pt idx="2627">
                        <c:v>1366</c:v>
                      </c:pt>
                      <c:pt idx="2628">
                        <c:v>1365</c:v>
                      </c:pt>
                      <c:pt idx="2629">
                        <c:v>1364</c:v>
                      </c:pt>
                      <c:pt idx="2630">
                        <c:v>1363</c:v>
                      </c:pt>
                      <c:pt idx="2631">
                        <c:v>1362</c:v>
                      </c:pt>
                      <c:pt idx="2632">
                        <c:v>1361</c:v>
                      </c:pt>
                      <c:pt idx="2633">
                        <c:v>1360</c:v>
                      </c:pt>
                      <c:pt idx="2634">
                        <c:v>1359</c:v>
                      </c:pt>
                      <c:pt idx="2635">
                        <c:v>1358</c:v>
                      </c:pt>
                      <c:pt idx="2636">
                        <c:v>1357</c:v>
                      </c:pt>
                      <c:pt idx="2637">
                        <c:v>1356</c:v>
                      </c:pt>
                      <c:pt idx="2638">
                        <c:v>1355</c:v>
                      </c:pt>
                      <c:pt idx="2639">
                        <c:v>1354</c:v>
                      </c:pt>
                      <c:pt idx="2640">
                        <c:v>1353</c:v>
                      </c:pt>
                      <c:pt idx="2641">
                        <c:v>1352</c:v>
                      </c:pt>
                      <c:pt idx="2642">
                        <c:v>1351</c:v>
                      </c:pt>
                      <c:pt idx="2643">
                        <c:v>1350</c:v>
                      </c:pt>
                      <c:pt idx="2644">
                        <c:v>1349</c:v>
                      </c:pt>
                      <c:pt idx="2645">
                        <c:v>1348</c:v>
                      </c:pt>
                      <c:pt idx="2646">
                        <c:v>1347</c:v>
                      </c:pt>
                      <c:pt idx="2647">
                        <c:v>1346</c:v>
                      </c:pt>
                      <c:pt idx="2648">
                        <c:v>1345</c:v>
                      </c:pt>
                      <c:pt idx="2649">
                        <c:v>1344</c:v>
                      </c:pt>
                      <c:pt idx="2650">
                        <c:v>1343</c:v>
                      </c:pt>
                      <c:pt idx="2651">
                        <c:v>1342</c:v>
                      </c:pt>
                      <c:pt idx="2652">
                        <c:v>1341</c:v>
                      </c:pt>
                      <c:pt idx="2653">
                        <c:v>1340</c:v>
                      </c:pt>
                      <c:pt idx="2654">
                        <c:v>1339</c:v>
                      </c:pt>
                      <c:pt idx="2655">
                        <c:v>1338</c:v>
                      </c:pt>
                      <c:pt idx="2656">
                        <c:v>1337</c:v>
                      </c:pt>
                      <c:pt idx="2657">
                        <c:v>1336</c:v>
                      </c:pt>
                      <c:pt idx="2658">
                        <c:v>1335</c:v>
                      </c:pt>
                      <c:pt idx="2659">
                        <c:v>1334</c:v>
                      </c:pt>
                      <c:pt idx="2660">
                        <c:v>1333</c:v>
                      </c:pt>
                      <c:pt idx="2661">
                        <c:v>1332</c:v>
                      </c:pt>
                      <c:pt idx="2662">
                        <c:v>1331</c:v>
                      </c:pt>
                      <c:pt idx="2663">
                        <c:v>1330</c:v>
                      </c:pt>
                      <c:pt idx="2664">
                        <c:v>1329</c:v>
                      </c:pt>
                      <c:pt idx="2665">
                        <c:v>1328</c:v>
                      </c:pt>
                      <c:pt idx="2666">
                        <c:v>1327</c:v>
                      </c:pt>
                      <c:pt idx="2667">
                        <c:v>1326</c:v>
                      </c:pt>
                      <c:pt idx="2668">
                        <c:v>1325</c:v>
                      </c:pt>
                      <c:pt idx="2669">
                        <c:v>1324</c:v>
                      </c:pt>
                      <c:pt idx="2670">
                        <c:v>1323</c:v>
                      </c:pt>
                      <c:pt idx="2671">
                        <c:v>1322</c:v>
                      </c:pt>
                      <c:pt idx="2672">
                        <c:v>1321</c:v>
                      </c:pt>
                      <c:pt idx="2673">
                        <c:v>1320</c:v>
                      </c:pt>
                      <c:pt idx="2674">
                        <c:v>1319</c:v>
                      </c:pt>
                      <c:pt idx="2675">
                        <c:v>1318</c:v>
                      </c:pt>
                      <c:pt idx="2676">
                        <c:v>1317</c:v>
                      </c:pt>
                      <c:pt idx="2677">
                        <c:v>1316</c:v>
                      </c:pt>
                      <c:pt idx="2678">
                        <c:v>1315</c:v>
                      </c:pt>
                      <c:pt idx="2679">
                        <c:v>1314</c:v>
                      </c:pt>
                      <c:pt idx="2680">
                        <c:v>1313</c:v>
                      </c:pt>
                      <c:pt idx="2681">
                        <c:v>1312</c:v>
                      </c:pt>
                      <c:pt idx="2682">
                        <c:v>1311</c:v>
                      </c:pt>
                      <c:pt idx="2683">
                        <c:v>1310</c:v>
                      </c:pt>
                      <c:pt idx="2684">
                        <c:v>1309</c:v>
                      </c:pt>
                      <c:pt idx="2685">
                        <c:v>1308</c:v>
                      </c:pt>
                      <c:pt idx="2686">
                        <c:v>1307</c:v>
                      </c:pt>
                      <c:pt idx="2687">
                        <c:v>1306</c:v>
                      </c:pt>
                      <c:pt idx="2688">
                        <c:v>1305</c:v>
                      </c:pt>
                      <c:pt idx="2689">
                        <c:v>1304</c:v>
                      </c:pt>
                      <c:pt idx="2690">
                        <c:v>1303</c:v>
                      </c:pt>
                      <c:pt idx="2691">
                        <c:v>1302</c:v>
                      </c:pt>
                      <c:pt idx="2692">
                        <c:v>1301</c:v>
                      </c:pt>
                      <c:pt idx="2693">
                        <c:v>1300</c:v>
                      </c:pt>
                      <c:pt idx="2694">
                        <c:v>1299</c:v>
                      </c:pt>
                      <c:pt idx="2695">
                        <c:v>1298</c:v>
                      </c:pt>
                      <c:pt idx="2696">
                        <c:v>1297</c:v>
                      </c:pt>
                      <c:pt idx="2697">
                        <c:v>1296</c:v>
                      </c:pt>
                      <c:pt idx="2698">
                        <c:v>1295</c:v>
                      </c:pt>
                      <c:pt idx="2699">
                        <c:v>1294</c:v>
                      </c:pt>
                      <c:pt idx="2700">
                        <c:v>1293</c:v>
                      </c:pt>
                      <c:pt idx="2701">
                        <c:v>1292</c:v>
                      </c:pt>
                      <c:pt idx="2702">
                        <c:v>1291</c:v>
                      </c:pt>
                      <c:pt idx="2703">
                        <c:v>1290</c:v>
                      </c:pt>
                      <c:pt idx="2704">
                        <c:v>1289</c:v>
                      </c:pt>
                      <c:pt idx="2705">
                        <c:v>1288</c:v>
                      </c:pt>
                      <c:pt idx="2706">
                        <c:v>1287</c:v>
                      </c:pt>
                      <c:pt idx="2707">
                        <c:v>1286</c:v>
                      </c:pt>
                      <c:pt idx="2708">
                        <c:v>1285</c:v>
                      </c:pt>
                      <c:pt idx="2709">
                        <c:v>1284</c:v>
                      </c:pt>
                      <c:pt idx="2710">
                        <c:v>1283</c:v>
                      </c:pt>
                      <c:pt idx="2711">
                        <c:v>1282</c:v>
                      </c:pt>
                      <c:pt idx="2712">
                        <c:v>1281</c:v>
                      </c:pt>
                      <c:pt idx="2713">
                        <c:v>1280</c:v>
                      </c:pt>
                      <c:pt idx="2714">
                        <c:v>1279</c:v>
                      </c:pt>
                      <c:pt idx="2715">
                        <c:v>1278</c:v>
                      </c:pt>
                      <c:pt idx="2716">
                        <c:v>1277</c:v>
                      </c:pt>
                      <c:pt idx="2717">
                        <c:v>1276</c:v>
                      </c:pt>
                      <c:pt idx="2718">
                        <c:v>1275</c:v>
                      </c:pt>
                      <c:pt idx="2719">
                        <c:v>1274</c:v>
                      </c:pt>
                      <c:pt idx="2720">
                        <c:v>1273</c:v>
                      </c:pt>
                      <c:pt idx="2721">
                        <c:v>1272</c:v>
                      </c:pt>
                      <c:pt idx="2722">
                        <c:v>1271</c:v>
                      </c:pt>
                      <c:pt idx="2723">
                        <c:v>1270</c:v>
                      </c:pt>
                      <c:pt idx="2724">
                        <c:v>1269</c:v>
                      </c:pt>
                      <c:pt idx="2725">
                        <c:v>1268</c:v>
                      </c:pt>
                      <c:pt idx="2726">
                        <c:v>1267</c:v>
                      </c:pt>
                      <c:pt idx="2727">
                        <c:v>1266</c:v>
                      </c:pt>
                      <c:pt idx="2728">
                        <c:v>1265</c:v>
                      </c:pt>
                      <c:pt idx="2729">
                        <c:v>1264</c:v>
                      </c:pt>
                      <c:pt idx="2730">
                        <c:v>1263</c:v>
                      </c:pt>
                      <c:pt idx="2731">
                        <c:v>1262</c:v>
                      </c:pt>
                      <c:pt idx="2732">
                        <c:v>1261</c:v>
                      </c:pt>
                      <c:pt idx="2733">
                        <c:v>1260</c:v>
                      </c:pt>
                      <c:pt idx="2734">
                        <c:v>1259</c:v>
                      </c:pt>
                      <c:pt idx="2735">
                        <c:v>1258</c:v>
                      </c:pt>
                      <c:pt idx="2736">
                        <c:v>1257</c:v>
                      </c:pt>
                      <c:pt idx="2737">
                        <c:v>1256</c:v>
                      </c:pt>
                      <c:pt idx="2738">
                        <c:v>1255</c:v>
                      </c:pt>
                      <c:pt idx="2739">
                        <c:v>1254</c:v>
                      </c:pt>
                      <c:pt idx="2740">
                        <c:v>1253</c:v>
                      </c:pt>
                      <c:pt idx="2741">
                        <c:v>1252</c:v>
                      </c:pt>
                      <c:pt idx="2742">
                        <c:v>1251</c:v>
                      </c:pt>
                      <c:pt idx="2743">
                        <c:v>1250</c:v>
                      </c:pt>
                      <c:pt idx="2744">
                        <c:v>1249</c:v>
                      </c:pt>
                      <c:pt idx="2745">
                        <c:v>1248</c:v>
                      </c:pt>
                      <c:pt idx="2746">
                        <c:v>1247</c:v>
                      </c:pt>
                      <c:pt idx="2747">
                        <c:v>1246</c:v>
                      </c:pt>
                      <c:pt idx="2748">
                        <c:v>1245</c:v>
                      </c:pt>
                      <c:pt idx="2749">
                        <c:v>1244</c:v>
                      </c:pt>
                      <c:pt idx="2750">
                        <c:v>1243</c:v>
                      </c:pt>
                      <c:pt idx="2751">
                        <c:v>1242</c:v>
                      </c:pt>
                      <c:pt idx="2752">
                        <c:v>1241</c:v>
                      </c:pt>
                      <c:pt idx="2753">
                        <c:v>1240</c:v>
                      </c:pt>
                      <c:pt idx="2754">
                        <c:v>1239</c:v>
                      </c:pt>
                      <c:pt idx="2755">
                        <c:v>1238</c:v>
                      </c:pt>
                      <c:pt idx="2756">
                        <c:v>1237</c:v>
                      </c:pt>
                      <c:pt idx="2757">
                        <c:v>1236</c:v>
                      </c:pt>
                      <c:pt idx="2758">
                        <c:v>1235</c:v>
                      </c:pt>
                      <c:pt idx="2759">
                        <c:v>1234</c:v>
                      </c:pt>
                      <c:pt idx="2760">
                        <c:v>1233</c:v>
                      </c:pt>
                      <c:pt idx="2761">
                        <c:v>1232</c:v>
                      </c:pt>
                      <c:pt idx="2762">
                        <c:v>1231</c:v>
                      </c:pt>
                      <c:pt idx="2763">
                        <c:v>1230</c:v>
                      </c:pt>
                      <c:pt idx="2764">
                        <c:v>1229</c:v>
                      </c:pt>
                      <c:pt idx="2765">
                        <c:v>1228</c:v>
                      </c:pt>
                      <c:pt idx="2766">
                        <c:v>1227</c:v>
                      </c:pt>
                      <c:pt idx="2767">
                        <c:v>1226</c:v>
                      </c:pt>
                      <c:pt idx="2768">
                        <c:v>1225</c:v>
                      </c:pt>
                      <c:pt idx="2769">
                        <c:v>1224</c:v>
                      </c:pt>
                      <c:pt idx="2770">
                        <c:v>1223</c:v>
                      </c:pt>
                      <c:pt idx="2771">
                        <c:v>1222</c:v>
                      </c:pt>
                      <c:pt idx="2772">
                        <c:v>1221</c:v>
                      </c:pt>
                      <c:pt idx="2773">
                        <c:v>1220</c:v>
                      </c:pt>
                      <c:pt idx="2774">
                        <c:v>1219</c:v>
                      </c:pt>
                      <c:pt idx="2775">
                        <c:v>1218</c:v>
                      </c:pt>
                      <c:pt idx="2776">
                        <c:v>1217</c:v>
                      </c:pt>
                      <c:pt idx="2777">
                        <c:v>1216</c:v>
                      </c:pt>
                      <c:pt idx="2778">
                        <c:v>1215</c:v>
                      </c:pt>
                      <c:pt idx="2779">
                        <c:v>1214</c:v>
                      </c:pt>
                      <c:pt idx="2780">
                        <c:v>1213</c:v>
                      </c:pt>
                      <c:pt idx="2781">
                        <c:v>1212</c:v>
                      </c:pt>
                      <c:pt idx="2782">
                        <c:v>1211</c:v>
                      </c:pt>
                      <c:pt idx="2783">
                        <c:v>1210</c:v>
                      </c:pt>
                      <c:pt idx="2784">
                        <c:v>1209</c:v>
                      </c:pt>
                      <c:pt idx="2785">
                        <c:v>1208</c:v>
                      </c:pt>
                      <c:pt idx="2786">
                        <c:v>1207</c:v>
                      </c:pt>
                      <c:pt idx="2787">
                        <c:v>1206</c:v>
                      </c:pt>
                      <c:pt idx="2788">
                        <c:v>1205</c:v>
                      </c:pt>
                      <c:pt idx="2789">
                        <c:v>1204</c:v>
                      </c:pt>
                      <c:pt idx="2790">
                        <c:v>1203</c:v>
                      </c:pt>
                      <c:pt idx="2791">
                        <c:v>1202</c:v>
                      </c:pt>
                      <c:pt idx="2792">
                        <c:v>1201</c:v>
                      </c:pt>
                      <c:pt idx="2793">
                        <c:v>1200</c:v>
                      </c:pt>
                      <c:pt idx="2794">
                        <c:v>1199</c:v>
                      </c:pt>
                      <c:pt idx="2795">
                        <c:v>1198</c:v>
                      </c:pt>
                      <c:pt idx="2796">
                        <c:v>1197</c:v>
                      </c:pt>
                      <c:pt idx="2797">
                        <c:v>1196</c:v>
                      </c:pt>
                      <c:pt idx="2798">
                        <c:v>1195</c:v>
                      </c:pt>
                      <c:pt idx="2799">
                        <c:v>1194</c:v>
                      </c:pt>
                      <c:pt idx="2800">
                        <c:v>1193</c:v>
                      </c:pt>
                      <c:pt idx="2801">
                        <c:v>1192</c:v>
                      </c:pt>
                      <c:pt idx="2802">
                        <c:v>1191</c:v>
                      </c:pt>
                      <c:pt idx="2803">
                        <c:v>1190</c:v>
                      </c:pt>
                      <c:pt idx="2804">
                        <c:v>1189</c:v>
                      </c:pt>
                      <c:pt idx="2805">
                        <c:v>1188</c:v>
                      </c:pt>
                      <c:pt idx="2806">
                        <c:v>1187</c:v>
                      </c:pt>
                      <c:pt idx="2807">
                        <c:v>1186</c:v>
                      </c:pt>
                      <c:pt idx="2808">
                        <c:v>1185</c:v>
                      </c:pt>
                      <c:pt idx="2809">
                        <c:v>1184</c:v>
                      </c:pt>
                      <c:pt idx="2810">
                        <c:v>1183</c:v>
                      </c:pt>
                      <c:pt idx="2811">
                        <c:v>1182</c:v>
                      </c:pt>
                      <c:pt idx="2812">
                        <c:v>1181</c:v>
                      </c:pt>
                      <c:pt idx="2813">
                        <c:v>1180</c:v>
                      </c:pt>
                      <c:pt idx="2814">
                        <c:v>1179</c:v>
                      </c:pt>
                      <c:pt idx="2815">
                        <c:v>1178</c:v>
                      </c:pt>
                      <c:pt idx="2816">
                        <c:v>1177</c:v>
                      </c:pt>
                      <c:pt idx="2817">
                        <c:v>1176</c:v>
                      </c:pt>
                      <c:pt idx="2818">
                        <c:v>1175</c:v>
                      </c:pt>
                      <c:pt idx="2819">
                        <c:v>1174</c:v>
                      </c:pt>
                      <c:pt idx="2820">
                        <c:v>1173</c:v>
                      </c:pt>
                      <c:pt idx="2821">
                        <c:v>1172</c:v>
                      </c:pt>
                      <c:pt idx="2822">
                        <c:v>1171</c:v>
                      </c:pt>
                      <c:pt idx="2823">
                        <c:v>1170</c:v>
                      </c:pt>
                      <c:pt idx="2824">
                        <c:v>1169</c:v>
                      </c:pt>
                      <c:pt idx="2825">
                        <c:v>1168</c:v>
                      </c:pt>
                      <c:pt idx="2826">
                        <c:v>1167</c:v>
                      </c:pt>
                      <c:pt idx="2827">
                        <c:v>1166</c:v>
                      </c:pt>
                      <c:pt idx="2828">
                        <c:v>1165</c:v>
                      </c:pt>
                      <c:pt idx="2829">
                        <c:v>1164</c:v>
                      </c:pt>
                      <c:pt idx="2830">
                        <c:v>1163</c:v>
                      </c:pt>
                      <c:pt idx="2831">
                        <c:v>1162</c:v>
                      </c:pt>
                      <c:pt idx="2832">
                        <c:v>1161</c:v>
                      </c:pt>
                      <c:pt idx="2833">
                        <c:v>1160</c:v>
                      </c:pt>
                      <c:pt idx="2834">
                        <c:v>1159</c:v>
                      </c:pt>
                      <c:pt idx="2835">
                        <c:v>1158</c:v>
                      </c:pt>
                      <c:pt idx="2836">
                        <c:v>1157</c:v>
                      </c:pt>
                      <c:pt idx="2837">
                        <c:v>1156</c:v>
                      </c:pt>
                      <c:pt idx="2838">
                        <c:v>1155</c:v>
                      </c:pt>
                      <c:pt idx="2839">
                        <c:v>1154</c:v>
                      </c:pt>
                      <c:pt idx="2840">
                        <c:v>1153</c:v>
                      </c:pt>
                      <c:pt idx="2841">
                        <c:v>1152</c:v>
                      </c:pt>
                      <c:pt idx="2842">
                        <c:v>1151</c:v>
                      </c:pt>
                      <c:pt idx="2843">
                        <c:v>1150</c:v>
                      </c:pt>
                      <c:pt idx="2844">
                        <c:v>1149</c:v>
                      </c:pt>
                      <c:pt idx="2845">
                        <c:v>1148</c:v>
                      </c:pt>
                      <c:pt idx="2846">
                        <c:v>1147</c:v>
                      </c:pt>
                      <c:pt idx="2847">
                        <c:v>1146</c:v>
                      </c:pt>
                      <c:pt idx="2848">
                        <c:v>1145</c:v>
                      </c:pt>
                      <c:pt idx="2849">
                        <c:v>1144</c:v>
                      </c:pt>
                      <c:pt idx="2850">
                        <c:v>1143</c:v>
                      </c:pt>
                      <c:pt idx="2851">
                        <c:v>1142</c:v>
                      </c:pt>
                      <c:pt idx="2852">
                        <c:v>1141</c:v>
                      </c:pt>
                      <c:pt idx="2853">
                        <c:v>1140</c:v>
                      </c:pt>
                      <c:pt idx="2854">
                        <c:v>1139</c:v>
                      </c:pt>
                      <c:pt idx="2855">
                        <c:v>1138</c:v>
                      </c:pt>
                      <c:pt idx="2856">
                        <c:v>1137</c:v>
                      </c:pt>
                      <c:pt idx="2857">
                        <c:v>1136</c:v>
                      </c:pt>
                      <c:pt idx="2858">
                        <c:v>1135</c:v>
                      </c:pt>
                      <c:pt idx="2859">
                        <c:v>1134</c:v>
                      </c:pt>
                      <c:pt idx="2860">
                        <c:v>1133</c:v>
                      </c:pt>
                      <c:pt idx="2861">
                        <c:v>1132</c:v>
                      </c:pt>
                      <c:pt idx="2862">
                        <c:v>1131</c:v>
                      </c:pt>
                      <c:pt idx="2863">
                        <c:v>1130</c:v>
                      </c:pt>
                      <c:pt idx="2864">
                        <c:v>1129</c:v>
                      </c:pt>
                      <c:pt idx="2865">
                        <c:v>1128</c:v>
                      </c:pt>
                      <c:pt idx="2866">
                        <c:v>1127</c:v>
                      </c:pt>
                      <c:pt idx="2867">
                        <c:v>1126</c:v>
                      </c:pt>
                      <c:pt idx="2868">
                        <c:v>1125</c:v>
                      </c:pt>
                      <c:pt idx="2869">
                        <c:v>1124</c:v>
                      </c:pt>
                      <c:pt idx="2870">
                        <c:v>1123</c:v>
                      </c:pt>
                      <c:pt idx="2871">
                        <c:v>1122</c:v>
                      </c:pt>
                      <c:pt idx="2872">
                        <c:v>1121</c:v>
                      </c:pt>
                      <c:pt idx="2873">
                        <c:v>1120</c:v>
                      </c:pt>
                      <c:pt idx="2874">
                        <c:v>1119</c:v>
                      </c:pt>
                      <c:pt idx="2875">
                        <c:v>1118</c:v>
                      </c:pt>
                      <c:pt idx="2876">
                        <c:v>1117</c:v>
                      </c:pt>
                      <c:pt idx="2877">
                        <c:v>1116</c:v>
                      </c:pt>
                      <c:pt idx="2878">
                        <c:v>1115</c:v>
                      </c:pt>
                      <c:pt idx="2879">
                        <c:v>1114</c:v>
                      </c:pt>
                      <c:pt idx="2880">
                        <c:v>1113</c:v>
                      </c:pt>
                      <c:pt idx="2881">
                        <c:v>1112</c:v>
                      </c:pt>
                      <c:pt idx="2882">
                        <c:v>1111</c:v>
                      </c:pt>
                      <c:pt idx="2883">
                        <c:v>1110</c:v>
                      </c:pt>
                      <c:pt idx="2884">
                        <c:v>1109</c:v>
                      </c:pt>
                      <c:pt idx="2885">
                        <c:v>1108</c:v>
                      </c:pt>
                      <c:pt idx="2886">
                        <c:v>1107</c:v>
                      </c:pt>
                      <c:pt idx="2887">
                        <c:v>1106</c:v>
                      </c:pt>
                      <c:pt idx="2888">
                        <c:v>1105</c:v>
                      </c:pt>
                      <c:pt idx="2889">
                        <c:v>1104</c:v>
                      </c:pt>
                      <c:pt idx="2890">
                        <c:v>1103</c:v>
                      </c:pt>
                      <c:pt idx="2891">
                        <c:v>1102</c:v>
                      </c:pt>
                      <c:pt idx="2892">
                        <c:v>1101</c:v>
                      </c:pt>
                      <c:pt idx="2893">
                        <c:v>1100</c:v>
                      </c:pt>
                      <c:pt idx="2894">
                        <c:v>1099</c:v>
                      </c:pt>
                      <c:pt idx="2895">
                        <c:v>1098</c:v>
                      </c:pt>
                      <c:pt idx="2896">
                        <c:v>1097</c:v>
                      </c:pt>
                      <c:pt idx="2897">
                        <c:v>1096</c:v>
                      </c:pt>
                      <c:pt idx="2898">
                        <c:v>1095</c:v>
                      </c:pt>
                      <c:pt idx="2899">
                        <c:v>1094</c:v>
                      </c:pt>
                      <c:pt idx="2900">
                        <c:v>1093</c:v>
                      </c:pt>
                      <c:pt idx="2901">
                        <c:v>1092</c:v>
                      </c:pt>
                      <c:pt idx="2902">
                        <c:v>1091</c:v>
                      </c:pt>
                      <c:pt idx="2903">
                        <c:v>1090</c:v>
                      </c:pt>
                      <c:pt idx="2904">
                        <c:v>1089</c:v>
                      </c:pt>
                      <c:pt idx="2905">
                        <c:v>1088</c:v>
                      </c:pt>
                      <c:pt idx="2906">
                        <c:v>1087</c:v>
                      </c:pt>
                      <c:pt idx="2907">
                        <c:v>1086</c:v>
                      </c:pt>
                      <c:pt idx="2908">
                        <c:v>1085</c:v>
                      </c:pt>
                      <c:pt idx="2909">
                        <c:v>1084</c:v>
                      </c:pt>
                      <c:pt idx="2910">
                        <c:v>1083</c:v>
                      </c:pt>
                      <c:pt idx="2911">
                        <c:v>1082</c:v>
                      </c:pt>
                      <c:pt idx="2912">
                        <c:v>1081</c:v>
                      </c:pt>
                      <c:pt idx="2913">
                        <c:v>1080</c:v>
                      </c:pt>
                      <c:pt idx="2914">
                        <c:v>1079</c:v>
                      </c:pt>
                      <c:pt idx="2915">
                        <c:v>1078</c:v>
                      </c:pt>
                      <c:pt idx="2916">
                        <c:v>1077</c:v>
                      </c:pt>
                      <c:pt idx="2917">
                        <c:v>1076</c:v>
                      </c:pt>
                      <c:pt idx="2918">
                        <c:v>1075</c:v>
                      </c:pt>
                      <c:pt idx="2919">
                        <c:v>1074</c:v>
                      </c:pt>
                      <c:pt idx="2920">
                        <c:v>1073</c:v>
                      </c:pt>
                      <c:pt idx="2921">
                        <c:v>1072</c:v>
                      </c:pt>
                      <c:pt idx="2922">
                        <c:v>1071</c:v>
                      </c:pt>
                      <c:pt idx="2923">
                        <c:v>1070</c:v>
                      </c:pt>
                      <c:pt idx="2924">
                        <c:v>1069</c:v>
                      </c:pt>
                      <c:pt idx="2925">
                        <c:v>1068</c:v>
                      </c:pt>
                      <c:pt idx="2926">
                        <c:v>1067</c:v>
                      </c:pt>
                      <c:pt idx="2927">
                        <c:v>1066</c:v>
                      </c:pt>
                      <c:pt idx="2928">
                        <c:v>1065</c:v>
                      </c:pt>
                      <c:pt idx="2929">
                        <c:v>1064</c:v>
                      </c:pt>
                      <c:pt idx="2930">
                        <c:v>1063</c:v>
                      </c:pt>
                      <c:pt idx="2931">
                        <c:v>1062</c:v>
                      </c:pt>
                      <c:pt idx="2932">
                        <c:v>1061</c:v>
                      </c:pt>
                      <c:pt idx="2933">
                        <c:v>1060</c:v>
                      </c:pt>
                      <c:pt idx="2934">
                        <c:v>1059</c:v>
                      </c:pt>
                      <c:pt idx="2935">
                        <c:v>1058</c:v>
                      </c:pt>
                      <c:pt idx="2936">
                        <c:v>1057</c:v>
                      </c:pt>
                      <c:pt idx="2937">
                        <c:v>1056</c:v>
                      </c:pt>
                      <c:pt idx="2938">
                        <c:v>1055</c:v>
                      </c:pt>
                      <c:pt idx="2939">
                        <c:v>1054</c:v>
                      </c:pt>
                      <c:pt idx="2940">
                        <c:v>1053</c:v>
                      </c:pt>
                      <c:pt idx="2941">
                        <c:v>1052</c:v>
                      </c:pt>
                      <c:pt idx="2942">
                        <c:v>1051</c:v>
                      </c:pt>
                      <c:pt idx="2943">
                        <c:v>1050</c:v>
                      </c:pt>
                      <c:pt idx="2944">
                        <c:v>1049</c:v>
                      </c:pt>
                      <c:pt idx="2945">
                        <c:v>1048</c:v>
                      </c:pt>
                      <c:pt idx="2946">
                        <c:v>1047</c:v>
                      </c:pt>
                      <c:pt idx="2947">
                        <c:v>1046</c:v>
                      </c:pt>
                      <c:pt idx="2948">
                        <c:v>1045</c:v>
                      </c:pt>
                      <c:pt idx="2949">
                        <c:v>1044</c:v>
                      </c:pt>
                      <c:pt idx="2950">
                        <c:v>1043</c:v>
                      </c:pt>
                      <c:pt idx="2951">
                        <c:v>1042</c:v>
                      </c:pt>
                      <c:pt idx="2952">
                        <c:v>1041</c:v>
                      </c:pt>
                      <c:pt idx="2953">
                        <c:v>1040</c:v>
                      </c:pt>
                      <c:pt idx="2954">
                        <c:v>1039</c:v>
                      </c:pt>
                      <c:pt idx="2955">
                        <c:v>1038</c:v>
                      </c:pt>
                      <c:pt idx="2956">
                        <c:v>1037</c:v>
                      </c:pt>
                      <c:pt idx="2957">
                        <c:v>1036</c:v>
                      </c:pt>
                      <c:pt idx="2958">
                        <c:v>1035</c:v>
                      </c:pt>
                      <c:pt idx="2959">
                        <c:v>1034</c:v>
                      </c:pt>
                      <c:pt idx="2960">
                        <c:v>1033</c:v>
                      </c:pt>
                      <c:pt idx="2961">
                        <c:v>1032</c:v>
                      </c:pt>
                      <c:pt idx="2962">
                        <c:v>1031</c:v>
                      </c:pt>
                      <c:pt idx="2963">
                        <c:v>1030</c:v>
                      </c:pt>
                      <c:pt idx="2964">
                        <c:v>1029</c:v>
                      </c:pt>
                      <c:pt idx="2965">
                        <c:v>1028</c:v>
                      </c:pt>
                      <c:pt idx="2966">
                        <c:v>1027</c:v>
                      </c:pt>
                      <c:pt idx="2967">
                        <c:v>1026</c:v>
                      </c:pt>
                      <c:pt idx="2968">
                        <c:v>1025</c:v>
                      </c:pt>
                      <c:pt idx="2969">
                        <c:v>1024</c:v>
                      </c:pt>
                      <c:pt idx="2970">
                        <c:v>1023</c:v>
                      </c:pt>
                      <c:pt idx="2971">
                        <c:v>1022</c:v>
                      </c:pt>
                      <c:pt idx="2972">
                        <c:v>1021</c:v>
                      </c:pt>
                      <c:pt idx="2973">
                        <c:v>1020</c:v>
                      </c:pt>
                      <c:pt idx="2974">
                        <c:v>1019</c:v>
                      </c:pt>
                      <c:pt idx="2975">
                        <c:v>1018</c:v>
                      </c:pt>
                      <c:pt idx="2976">
                        <c:v>1017</c:v>
                      </c:pt>
                      <c:pt idx="2977">
                        <c:v>1016</c:v>
                      </c:pt>
                      <c:pt idx="2978">
                        <c:v>1015</c:v>
                      </c:pt>
                      <c:pt idx="2979">
                        <c:v>1014</c:v>
                      </c:pt>
                      <c:pt idx="2980">
                        <c:v>1013</c:v>
                      </c:pt>
                      <c:pt idx="2981">
                        <c:v>1012</c:v>
                      </c:pt>
                      <c:pt idx="2982">
                        <c:v>1011</c:v>
                      </c:pt>
                      <c:pt idx="2983">
                        <c:v>1010</c:v>
                      </c:pt>
                      <c:pt idx="2984">
                        <c:v>1009</c:v>
                      </c:pt>
                      <c:pt idx="2985">
                        <c:v>1008</c:v>
                      </c:pt>
                      <c:pt idx="2986">
                        <c:v>1007</c:v>
                      </c:pt>
                      <c:pt idx="2987">
                        <c:v>1006</c:v>
                      </c:pt>
                      <c:pt idx="2988">
                        <c:v>1005</c:v>
                      </c:pt>
                      <c:pt idx="2989">
                        <c:v>1004</c:v>
                      </c:pt>
                      <c:pt idx="2990">
                        <c:v>1003</c:v>
                      </c:pt>
                      <c:pt idx="2991">
                        <c:v>1002</c:v>
                      </c:pt>
                      <c:pt idx="2992">
                        <c:v>1001</c:v>
                      </c:pt>
                      <c:pt idx="2993">
                        <c:v>1000</c:v>
                      </c:pt>
                      <c:pt idx="2994">
                        <c:v>999</c:v>
                      </c:pt>
                      <c:pt idx="2995">
                        <c:v>998</c:v>
                      </c:pt>
                      <c:pt idx="2996">
                        <c:v>997</c:v>
                      </c:pt>
                      <c:pt idx="2997">
                        <c:v>996</c:v>
                      </c:pt>
                      <c:pt idx="2998">
                        <c:v>995</c:v>
                      </c:pt>
                      <c:pt idx="2999">
                        <c:v>994</c:v>
                      </c:pt>
                      <c:pt idx="3000">
                        <c:v>993</c:v>
                      </c:pt>
                      <c:pt idx="3001">
                        <c:v>992</c:v>
                      </c:pt>
                      <c:pt idx="3002">
                        <c:v>991</c:v>
                      </c:pt>
                      <c:pt idx="3003">
                        <c:v>990</c:v>
                      </c:pt>
                      <c:pt idx="3004">
                        <c:v>989</c:v>
                      </c:pt>
                      <c:pt idx="3005">
                        <c:v>988</c:v>
                      </c:pt>
                      <c:pt idx="3006">
                        <c:v>987</c:v>
                      </c:pt>
                      <c:pt idx="3007">
                        <c:v>986</c:v>
                      </c:pt>
                      <c:pt idx="3008">
                        <c:v>985</c:v>
                      </c:pt>
                      <c:pt idx="3009">
                        <c:v>984</c:v>
                      </c:pt>
                      <c:pt idx="3010">
                        <c:v>983</c:v>
                      </c:pt>
                      <c:pt idx="3011">
                        <c:v>982</c:v>
                      </c:pt>
                      <c:pt idx="3012">
                        <c:v>981</c:v>
                      </c:pt>
                      <c:pt idx="3013">
                        <c:v>980</c:v>
                      </c:pt>
                      <c:pt idx="3014">
                        <c:v>979</c:v>
                      </c:pt>
                      <c:pt idx="3015">
                        <c:v>978</c:v>
                      </c:pt>
                      <c:pt idx="3016">
                        <c:v>977</c:v>
                      </c:pt>
                      <c:pt idx="3017">
                        <c:v>976</c:v>
                      </c:pt>
                      <c:pt idx="3018">
                        <c:v>975</c:v>
                      </c:pt>
                      <c:pt idx="3019">
                        <c:v>974</c:v>
                      </c:pt>
                      <c:pt idx="3020">
                        <c:v>973</c:v>
                      </c:pt>
                      <c:pt idx="3021">
                        <c:v>972</c:v>
                      </c:pt>
                      <c:pt idx="3022">
                        <c:v>971</c:v>
                      </c:pt>
                      <c:pt idx="3023">
                        <c:v>970</c:v>
                      </c:pt>
                      <c:pt idx="3024">
                        <c:v>969</c:v>
                      </c:pt>
                      <c:pt idx="3025">
                        <c:v>968</c:v>
                      </c:pt>
                      <c:pt idx="3026">
                        <c:v>967</c:v>
                      </c:pt>
                      <c:pt idx="3027">
                        <c:v>966</c:v>
                      </c:pt>
                      <c:pt idx="3028">
                        <c:v>965</c:v>
                      </c:pt>
                      <c:pt idx="3029">
                        <c:v>964</c:v>
                      </c:pt>
                      <c:pt idx="3030">
                        <c:v>963</c:v>
                      </c:pt>
                      <c:pt idx="3031">
                        <c:v>962</c:v>
                      </c:pt>
                      <c:pt idx="3032">
                        <c:v>961</c:v>
                      </c:pt>
                      <c:pt idx="3033">
                        <c:v>960</c:v>
                      </c:pt>
                      <c:pt idx="3034">
                        <c:v>959</c:v>
                      </c:pt>
                      <c:pt idx="3035">
                        <c:v>958</c:v>
                      </c:pt>
                      <c:pt idx="3036">
                        <c:v>957</c:v>
                      </c:pt>
                      <c:pt idx="3037">
                        <c:v>956</c:v>
                      </c:pt>
                      <c:pt idx="3038">
                        <c:v>955</c:v>
                      </c:pt>
                      <c:pt idx="3039">
                        <c:v>954</c:v>
                      </c:pt>
                      <c:pt idx="3040">
                        <c:v>953</c:v>
                      </c:pt>
                      <c:pt idx="3041">
                        <c:v>952</c:v>
                      </c:pt>
                      <c:pt idx="3042">
                        <c:v>951</c:v>
                      </c:pt>
                      <c:pt idx="3043">
                        <c:v>950</c:v>
                      </c:pt>
                      <c:pt idx="3044">
                        <c:v>949</c:v>
                      </c:pt>
                      <c:pt idx="3045">
                        <c:v>948</c:v>
                      </c:pt>
                      <c:pt idx="3046">
                        <c:v>947</c:v>
                      </c:pt>
                      <c:pt idx="3047">
                        <c:v>946</c:v>
                      </c:pt>
                      <c:pt idx="3048">
                        <c:v>945</c:v>
                      </c:pt>
                      <c:pt idx="3049">
                        <c:v>944</c:v>
                      </c:pt>
                      <c:pt idx="3050">
                        <c:v>943</c:v>
                      </c:pt>
                      <c:pt idx="3051">
                        <c:v>942</c:v>
                      </c:pt>
                      <c:pt idx="3052">
                        <c:v>941</c:v>
                      </c:pt>
                      <c:pt idx="3053">
                        <c:v>940</c:v>
                      </c:pt>
                      <c:pt idx="3054">
                        <c:v>939</c:v>
                      </c:pt>
                      <c:pt idx="3055">
                        <c:v>938</c:v>
                      </c:pt>
                      <c:pt idx="3056">
                        <c:v>937</c:v>
                      </c:pt>
                      <c:pt idx="3057">
                        <c:v>936</c:v>
                      </c:pt>
                      <c:pt idx="3058">
                        <c:v>935</c:v>
                      </c:pt>
                      <c:pt idx="3059">
                        <c:v>934</c:v>
                      </c:pt>
                      <c:pt idx="3060">
                        <c:v>933</c:v>
                      </c:pt>
                      <c:pt idx="3061">
                        <c:v>932</c:v>
                      </c:pt>
                      <c:pt idx="3062">
                        <c:v>931</c:v>
                      </c:pt>
                      <c:pt idx="3063">
                        <c:v>930</c:v>
                      </c:pt>
                      <c:pt idx="3064">
                        <c:v>929</c:v>
                      </c:pt>
                      <c:pt idx="3065">
                        <c:v>928</c:v>
                      </c:pt>
                      <c:pt idx="3066">
                        <c:v>927</c:v>
                      </c:pt>
                      <c:pt idx="3067">
                        <c:v>926</c:v>
                      </c:pt>
                      <c:pt idx="3068">
                        <c:v>925</c:v>
                      </c:pt>
                      <c:pt idx="3069">
                        <c:v>924</c:v>
                      </c:pt>
                      <c:pt idx="3070">
                        <c:v>923</c:v>
                      </c:pt>
                      <c:pt idx="3071">
                        <c:v>922</c:v>
                      </c:pt>
                      <c:pt idx="3072">
                        <c:v>921</c:v>
                      </c:pt>
                      <c:pt idx="3073">
                        <c:v>920</c:v>
                      </c:pt>
                      <c:pt idx="3074">
                        <c:v>919</c:v>
                      </c:pt>
                      <c:pt idx="3075">
                        <c:v>918</c:v>
                      </c:pt>
                      <c:pt idx="3076">
                        <c:v>917</c:v>
                      </c:pt>
                      <c:pt idx="3077">
                        <c:v>916</c:v>
                      </c:pt>
                      <c:pt idx="3078">
                        <c:v>915</c:v>
                      </c:pt>
                      <c:pt idx="3079">
                        <c:v>914</c:v>
                      </c:pt>
                      <c:pt idx="3080">
                        <c:v>913</c:v>
                      </c:pt>
                      <c:pt idx="3081">
                        <c:v>912</c:v>
                      </c:pt>
                      <c:pt idx="3082">
                        <c:v>911</c:v>
                      </c:pt>
                      <c:pt idx="3083">
                        <c:v>910</c:v>
                      </c:pt>
                      <c:pt idx="3084">
                        <c:v>909</c:v>
                      </c:pt>
                      <c:pt idx="3085">
                        <c:v>908</c:v>
                      </c:pt>
                      <c:pt idx="3086">
                        <c:v>907</c:v>
                      </c:pt>
                      <c:pt idx="3087">
                        <c:v>906</c:v>
                      </c:pt>
                      <c:pt idx="3088">
                        <c:v>905</c:v>
                      </c:pt>
                      <c:pt idx="3089">
                        <c:v>904</c:v>
                      </c:pt>
                      <c:pt idx="3090">
                        <c:v>903</c:v>
                      </c:pt>
                      <c:pt idx="3091">
                        <c:v>902</c:v>
                      </c:pt>
                      <c:pt idx="3092">
                        <c:v>901</c:v>
                      </c:pt>
                      <c:pt idx="3093">
                        <c:v>900</c:v>
                      </c:pt>
                      <c:pt idx="3094">
                        <c:v>899</c:v>
                      </c:pt>
                      <c:pt idx="3095">
                        <c:v>898</c:v>
                      </c:pt>
                      <c:pt idx="3096">
                        <c:v>897</c:v>
                      </c:pt>
                      <c:pt idx="3097">
                        <c:v>896</c:v>
                      </c:pt>
                      <c:pt idx="3098">
                        <c:v>895</c:v>
                      </c:pt>
                      <c:pt idx="3099">
                        <c:v>894</c:v>
                      </c:pt>
                      <c:pt idx="3100">
                        <c:v>893</c:v>
                      </c:pt>
                      <c:pt idx="3101">
                        <c:v>892</c:v>
                      </c:pt>
                      <c:pt idx="3102">
                        <c:v>891</c:v>
                      </c:pt>
                      <c:pt idx="3103">
                        <c:v>890</c:v>
                      </c:pt>
                      <c:pt idx="3104">
                        <c:v>889</c:v>
                      </c:pt>
                      <c:pt idx="3105">
                        <c:v>888</c:v>
                      </c:pt>
                      <c:pt idx="3106">
                        <c:v>887</c:v>
                      </c:pt>
                      <c:pt idx="3107">
                        <c:v>886</c:v>
                      </c:pt>
                      <c:pt idx="3108">
                        <c:v>885</c:v>
                      </c:pt>
                      <c:pt idx="3109">
                        <c:v>884</c:v>
                      </c:pt>
                      <c:pt idx="3110">
                        <c:v>883</c:v>
                      </c:pt>
                      <c:pt idx="3111">
                        <c:v>882</c:v>
                      </c:pt>
                      <c:pt idx="3112">
                        <c:v>881</c:v>
                      </c:pt>
                      <c:pt idx="3113">
                        <c:v>880</c:v>
                      </c:pt>
                      <c:pt idx="3114">
                        <c:v>879</c:v>
                      </c:pt>
                      <c:pt idx="3115">
                        <c:v>878</c:v>
                      </c:pt>
                      <c:pt idx="3116">
                        <c:v>877</c:v>
                      </c:pt>
                      <c:pt idx="3117">
                        <c:v>876</c:v>
                      </c:pt>
                      <c:pt idx="3118">
                        <c:v>875</c:v>
                      </c:pt>
                      <c:pt idx="3119">
                        <c:v>874</c:v>
                      </c:pt>
                      <c:pt idx="3120">
                        <c:v>873</c:v>
                      </c:pt>
                      <c:pt idx="3121">
                        <c:v>872</c:v>
                      </c:pt>
                      <c:pt idx="3122">
                        <c:v>871</c:v>
                      </c:pt>
                      <c:pt idx="3123">
                        <c:v>870</c:v>
                      </c:pt>
                      <c:pt idx="3124">
                        <c:v>869</c:v>
                      </c:pt>
                      <c:pt idx="3125">
                        <c:v>868</c:v>
                      </c:pt>
                      <c:pt idx="3126">
                        <c:v>867</c:v>
                      </c:pt>
                      <c:pt idx="3127">
                        <c:v>866</c:v>
                      </c:pt>
                      <c:pt idx="3128">
                        <c:v>865</c:v>
                      </c:pt>
                      <c:pt idx="3129">
                        <c:v>864</c:v>
                      </c:pt>
                      <c:pt idx="3130">
                        <c:v>863</c:v>
                      </c:pt>
                      <c:pt idx="3131">
                        <c:v>862</c:v>
                      </c:pt>
                      <c:pt idx="3132">
                        <c:v>861</c:v>
                      </c:pt>
                      <c:pt idx="3133">
                        <c:v>860</c:v>
                      </c:pt>
                      <c:pt idx="3134">
                        <c:v>859</c:v>
                      </c:pt>
                      <c:pt idx="3135">
                        <c:v>858</c:v>
                      </c:pt>
                      <c:pt idx="3136">
                        <c:v>857</c:v>
                      </c:pt>
                      <c:pt idx="3137">
                        <c:v>856</c:v>
                      </c:pt>
                      <c:pt idx="3138">
                        <c:v>855</c:v>
                      </c:pt>
                      <c:pt idx="3139">
                        <c:v>854</c:v>
                      </c:pt>
                      <c:pt idx="3140">
                        <c:v>853</c:v>
                      </c:pt>
                      <c:pt idx="3141">
                        <c:v>852</c:v>
                      </c:pt>
                      <c:pt idx="3142">
                        <c:v>851</c:v>
                      </c:pt>
                      <c:pt idx="3143">
                        <c:v>850</c:v>
                      </c:pt>
                      <c:pt idx="3144">
                        <c:v>849</c:v>
                      </c:pt>
                      <c:pt idx="3145">
                        <c:v>848</c:v>
                      </c:pt>
                      <c:pt idx="3146">
                        <c:v>847</c:v>
                      </c:pt>
                      <c:pt idx="3147">
                        <c:v>846</c:v>
                      </c:pt>
                      <c:pt idx="3148">
                        <c:v>845</c:v>
                      </c:pt>
                      <c:pt idx="3149">
                        <c:v>844</c:v>
                      </c:pt>
                      <c:pt idx="3150">
                        <c:v>843</c:v>
                      </c:pt>
                      <c:pt idx="3151">
                        <c:v>842</c:v>
                      </c:pt>
                      <c:pt idx="3152">
                        <c:v>841</c:v>
                      </c:pt>
                      <c:pt idx="3153">
                        <c:v>840</c:v>
                      </c:pt>
                      <c:pt idx="3154">
                        <c:v>839</c:v>
                      </c:pt>
                      <c:pt idx="3155">
                        <c:v>838</c:v>
                      </c:pt>
                      <c:pt idx="3156">
                        <c:v>837</c:v>
                      </c:pt>
                      <c:pt idx="3157">
                        <c:v>836</c:v>
                      </c:pt>
                      <c:pt idx="3158">
                        <c:v>835</c:v>
                      </c:pt>
                      <c:pt idx="3159">
                        <c:v>834</c:v>
                      </c:pt>
                      <c:pt idx="3160">
                        <c:v>833</c:v>
                      </c:pt>
                      <c:pt idx="3161">
                        <c:v>832</c:v>
                      </c:pt>
                      <c:pt idx="3162">
                        <c:v>831</c:v>
                      </c:pt>
                      <c:pt idx="3163">
                        <c:v>830</c:v>
                      </c:pt>
                      <c:pt idx="3164">
                        <c:v>829</c:v>
                      </c:pt>
                      <c:pt idx="3165">
                        <c:v>828</c:v>
                      </c:pt>
                      <c:pt idx="3166">
                        <c:v>827</c:v>
                      </c:pt>
                      <c:pt idx="3167">
                        <c:v>826</c:v>
                      </c:pt>
                      <c:pt idx="3168">
                        <c:v>825</c:v>
                      </c:pt>
                      <c:pt idx="3169">
                        <c:v>824</c:v>
                      </c:pt>
                      <c:pt idx="3170">
                        <c:v>823</c:v>
                      </c:pt>
                      <c:pt idx="3171">
                        <c:v>822</c:v>
                      </c:pt>
                      <c:pt idx="3172">
                        <c:v>821</c:v>
                      </c:pt>
                      <c:pt idx="3173">
                        <c:v>820</c:v>
                      </c:pt>
                      <c:pt idx="3174">
                        <c:v>819</c:v>
                      </c:pt>
                      <c:pt idx="3175">
                        <c:v>818</c:v>
                      </c:pt>
                      <c:pt idx="3176">
                        <c:v>817</c:v>
                      </c:pt>
                      <c:pt idx="3177">
                        <c:v>816</c:v>
                      </c:pt>
                      <c:pt idx="3178">
                        <c:v>815</c:v>
                      </c:pt>
                      <c:pt idx="3179">
                        <c:v>814</c:v>
                      </c:pt>
                      <c:pt idx="3180">
                        <c:v>813</c:v>
                      </c:pt>
                      <c:pt idx="3181">
                        <c:v>812</c:v>
                      </c:pt>
                      <c:pt idx="3182">
                        <c:v>811</c:v>
                      </c:pt>
                      <c:pt idx="3183">
                        <c:v>810</c:v>
                      </c:pt>
                      <c:pt idx="3184">
                        <c:v>809</c:v>
                      </c:pt>
                      <c:pt idx="3185">
                        <c:v>808</c:v>
                      </c:pt>
                      <c:pt idx="3186">
                        <c:v>807</c:v>
                      </c:pt>
                      <c:pt idx="3187">
                        <c:v>806</c:v>
                      </c:pt>
                      <c:pt idx="3188">
                        <c:v>805</c:v>
                      </c:pt>
                      <c:pt idx="3189">
                        <c:v>804</c:v>
                      </c:pt>
                      <c:pt idx="3190">
                        <c:v>803</c:v>
                      </c:pt>
                      <c:pt idx="3191">
                        <c:v>802</c:v>
                      </c:pt>
                      <c:pt idx="3192">
                        <c:v>801</c:v>
                      </c:pt>
                      <c:pt idx="3193">
                        <c:v>800</c:v>
                      </c:pt>
                      <c:pt idx="3194">
                        <c:v>799</c:v>
                      </c:pt>
                      <c:pt idx="3195">
                        <c:v>798</c:v>
                      </c:pt>
                      <c:pt idx="3196">
                        <c:v>797</c:v>
                      </c:pt>
                      <c:pt idx="3197">
                        <c:v>796</c:v>
                      </c:pt>
                      <c:pt idx="3198">
                        <c:v>795</c:v>
                      </c:pt>
                      <c:pt idx="3199">
                        <c:v>794</c:v>
                      </c:pt>
                      <c:pt idx="3200">
                        <c:v>793</c:v>
                      </c:pt>
                      <c:pt idx="3201">
                        <c:v>792</c:v>
                      </c:pt>
                      <c:pt idx="3202">
                        <c:v>791</c:v>
                      </c:pt>
                      <c:pt idx="3203">
                        <c:v>790</c:v>
                      </c:pt>
                      <c:pt idx="3204">
                        <c:v>789</c:v>
                      </c:pt>
                      <c:pt idx="3205">
                        <c:v>788</c:v>
                      </c:pt>
                      <c:pt idx="3206">
                        <c:v>787</c:v>
                      </c:pt>
                      <c:pt idx="3207">
                        <c:v>786</c:v>
                      </c:pt>
                      <c:pt idx="3208">
                        <c:v>785</c:v>
                      </c:pt>
                      <c:pt idx="3209">
                        <c:v>784</c:v>
                      </c:pt>
                      <c:pt idx="3210">
                        <c:v>783</c:v>
                      </c:pt>
                      <c:pt idx="3211">
                        <c:v>782</c:v>
                      </c:pt>
                      <c:pt idx="3212">
                        <c:v>781</c:v>
                      </c:pt>
                      <c:pt idx="3213">
                        <c:v>780</c:v>
                      </c:pt>
                      <c:pt idx="3214">
                        <c:v>779</c:v>
                      </c:pt>
                      <c:pt idx="3215">
                        <c:v>778</c:v>
                      </c:pt>
                      <c:pt idx="3216">
                        <c:v>777</c:v>
                      </c:pt>
                      <c:pt idx="3217">
                        <c:v>776</c:v>
                      </c:pt>
                      <c:pt idx="3218">
                        <c:v>775</c:v>
                      </c:pt>
                      <c:pt idx="3219">
                        <c:v>774</c:v>
                      </c:pt>
                      <c:pt idx="3220">
                        <c:v>773</c:v>
                      </c:pt>
                      <c:pt idx="3221">
                        <c:v>772</c:v>
                      </c:pt>
                      <c:pt idx="3222">
                        <c:v>771</c:v>
                      </c:pt>
                      <c:pt idx="3223">
                        <c:v>770</c:v>
                      </c:pt>
                      <c:pt idx="3224">
                        <c:v>769</c:v>
                      </c:pt>
                      <c:pt idx="3225">
                        <c:v>768</c:v>
                      </c:pt>
                      <c:pt idx="3226">
                        <c:v>767</c:v>
                      </c:pt>
                      <c:pt idx="3227">
                        <c:v>766</c:v>
                      </c:pt>
                      <c:pt idx="3228">
                        <c:v>765</c:v>
                      </c:pt>
                      <c:pt idx="3229">
                        <c:v>764</c:v>
                      </c:pt>
                      <c:pt idx="3230">
                        <c:v>763</c:v>
                      </c:pt>
                      <c:pt idx="3231">
                        <c:v>762</c:v>
                      </c:pt>
                      <c:pt idx="3232">
                        <c:v>761</c:v>
                      </c:pt>
                      <c:pt idx="3233">
                        <c:v>760</c:v>
                      </c:pt>
                      <c:pt idx="3234">
                        <c:v>759</c:v>
                      </c:pt>
                      <c:pt idx="3235">
                        <c:v>758</c:v>
                      </c:pt>
                      <c:pt idx="3236">
                        <c:v>757</c:v>
                      </c:pt>
                      <c:pt idx="3237">
                        <c:v>756</c:v>
                      </c:pt>
                      <c:pt idx="3238">
                        <c:v>755</c:v>
                      </c:pt>
                      <c:pt idx="3239">
                        <c:v>754</c:v>
                      </c:pt>
                      <c:pt idx="3240">
                        <c:v>753</c:v>
                      </c:pt>
                      <c:pt idx="3241">
                        <c:v>752</c:v>
                      </c:pt>
                      <c:pt idx="3242">
                        <c:v>751</c:v>
                      </c:pt>
                      <c:pt idx="3243">
                        <c:v>750</c:v>
                      </c:pt>
                      <c:pt idx="3244">
                        <c:v>749</c:v>
                      </c:pt>
                      <c:pt idx="3245">
                        <c:v>748</c:v>
                      </c:pt>
                      <c:pt idx="3246">
                        <c:v>747</c:v>
                      </c:pt>
                      <c:pt idx="3247">
                        <c:v>746</c:v>
                      </c:pt>
                      <c:pt idx="3248">
                        <c:v>745</c:v>
                      </c:pt>
                      <c:pt idx="3249">
                        <c:v>744</c:v>
                      </c:pt>
                      <c:pt idx="3250">
                        <c:v>743</c:v>
                      </c:pt>
                    </c:numCache>
                  </c:numRef>
                </c:xVal>
                <c:y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Data!$P$3:$P$3453</c15:sqref>
                        </c15:formulaRef>
                      </c:ext>
                    </c:extLst>
                    <c:numCache>
                      <c:formatCode>General</c:formatCode>
                      <c:ptCount val="3451"/>
                      <c:pt idx="0">
                        <c:v>2.3121387283237E-2</c:v>
                      </c:pt>
                      <c:pt idx="1">
                        <c:v>2.3121387283237E-2</c:v>
                      </c:pt>
                      <c:pt idx="2">
                        <c:v>2.3121387283237E-2</c:v>
                      </c:pt>
                      <c:pt idx="3">
                        <c:v>2.3121387283237E-2</c:v>
                      </c:pt>
                      <c:pt idx="4">
                        <c:v>2.3121387283237E-2</c:v>
                      </c:pt>
                      <c:pt idx="5">
                        <c:v>2.3121387283237E-2</c:v>
                      </c:pt>
                      <c:pt idx="6">
                        <c:v>2.3121387283237E-2</c:v>
                      </c:pt>
                      <c:pt idx="7">
                        <c:v>2.3121387283237E-2</c:v>
                      </c:pt>
                      <c:pt idx="8">
                        <c:v>2.3121387283237E-2</c:v>
                      </c:pt>
                      <c:pt idx="9">
                        <c:v>2.3121387283237E-2</c:v>
                      </c:pt>
                      <c:pt idx="10">
                        <c:v>2.3121387283237E-2</c:v>
                      </c:pt>
                      <c:pt idx="11">
                        <c:v>2.3121387283237E-2</c:v>
                      </c:pt>
                      <c:pt idx="12">
                        <c:v>2.3121387283237E-2</c:v>
                      </c:pt>
                      <c:pt idx="13">
                        <c:v>2.3121387283237E-2</c:v>
                      </c:pt>
                      <c:pt idx="14">
                        <c:v>2.3121387283237E-2</c:v>
                      </c:pt>
                      <c:pt idx="15">
                        <c:v>2.3121387283237E-2</c:v>
                      </c:pt>
                      <c:pt idx="16">
                        <c:v>2.3121387283237E-2</c:v>
                      </c:pt>
                      <c:pt idx="17">
                        <c:v>2.3121387283237E-2</c:v>
                      </c:pt>
                      <c:pt idx="18">
                        <c:v>2.3121387283237E-2</c:v>
                      </c:pt>
                      <c:pt idx="19">
                        <c:v>2.3121387283237E-2</c:v>
                      </c:pt>
                      <c:pt idx="20">
                        <c:v>2.3121387283237E-2</c:v>
                      </c:pt>
                      <c:pt idx="21">
                        <c:v>2.3121387283237E-2</c:v>
                      </c:pt>
                      <c:pt idx="22">
                        <c:v>2.3121387283237E-2</c:v>
                      </c:pt>
                      <c:pt idx="23">
                        <c:v>2.3121387283237E-2</c:v>
                      </c:pt>
                      <c:pt idx="24">
                        <c:v>2.3121387283237E-2</c:v>
                      </c:pt>
                      <c:pt idx="25">
                        <c:v>2.3121387283237E-2</c:v>
                      </c:pt>
                      <c:pt idx="26">
                        <c:v>2.3121387283237E-2</c:v>
                      </c:pt>
                      <c:pt idx="27">
                        <c:v>2.3121387283237E-2</c:v>
                      </c:pt>
                      <c:pt idx="28">
                        <c:v>2.3121387283237E-2</c:v>
                      </c:pt>
                      <c:pt idx="29">
                        <c:v>2.3121387283237E-2</c:v>
                      </c:pt>
                      <c:pt idx="30">
                        <c:v>2.3121387283237E-2</c:v>
                      </c:pt>
                      <c:pt idx="31">
                        <c:v>2.3121387283237E-2</c:v>
                      </c:pt>
                      <c:pt idx="32">
                        <c:v>2.3121387283237E-2</c:v>
                      </c:pt>
                      <c:pt idx="33">
                        <c:v>2.3121387283237E-2</c:v>
                      </c:pt>
                      <c:pt idx="34">
                        <c:v>2.3121387283237E-2</c:v>
                      </c:pt>
                      <c:pt idx="35">
                        <c:v>2.3121387283237E-2</c:v>
                      </c:pt>
                      <c:pt idx="36">
                        <c:v>2.3121387283237E-2</c:v>
                      </c:pt>
                      <c:pt idx="37">
                        <c:v>2.3121387283237E-2</c:v>
                      </c:pt>
                      <c:pt idx="38">
                        <c:v>2.3121387283237E-2</c:v>
                      </c:pt>
                      <c:pt idx="39">
                        <c:v>2.3121387283237E-2</c:v>
                      </c:pt>
                      <c:pt idx="40">
                        <c:v>2.3121387283237E-2</c:v>
                      </c:pt>
                      <c:pt idx="41">
                        <c:v>2.3121387283237E-2</c:v>
                      </c:pt>
                      <c:pt idx="42">
                        <c:v>2.3121387283237E-2</c:v>
                      </c:pt>
                      <c:pt idx="43">
                        <c:v>2.3121387283237E-2</c:v>
                      </c:pt>
                      <c:pt idx="44">
                        <c:v>2.3121387283237E-2</c:v>
                      </c:pt>
                      <c:pt idx="45">
                        <c:v>2.3121387283237E-2</c:v>
                      </c:pt>
                      <c:pt idx="46">
                        <c:v>2.3121387283237E-2</c:v>
                      </c:pt>
                      <c:pt idx="47">
                        <c:v>2.3121387283237E-2</c:v>
                      </c:pt>
                      <c:pt idx="48">
                        <c:v>2.3121387283237E-2</c:v>
                      </c:pt>
                      <c:pt idx="49">
                        <c:v>2.3121387283237E-2</c:v>
                      </c:pt>
                      <c:pt idx="50">
                        <c:v>2.3121387283237E-2</c:v>
                      </c:pt>
                      <c:pt idx="51">
                        <c:v>2.3121387283237E-2</c:v>
                      </c:pt>
                      <c:pt idx="52">
                        <c:v>2.3121387283237E-2</c:v>
                      </c:pt>
                      <c:pt idx="53">
                        <c:v>2.3121387283237E-2</c:v>
                      </c:pt>
                      <c:pt idx="54">
                        <c:v>2.3121387283237E-2</c:v>
                      </c:pt>
                      <c:pt idx="55">
                        <c:v>2.3121387283237E-2</c:v>
                      </c:pt>
                      <c:pt idx="56">
                        <c:v>2.3121387283237E-2</c:v>
                      </c:pt>
                      <c:pt idx="57">
                        <c:v>2.3121387283237E-2</c:v>
                      </c:pt>
                      <c:pt idx="58">
                        <c:v>2.3121387283237E-2</c:v>
                      </c:pt>
                      <c:pt idx="59">
                        <c:v>2.3121387283237E-2</c:v>
                      </c:pt>
                      <c:pt idx="60">
                        <c:v>2.3121387283237E-2</c:v>
                      </c:pt>
                      <c:pt idx="61">
                        <c:v>2.3121387283237E-2</c:v>
                      </c:pt>
                      <c:pt idx="62">
                        <c:v>2.3121387283237E-2</c:v>
                      </c:pt>
                      <c:pt idx="63">
                        <c:v>2.3121387283237E-2</c:v>
                      </c:pt>
                      <c:pt idx="64">
                        <c:v>2.3121387283237E-2</c:v>
                      </c:pt>
                      <c:pt idx="65">
                        <c:v>2.3121387283237E-2</c:v>
                      </c:pt>
                      <c:pt idx="66">
                        <c:v>2.3121387283237E-2</c:v>
                      </c:pt>
                      <c:pt idx="67">
                        <c:v>2.3121387283237E-2</c:v>
                      </c:pt>
                      <c:pt idx="68">
                        <c:v>2.3121387283237E-2</c:v>
                      </c:pt>
                      <c:pt idx="69">
                        <c:v>2.3121387283237E-2</c:v>
                      </c:pt>
                      <c:pt idx="70">
                        <c:v>2.3121387283237E-2</c:v>
                      </c:pt>
                      <c:pt idx="71">
                        <c:v>2.3121387283237E-2</c:v>
                      </c:pt>
                      <c:pt idx="72">
                        <c:v>2.3121387283237E-2</c:v>
                      </c:pt>
                      <c:pt idx="73">
                        <c:v>2.3121387283237E-2</c:v>
                      </c:pt>
                      <c:pt idx="74">
                        <c:v>2.3121387283237E-2</c:v>
                      </c:pt>
                      <c:pt idx="75">
                        <c:v>2.3121387283237E-2</c:v>
                      </c:pt>
                      <c:pt idx="76">
                        <c:v>2.3121387283237E-2</c:v>
                      </c:pt>
                      <c:pt idx="77">
                        <c:v>2.3121387283237E-2</c:v>
                      </c:pt>
                      <c:pt idx="78">
                        <c:v>2.3121387283237E-2</c:v>
                      </c:pt>
                      <c:pt idx="79">
                        <c:v>2.3121387283237E-2</c:v>
                      </c:pt>
                      <c:pt idx="80">
                        <c:v>2.3121387283237E-2</c:v>
                      </c:pt>
                      <c:pt idx="81">
                        <c:v>2.3121387283237E-2</c:v>
                      </c:pt>
                      <c:pt idx="82">
                        <c:v>2.25433526011561E-2</c:v>
                      </c:pt>
                      <c:pt idx="83">
                        <c:v>2.25433526011561E-2</c:v>
                      </c:pt>
                      <c:pt idx="84">
                        <c:v>2.25433526011561E-2</c:v>
                      </c:pt>
                      <c:pt idx="85">
                        <c:v>2.25433526011561E-2</c:v>
                      </c:pt>
                      <c:pt idx="86">
                        <c:v>2.25433526011561E-2</c:v>
                      </c:pt>
                      <c:pt idx="87">
                        <c:v>2.3121387283237E-2</c:v>
                      </c:pt>
                      <c:pt idx="88">
                        <c:v>2.25433526011561E-2</c:v>
                      </c:pt>
                      <c:pt idx="89">
                        <c:v>2.25433526011561E-2</c:v>
                      </c:pt>
                      <c:pt idx="90">
                        <c:v>2.3121387283237E-2</c:v>
                      </c:pt>
                      <c:pt idx="91">
                        <c:v>2.3121387283237E-2</c:v>
                      </c:pt>
                      <c:pt idx="92">
                        <c:v>2.3121387283237E-2</c:v>
                      </c:pt>
                      <c:pt idx="93">
                        <c:v>2.3121387283237E-2</c:v>
                      </c:pt>
                      <c:pt idx="94">
                        <c:v>2.3121387283237E-2</c:v>
                      </c:pt>
                      <c:pt idx="95">
                        <c:v>2.3121387283237E-2</c:v>
                      </c:pt>
                      <c:pt idx="96">
                        <c:v>2.3121387283237E-2</c:v>
                      </c:pt>
                      <c:pt idx="97">
                        <c:v>2.3121387283237E-2</c:v>
                      </c:pt>
                      <c:pt idx="98">
                        <c:v>2.25433526011561E-2</c:v>
                      </c:pt>
                      <c:pt idx="99">
                        <c:v>2.25433526011561E-2</c:v>
                      </c:pt>
                      <c:pt idx="100">
                        <c:v>2.25433526011561E-2</c:v>
                      </c:pt>
                      <c:pt idx="101">
                        <c:v>2.25433526011561E-2</c:v>
                      </c:pt>
                      <c:pt idx="102">
                        <c:v>2.25433526011561E-2</c:v>
                      </c:pt>
                      <c:pt idx="103">
                        <c:v>2.25433526011561E-2</c:v>
                      </c:pt>
                      <c:pt idx="104">
                        <c:v>2.25433526011561E-2</c:v>
                      </c:pt>
                      <c:pt idx="105">
                        <c:v>2.25433526011561E-2</c:v>
                      </c:pt>
                      <c:pt idx="106">
                        <c:v>2.25433526011561E-2</c:v>
                      </c:pt>
                      <c:pt idx="107">
                        <c:v>2.25433526011561E-2</c:v>
                      </c:pt>
                      <c:pt idx="108">
                        <c:v>2.25433526011561E-2</c:v>
                      </c:pt>
                      <c:pt idx="109">
                        <c:v>2.25433526011561E-2</c:v>
                      </c:pt>
                      <c:pt idx="110">
                        <c:v>2.25433526011561E-2</c:v>
                      </c:pt>
                      <c:pt idx="111">
                        <c:v>2.25433526011561E-2</c:v>
                      </c:pt>
                      <c:pt idx="112">
                        <c:v>2.25433526011561E-2</c:v>
                      </c:pt>
                      <c:pt idx="113">
                        <c:v>2.25433526011561E-2</c:v>
                      </c:pt>
                      <c:pt idx="114">
                        <c:v>2.25433526011561E-2</c:v>
                      </c:pt>
                      <c:pt idx="115">
                        <c:v>2.25433526011561E-2</c:v>
                      </c:pt>
                      <c:pt idx="116">
                        <c:v>2.25433526011561E-2</c:v>
                      </c:pt>
                      <c:pt idx="117">
                        <c:v>2.25433526011561E-2</c:v>
                      </c:pt>
                      <c:pt idx="118">
                        <c:v>2.25433526011561E-2</c:v>
                      </c:pt>
                      <c:pt idx="119">
                        <c:v>2.25433526011561E-2</c:v>
                      </c:pt>
                      <c:pt idx="120">
                        <c:v>2.25433526011561E-2</c:v>
                      </c:pt>
                      <c:pt idx="121">
                        <c:v>2.25433526011561E-2</c:v>
                      </c:pt>
                      <c:pt idx="122">
                        <c:v>2.25433526011561E-2</c:v>
                      </c:pt>
                      <c:pt idx="123">
                        <c:v>2.25433526011561E-2</c:v>
                      </c:pt>
                      <c:pt idx="124">
                        <c:v>2.25433526011561E-2</c:v>
                      </c:pt>
                      <c:pt idx="125">
                        <c:v>2.25433526011561E-2</c:v>
                      </c:pt>
                      <c:pt idx="126">
                        <c:v>2.25433526011561E-2</c:v>
                      </c:pt>
                      <c:pt idx="127">
                        <c:v>2.25433526011561E-2</c:v>
                      </c:pt>
                      <c:pt idx="128">
                        <c:v>2.25433526011561E-2</c:v>
                      </c:pt>
                      <c:pt idx="129">
                        <c:v>2.25433526011561E-2</c:v>
                      </c:pt>
                      <c:pt idx="130">
                        <c:v>2.25433526011561E-2</c:v>
                      </c:pt>
                      <c:pt idx="131">
                        <c:v>2.25433526011561E-2</c:v>
                      </c:pt>
                      <c:pt idx="132">
                        <c:v>2.25433526011561E-2</c:v>
                      </c:pt>
                      <c:pt idx="133">
                        <c:v>2.25433526011561E-2</c:v>
                      </c:pt>
                      <c:pt idx="134">
                        <c:v>2.25433526011561E-2</c:v>
                      </c:pt>
                      <c:pt idx="135">
                        <c:v>2.25433526011561E-2</c:v>
                      </c:pt>
                      <c:pt idx="136">
                        <c:v>2.25433526011561E-2</c:v>
                      </c:pt>
                      <c:pt idx="137">
                        <c:v>2.25433526011561E-2</c:v>
                      </c:pt>
                      <c:pt idx="138">
                        <c:v>2.25433526011561E-2</c:v>
                      </c:pt>
                      <c:pt idx="139">
                        <c:v>2.25433526011561E-2</c:v>
                      </c:pt>
                      <c:pt idx="140">
                        <c:v>2.25433526011561E-2</c:v>
                      </c:pt>
                      <c:pt idx="141">
                        <c:v>2.25433526011561E-2</c:v>
                      </c:pt>
                      <c:pt idx="142">
                        <c:v>2.1965317919075099E-2</c:v>
                      </c:pt>
                      <c:pt idx="143">
                        <c:v>2.1965317919075099E-2</c:v>
                      </c:pt>
                      <c:pt idx="144">
                        <c:v>2.1965317919075099E-2</c:v>
                      </c:pt>
                      <c:pt idx="145">
                        <c:v>2.1965317919075099E-2</c:v>
                      </c:pt>
                      <c:pt idx="146">
                        <c:v>2.1965317919075099E-2</c:v>
                      </c:pt>
                      <c:pt idx="147">
                        <c:v>2.1387283236994199E-2</c:v>
                      </c:pt>
                      <c:pt idx="148">
                        <c:v>2.1965317919075099E-2</c:v>
                      </c:pt>
                      <c:pt idx="149">
                        <c:v>2.1965317919075099E-2</c:v>
                      </c:pt>
                      <c:pt idx="150">
                        <c:v>2.1965317919075099E-2</c:v>
                      </c:pt>
                      <c:pt idx="151">
                        <c:v>2.1965317919075099E-2</c:v>
                      </c:pt>
                      <c:pt idx="152">
                        <c:v>2.1965317919075099E-2</c:v>
                      </c:pt>
                      <c:pt idx="153">
                        <c:v>2.25433526011561E-2</c:v>
                      </c:pt>
                      <c:pt idx="154">
                        <c:v>2.25433526011561E-2</c:v>
                      </c:pt>
                      <c:pt idx="155">
                        <c:v>2.25433526011561E-2</c:v>
                      </c:pt>
                      <c:pt idx="156">
                        <c:v>2.1965317919075099E-2</c:v>
                      </c:pt>
                      <c:pt idx="157">
                        <c:v>2.1965317919075099E-2</c:v>
                      </c:pt>
                      <c:pt idx="158">
                        <c:v>2.1965317919075099E-2</c:v>
                      </c:pt>
                      <c:pt idx="159">
                        <c:v>2.1965317919075099E-2</c:v>
                      </c:pt>
                      <c:pt idx="160">
                        <c:v>2.1965317919075099E-2</c:v>
                      </c:pt>
                      <c:pt idx="161">
                        <c:v>2.1965317919075099E-2</c:v>
                      </c:pt>
                      <c:pt idx="162">
                        <c:v>2.1965317919075099E-2</c:v>
                      </c:pt>
                      <c:pt idx="163">
                        <c:v>2.1965317919075099E-2</c:v>
                      </c:pt>
                      <c:pt idx="164">
                        <c:v>2.1965317919075099E-2</c:v>
                      </c:pt>
                      <c:pt idx="165">
                        <c:v>2.1965317919075099E-2</c:v>
                      </c:pt>
                      <c:pt idx="166">
                        <c:v>2.1965317919075099E-2</c:v>
                      </c:pt>
                      <c:pt idx="167">
                        <c:v>2.1965317919075099E-2</c:v>
                      </c:pt>
                      <c:pt idx="168">
                        <c:v>2.1965317919075099E-2</c:v>
                      </c:pt>
                      <c:pt idx="169">
                        <c:v>2.1965317919075099E-2</c:v>
                      </c:pt>
                      <c:pt idx="170">
                        <c:v>2.1965317919075099E-2</c:v>
                      </c:pt>
                      <c:pt idx="171">
                        <c:v>2.1965317919075099E-2</c:v>
                      </c:pt>
                      <c:pt idx="172">
                        <c:v>2.1965317919075099E-2</c:v>
                      </c:pt>
                      <c:pt idx="173">
                        <c:v>2.1965317919075099E-2</c:v>
                      </c:pt>
                      <c:pt idx="174">
                        <c:v>2.1965317919075099E-2</c:v>
                      </c:pt>
                      <c:pt idx="175">
                        <c:v>2.1965317919075099E-2</c:v>
                      </c:pt>
                      <c:pt idx="176">
                        <c:v>2.1965317919075099E-2</c:v>
                      </c:pt>
                      <c:pt idx="177">
                        <c:v>2.1965317919075099E-2</c:v>
                      </c:pt>
                      <c:pt idx="178">
                        <c:v>2.25433526011561E-2</c:v>
                      </c:pt>
                      <c:pt idx="179">
                        <c:v>2.25433526011561E-2</c:v>
                      </c:pt>
                      <c:pt idx="180">
                        <c:v>2.1965317919075099E-2</c:v>
                      </c:pt>
                      <c:pt idx="181">
                        <c:v>2.1965317919075099E-2</c:v>
                      </c:pt>
                      <c:pt idx="182">
                        <c:v>2.1965317919075099E-2</c:v>
                      </c:pt>
                      <c:pt idx="183">
                        <c:v>2.1965317919075099E-2</c:v>
                      </c:pt>
                      <c:pt idx="184">
                        <c:v>2.1965317919075099E-2</c:v>
                      </c:pt>
                      <c:pt idx="185">
                        <c:v>2.1965317919075099E-2</c:v>
                      </c:pt>
                      <c:pt idx="186">
                        <c:v>2.1965317919075099E-2</c:v>
                      </c:pt>
                      <c:pt idx="187">
                        <c:v>2.1965317919075099E-2</c:v>
                      </c:pt>
                      <c:pt idx="188">
                        <c:v>2.1965317919075099E-2</c:v>
                      </c:pt>
                      <c:pt idx="189">
                        <c:v>2.1965317919075099E-2</c:v>
                      </c:pt>
                      <c:pt idx="190">
                        <c:v>2.1965317919075099E-2</c:v>
                      </c:pt>
                      <c:pt idx="191">
                        <c:v>2.25433526011561E-2</c:v>
                      </c:pt>
                      <c:pt idx="192">
                        <c:v>2.25433526011561E-2</c:v>
                      </c:pt>
                      <c:pt idx="193">
                        <c:v>2.25433526011561E-2</c:v>
                      </c:pt>
                      <c:pt idx="194">
                        <c:v>2.1965317919075099E-2</c:v>
                      </c:pt>
                      <c:pt idx="195">
                        <c:v>2.1965317919075099E-2</c:v>
                      </c:pt>
                      <c:pt idx="196">
                        <c:v>2.1965317919075099E-2</c:v>
                      </c:pt>
                      <c:pt idx="197">
                        <c:v>2.1965317919075099E-2</c:v>
                      </c:pt>
                      <c:pt idx="198">
                        <c:v>2.1965317919075099E-2</c:v>
                      </c:pt>
                      <c:pt idx="199">
                        <c:v>2.1965317919075099E-2</c:v>
                      </c:pt>
                      <c:pt idx="200">
                        <c:v>2.1965317919075099E-2</c:v>
                      </c:pt>
                      <c:pt idx="201">
                        <c:v>2.1965317919075099E-2</c:v>
                      </c:pt>
                      <c:pt idx="202">
                        <c:v>2.1965317919075099E-2</c:v>
                      </c:pt>
                      <c:pt idx="203">
                        <c:v>2.1965317919075099E-2</c:v>
                      </c:pt>
                      <c:pt idx="204">
                        <c:v>2.25433526011561E-2</c:v>
                      </c:pt>
                      <c:pt idx="205">
                        <c:v>2.25433526011561E-2</c:v>
                      </c:pt>
                      <c:pt idx="206">
                        <c:v>2.25433526011561E-2</c:v>
                      </c:pt>
                      <c:pt idx="207">
                        <c:v>2.25433526011561E-2</c:v>
                      </c:pt>
                      <c:pt idx="208">
                        <c:v>2.25433526011561E-2</c:v>
                      </c:pt>
                      <c:pt idx="209">
                        <c:v>2.25433526011561E-2</c:v>
                      </c:pt>
                      <c:pt idx="210">
                        <c:v>2.25433526011561E-2</c:v>
                      </c:pt>
                      <c:pt idx="211">
                        <c:v>2.1965317919075099E-2</c:v>
                      </c:pt>
                      <c:pt idx="212">
                        <c:v>2.1965317919075099E-2</c:v>
                      </c:pt>
                      <c:pt idx="213">
                        <c:v>2.1965317919075099E-2</c:v>
                      </c:pt>
                      <c:pt idx="214">
                        <c:v>2.1965317919075099E-2</c:v>
                      </c:pt>
                      <c:pt idx="215">
                        <c:v>2.1965317919075099E-2</c:v>
                      </c:pt>
                      <c:pt idx="216">
                        <c:v>2.1965317919075099E-2</c:v>
                      </c:pt>
                      <c:pt idx="217">
                        <c:v>2.1965317919075099E-2</c:v>
                      </c:pt>
                      <c:pt idx="218">
                        <c:v>2.1965317919075099E-2</c:v>
                      </c:pt>
                      <c:pt idx="219">
                        <c:v>2.1965317919075099E-2</c:v>
                      </c:pt>
                      <c:pt idx="220">
                        <c:v>2.1965317919075099E-2</c:v>
                      </c:pt>
                      <c:pt idx="221">
                        <c:v>2.1965317919075099E-2</c:v>
                      </c:pt>
                      <c:pt idx="222">
                        <c:v>2.1965317919075099E-2</c:v>
                      </c:pt>
                      <c:pt idx="223">
                        <c:v>2.1965317919075099E-2</c:v>
                      </c:pt>
                      <c:pt idx="224">
                        <c:v>2.1965317919075099E-2</c:v>
                      </c:pt>
                      <c:pt idx="225">
                        <c:v>2.1965317919075099E-2</c:v>
                      </c:pt>
                      <c:pt idx="226">
                        <c:v>2.25433526011561E-2</c:v>
                      </c:pt>
                      <c:pt idx="227">
                        <c:v>2.25433526011561E-2</c:v>
                      </c:pt>
                      <c:pt idx="228">
                        <c:v>2.25433526011561E-2</c:v>
                      </c:pt>
                      <c:pt idx="229">
                        <c:v>2.25433526011561E-2</c:v>
                      </c:pt>
                      <c:pt idx="230">
                        <c:v>2.25433526011561E-2</c:v>
                      </c:pt>
                      <c:pt idx="231">
                        <c:v>2.25433526011561E-2</c:v>
                      </c:pt>
                      <c:pt idx="232">
                        <c:v>2.25433526011561E-2</c:v>
                      </c:pt>
                      <c:pt idx="233">
                        <c:v>2.25433526011561E-2</c:v>
                      </c:pt>
                      <c:pt idx="234">
                        <c:v>2.25433526011561E-2</c:v>
                      </c:pt>
                      <c:pt idx="235">
                        <c:v>2.25433526011561E-2</c:v>
                      </c:pt>
                      <c:pt idx="236">
                        <c:v>2.25433526011561E-2</c:v>
                      </c:pt>
                      <c:pt idx="237">
                        <c:v>2.25433526011561E-2</c:v>
                      </c:pt>
                      <c:pt idx="238">
                        <c:v>2.1965317919075099E-2</c:v>
                      </c:pt>
                      <c:pt idx="239">
                        <c:v>2.1965317919075099E-2</c:v>
                      </c:pt>
                      <c:pt idx="240">
                        <c:v>2.1965317919075099E-2</c:v>
                      </c:pt>
                      <c:pt idx="241">
                        <c:v>2.1965317919075099E-2</c:v>
                      </c:pt>
                      <c:pt idx="242">
                        <c:v>2.1965317919075099E-2</c:v>
                      </c:pt>
                      <c:pt idx="243">
                        <c:v>2.1965317919075099E-2</c:v>
                      </c:pt>
                      <c:pt idx="244">
                        <c:v>2.1965317919075099E-2</c:v>
                      </c:pt>
                      <c:pt idx="245">
                        <c:v>2.1965317919075099E-2</c:v>
                      </c:pt>
                      <c:pt idx="246">
                        <c:v>2.1387283236994199E-2</c:v>
                      </c:pt>
                      <c:pt idx="247">
                        <c:v>2.1387283236994199E-2</c:v>
                      </c:pt>
                      <c:pt idx="248">
                        <c:v>2.1387283236994199E-2</c:v>
                      </c:pt>
                      <c:pt idx="249">
                        <c:v>2.1387283236994199E-2</c:v>
                      </c:pt>
                      <c:pt idx="250">
                        <c:v>2.1965317919075099E-2</c:v>
                      </c:pt>
                      <c:pt idx="251">
                        <c:v>2.1965317919075099E-2</c:v>
                      </c:pt>
                      <c:pt idx="252">
                        <c:v>2.1965317919075099E-2</c:v>
                      </c:pt>
                      <c:pt idx="253">
                        <c:v>2.1965317919075099E-2</c:v>
                      </c:pt>
                      <c:pt idx="254">
                        <c:v>2.1965317919075099E-2</c:v>
                      </c:pt>
                      <c:pt idx="255">
                        <c:v>2.1965317919075099E-2</c:v>
                      </c:pt>
                      <c:pt idx="256">
                        <c:v>2.1965317919075099E-2</c:v>
                      </c:pt>
                      <c:pt idx="257">
                        <c:v>2.1965317919075099E-2</c:v>
                      </c:pt>
                      <c:pt idx="258">
                        <c:v>2.1965317919075099E-2</c:v>
                      </c:pt>
                      <c:pt idx="259">
                        <c:v>2.1965317919075099E-2</c:v>
                      </c:pt>
                      <c:pt idx="260">
                        <c:v>2.1965317919075099E-2</c:v>
                      </c:pt>
                      <c:pt idx="261">
                        <c:v>2.1965317919075099E-2</c:v>
                      </c:pt>
                      <c:pt idx="262">
                        <c:v>2.1965317919075099E-2</c:v>
                      </c:pt>
                      <c:pt idx="263">
                        <c:v>2.1965317919075099E-2</c:v>
                      </c:pt>
                      <c:pt idx="264">
                        <c:v>2.1965317919075099E-2</c:v>
                      </c:pt>
                      <c:pt idx="265">
                        <c:v>2.1965317919075099E-2</c:v>
                      </c:pt>
                      <c:pt idx="266">
                        <c:v>2.1387283236994199E-2</c:v>
                      </c:pt>
                      <c:pt idx="267">
                        <c:v>2.1387283236994199E-2</c:v>
                      </c:pt>
                      <c:pt idx="268">
                        <c:v>2.1387283236994199E-2</c:v>
                      </c:pt>
                      <c:pt idx="269">
                        <c:v>2.1387283236994199E-2</c:v>
                      </c:pt>
                      <c:pt idx="270">
                        <c:v>2.1387283236994199E-2</c:v>
                      </c:pt>
                      <c:pt idx="271">
                        <c:v>2.1965317919075099E-2</c:v>
                      </c:pt>
                      <c:pt idx="272">
                        <c:v>2.1965317919075099E-2</c:v>
                      </c:pt>
                      <c:pt idx="273">
                        <c:v>2.1965317919075099E-2</c:v>
                      </c:pt>
                      <c:pt idx="274">
                        <c:v>2.1387283236994199E-2</c:v>
                      </c:pt>
                      <c:pt idx="275">
                        <c:v>2.1387283236994199E-2</c:v>
                      </c:pt>
                      <c:pt idx="276">
                        <c:v>2.1387283236994199E-2</c:v>
                      </c:pt>
                      <c:pt idx="277">
                        <c:v>2.1965317919075099E-2</c:v>
                      </c:pt>
                      <c:pt idx="278">
                        <c:v>2.1965317919075099E-2</c:v>
                      </c:pt>
                      <c:pt idx="279">
                        <c:v>2.1965317919075099E-2</c:v>
                      </c:pt>
                      <c:pt idx="280">
                        <c:v>2.1387283236994199E-2</c:v>
                      </c:pt>
                      <c:pt idx="281">
                        <c:v>2.1387283236994199E-2</c:v>
                      </c:pt>
                      <c:pt idx="282">
                        <c:v>2.1387283236994199E-2</c:v>
                      </c:pt>
                      <c:pt idx="283">
                        <c:v>2.1387283236994199E-2</c:v>
                      </c:pt>
                      <c:pt idx="284">
                        <c:v>2.1387283236994199E-2</c:v>
                      </c:pt>
                      <c:pt idx="285">
                        <c:v>2.1387283236994199E-2</c:v>
                      </c:pt>
                      <c:pt idx="286">
                        <c:v>2.0809248554913298E-2</c:v>
                      </c:pt>
                      <c:pt idx="287">
                        <c:v>2.0809248554913298E-2</c:v>
                      </c:pt>
                      <c:pt idx="288">
                        <c:v>2.0809248554913298E-2</c:v>
                      </c:pt>
                      <c:pt idx="289">
                        <c:v>2.0809248554913298E-2</c:v>
                      </c:pt>
                      <c:pt idx="290">
                        <c:v>2.0809248554913298E-2</c:v>
                      </c:pt>
                      <c:pt idx="291">
                        <c:v>2.0809248554913298E-2</c:v>
                      </c:pt>
                      <c:pt idx="292">
                        <c:v>2.0231213872832401E-2</c:v>
                      </c:pt>
                      <c:pt idx="293">
                        <c:v>2.0231213872832401E-2</c:v>
                      </c:pt>
                      <c:pt idx="294">
                        <c:v>2.0231213872832401E-2</c:v>
                      </c:pt>
                      <c:pt idx="295">
                        <c:v>1.9653179190751401E-2</c:v>
                      </c:pt>
                      <c:pt idx="296">
                        <c:v>1.9653179190751401E-2</c:v>
                      </c:pt>
                      <c:pt idx="297">
                        <c:v>1.9653179190751401E-2</c:v>
                      </c:pt>
                      <c:pt idx="298">
                        <c:v>1.90751445086705E-2</c:v>
                      </c:pt>
                      <c:pt idx="299">
                        <c:v>1.90751445086705E-2</c:v>
                      </c:pt>
                      <c:pt idx="300">
                        <c:v>1.90751445086705E-2</c:v>
                      </c:pt>
                      <c:pt idx="301">
                        <c:v>1.84971098265896E-2</c:v>
                      </c:pt>
                      <c:pt idx="302">
                        <c:v>1.84971098265896E-2</c:v>
                      </c:pt>
                      <c:pt idx="303">
                        <c:v>1.79190751445087E-2</c:v>
                      </c:pt>
                      <c:pt idx="304">
                        <c:v>1.79190751445087E-2</c:v>
                      </c:pt>
                      <c:pt idx="305">
                        <c:v>1.7341040462427699E-2</c:v>
                      </c:pt>
                      <c:pt idx="306">
                        <c:v>1.7341040462427699E-2</c:v>
                      </c:pt>
                      <c:pt idx="307">
                        <c:v>1.7341040462427699E-2</c:v>
                      </c:pt>
                      <c:pt idx="308">
                        <c:v>1.6763005780346799E-2</c:v>
                      </c:pt>
                      <c:pt idx="309">
                        <c:v>1.6763005780346799E-2</c:v>
                      </c:pt>
                      <c:pt idx="310">
                        <c:v>1.6763005780346799E-2</c:v>
                      </c:pt>
                      <c:pt idx="311">
                        <c:v>1.6763005780346799E-2</c:v>
                      </c:pt>
                      <c:pt idx="312">
                        <c:v>1.6763005780346799E-2</c:v>
                      </c:pt>
                      <c:pt idx="313">
                        <c:v>1.6763005780346799E-2</c:v>
                      </c:pt>
                      <c:pt idx="314">
                        <c:v>1.6763005780346799E-2</c:v>
                      </c:pt>
                      <c:pt idx="315">
                        <c:v>1.6763005780346799E-2</c:v>
                      </c:pt>
                      <c:pt idx="316">
                        <c:v>1.6763005780346799E-2</c:v>
                      </c:pt>
                      <c:pt idx="317">
                        <c:v>1.6763005780346799E-2</c:v>
                      </c:pt>
                      <c:pt idx="318">
                        <c:v>1.7341040462427699E-2</c:v>
                      </c:pt>
                      <c:pt idx="319">
                        <c:v>1.7341040462427699E-2</c:v>
                      </c:pt>
                      <c:pt idx="320">
                        <c:v>1.7341040462427699E-2</c:v>
                      </c:pt>
                      <c:pt idx="321">
                        <c:v>1.6763005780346799E-2</c:v>
                      </c:pt>
                      <c:pt idx="322">
                        <c:v>1.6184971098265898E-2</c:v>
                      </c:pt>
                      <c:pt idx="323">
                        <c:v>1.5606936416185E-2</c:v>
                      </c:pt>
                      <c:pt idx="324">
                        <c:v>1.5606936416185E-2</c:v>
                      </c:pt>
                      <c:pt idx="325">
                        <c:v>1.6184971098265898E-2</c:v>
                      </c:pt>
                      <c:pt idx="326">
                        <c:v>1.6184971098265898E-2</c:v>
                      </c:pt>
                      <c:pt idx="327">
                        <c:v>1.6184971098265898E-2</c:v>
                      </c:pt>
                      <c:pt idx="328">
                        <c:v>1.6184971098265898E-2</c:v>
                      </c:pt>
                      <c:pt idx="329">
                        <c:v>1.6763005780346799E-2</c:v>
                      </c:pt>
                      <c:pt idx="330">
                        <c:v>1.6763005780346799E-2</c:v>
                      </c:pt>
                      <c:pt idx="331">
                        <c:v>1.7341040462427699E-2</c:v>
                      </c:pt>
                      <c:pt idx="332">
                        <c:v>1.7341040462427699E-2</c:v>
                      </c:pt>
                      <c:pt idx="333">
                        <c:v>1.7341040462427699E-2</c:v>
                      </c:pt>
                      <c:pt idx="334">
                        <c:v>1.7341040462427699E-2</c:v>
                      </c:pt>
                      <c:pt idx="335">
                        <c:v>1.7341040462427699E-2</c:v>
                      </c:pt>
                      <c:pt idx="336">
                        <c:v>1.7341040462427699E-2</c:v>
                      </c:pt>
                      <c:pt idx="337">
                        <c:v>1.7341040462427699E-2</c:v>
                      </c:pt>
                      <c:pt idx="338">
                        <c:v>1.79190751445087E-2</c:v>
                      </c:pt>
                      <c:pt idx="339">
                        <c:v>1.79190751445087E-2</c:v>
                      </c:pt>
                      <c:pt idx="340">
                        <c:v>1.84971098265896E-2</c:v>
                      </c:pt>
                      <c:pt idx="341">
                        <c:v>1.84971098265896E-2</c:v>
                      </c:pt>
                      <c:pt idx="342">
                        <c:v>1.90751445086705E-2</c:v>
                      </c:pt>
                      <c:pt idx="343">
                        <c:v>1.90751445086705E-2</c:v>
                      </c:pt>
                      <c:pt idx="344">
                        <c:v>1.9653179190751401E-2</c:v>
                      </c:pt>
                      <c:pt idx="345">
                        <c:v>1.9653179190751401E-2</c:v>
                      </c:pt>
                      <c:pt idx="346">
                        <c:v>2.0231213872832401E-2</c:v>
                      </c:pt>
                      <c:pt idx="347">
                        <c:v>2.0231213872832401E-2</c:v>
                      </c:pt>
                      <c:pt idx="348">
                        <c:v>2.0809248554913298E-2</c:v>
                      </c:pt>
                      <c:pt idx="349">
                        <c:v>2.0809248554913298E-2</c:v>
                      </c:pt>
                      <c:pt idx="350">
                        <c:v>2.1387283236994199E-2</c:v>
                      </c:pt>
                      <c:pt idx="351">
                        <c:v>2.1965317919075099E-2</c:v>
                      </c:pt>
                      <c:pt idx="352">
                        <c:v>2.1965317919075099E-2</c:v>
                      </c:pt>
                      <c:pt idx="353">
                        <c:v>2.25433526011561E-2</c:v>
                      </c:pt>
                      <c:pt idx="354">
                        <c:v>2.25433526011561E-2</c:v>
                      </c:pt>
                      <c:pt idx="355">
                        <c:v>2.25433526011561E-2</c:v>
                      </c:pt>
                      <c:pt idx="356">
                        <c:v>2.3121387283237E-2</c:v>
                      </c:pt>
                      <c:pt idx="357">
                        <c:v>2.3121387283237E-2</c:v>
                      </c:pt>
                      <c:pt idx="358">
                        <c:v>2.36994219653179E-2</c:v>
                      </c:pt>
                      <c:pt idx="359">
                        <c:v>2.4277456647398801E-2</c:v>
                      </c:pt>
                      <c:pt idx="360">
                        <c:v>2.4277456647398801E-2</c:v>
                      </c:pt>
                      <c:pt idx="361">
                        <c:v>2.4277456647398801E-2</c:v>
                      </c:pt>
                      <c:pt idx="362">
                        <c:v>2.4855491329479801E-2</c:v>
                      </c:pt>
                      <c:pt idx="363">
                        <c:v>2.5433526011560698E-2</c:v>
                      </c:pt>
                      <c:pt idx="364">
                        <c:v>2.6011560693641599E-2</c:v>
                      </c:pt>
                      <c:pt idx="365">
                        <c:v>2.6011560693641599E-2</c:v>
                      </c:pt>
                      <c:pt idx="366">
                        <c:v>2.6589595375722499E-2</c:v>
                      </c:pt>
                      <c:pt idx="367">
                        <c:v>2.6589595375722499E-2</c:v>
                      </c:pt>
                      <c:pt idx="368">
                        <c:v>2.6589595375722499E-2</c:v>
                      </c:pt>
                      <c:pt idx="369">
                        <c:v>2.71676300578035E-2</c:v>
                      </c:pt>
                      <c:pt idx="370">
                        <c:v>2.77456647398844E-2</c:v>
                      </c:pt>
                      <c:pt idx="371">
                        <c:v>2.77456647398844E-2</c:v>
                      </c:pt>
                      <c:pt idx="372">
                        <c:v>2.83236994219653E-2</c:v>
                      </c:pt>
                      <c:pt idx="373">
                        <c:v>2.83236994219653E-2</c:v>
                      </c:pt>
                      <c:pt idx="374">
                        <c:v>2.8901734104046201E-2</c:v>
                      </c:pt>
                      <c:pt idx="375">
                        <c:v>2.8901734104046201E-2</c:v>
                      </c:pt>
                      <c:pt idx="376">
                        <c:v>2.8901734104046201E-2</c:v>
                      </c:pt>
                      <c:pt idx="377">
                        <c:v>2.9479768786127201E-2</c:v>
                      </c:pt>
                      <c:pt idx="378">
                        <c:v>2.9479768786127201E-2</c:v>
                      </c:pt>
                      <c:pt idx="379">
                        <c:v>3.0057803468208098E-2</c:v>
                      </c:pt>
                      <c:pt idx="380">
                        <c:v>3.0635838150288999E-2</c:v>
                      </c:pt>
                      <c:pt idx="381">
                        <c:v>3.0635838150288999E-2</c:v>
                      </c:pt>
                      <c:pt idx="382">
                        <c:v>3.1213872832369899E-2</c:v>
                      </c:pt>
                      <c:pt idx="383">
                        <c:v>3.1213872832369899E-2</c:v>
                      </c:pt>
                      <c:pt idx="384">
                        <c:v>3.1213872832369899E-2</c:v>
                      </c:pt>
                      <c:pt idx="385">
                        <c:v>3.17919075144509E-2</c:v>
                      </c:pt>
                      <c:pt idx="386">
                        <c:v>3.2369942196531797E-2</c:v>
                      </c:pt>
                      <c:pt idx="387">
                        <c:v>3.2369942196531797E-2</c:v>
                      </c:pt>
                      <c:pt idx="388">
                        <c:v>3.29479768786127E-2</c:v>
                      </c:pt>
                      <c:pt idx="389">
                        <c:v>3.3526011560693597E-2</c:v>
                      </c:pt>
                      <c:pt idx="390">
                        <c:v>3.3526011560693597E-2</c:v>
                      </c:pt>
                      <c:pt idx="391">
                        <c:v>3.4104046242774598E-2</c:v>
                      </c:pt>
                      <c:pt idx="392">
                        <c:v>3.4104046242774598E-2</c:v>
                      </c:pt>
                      <c:pt idx="393">
                        <c:v>3.4682080924855502E-2</c:v>
                      </c:pt>
                      <c:pt idx="394">
                        <c:v>3.4682080924855502E-2</c:v>
                      </c:pt>
                      <c:pt idx="395">
                        <c:v>3.5260115606936399E-2</c:v>
                      </c:pt>
                      <c:pt idx="396">
                        <c:v>3.5260115606936399E-2</c:v>
                      </c:pt>
                      <c:pt idx="397">
                        <c:v>3.5260115606936399E-2</c:v>
                      </c:pt>
                      <c:pt idx="398">
                        <c:v>3.5838150289017302E-2</c:v>
                      </c:pt>
                      <c:pt idx="399">
                        <c:v>3.5838150289017302E-2</c:v>
                      </c:pt>
                      <c:pt idx="400">
                        <c:v>3.6416184971098303E-2</c:v>
                      </c:pt>
                      <c:pt idx="401">
                        <c:v>3.6416184971098303E-2</c:v>
                      </c:pt>
                      <c:pt idx="402">
                        <c:v>3.69942196531792E-2</c:v>
                      </c:pt>
                      <c:pt idx="403">
                        <c:v>3.69942196531792E-2</c:v>
                      </c:pt>
                      <c:pt idx="404">
                        <c:v>3.7572254335260097E-2</c:v>
                      </c:pt>
                      <c:pt idx="405">
                        <c:v>3.7572254335260097E-2</c:v>
                      </c:pt>
                      <c:pt idx="406">
                        <c:v>3.8150289017341001E-2</c:v>
                      </c:pt>
                      <c:pt idx="407">
                        <c:v>3.8728323699422001E-2</c:v>
                      </c:pt>
                      <c:pt idx="408">
                        <c:v>3.9306358381502898E-2</c:v>
                      </c:pt>
                      <c:pt idx="409">
                        <c:v>3.9306358381502898E-2</c:v>
                      </c:pt>
                      <c:pt idx="410">
                        <c:v>3.9884393063583802E-2</c:v>
                      </c:pt>
                      <c:pt idx="411">
                        <c:v>3.9884393063583802E-2</c:v>
                      </c:pt>
                      <c:pt idx="412">
                        <c:v>4.0462427745664699E-2</c:v>
                      </c:pt>
                      <c:pt idx="413">
                        <c:v>4.10404624277457E-2</c:v>
                      </c:pt>
                      <c:pt idx="414">
                        <c:v>4.10404624277457E-2</c:v>
                      </c:pt>
                      <c:pt idx="415">
                        <c:v>4.1618497109826597E-2</c:v>
                      </c:pt>
                      <c:pt idx="416">
                        <c:v>4.1618497109826597E-2</c:v>
                      </c:pt>
                      <c:pt idx="417">
                        <c:v>4.21965317919075E-2</c:v>
                      </c:pt>
                      <c:pt idx="418">
                        <c:v>4.2774566473988397E-2</c:v>
                      </c:pt>
                      <c:pt idx="419">
                        <c:v>4.2774566473988397E-2</c:v>
                      </c:pt>
                      <c:pt idx="420">
                        <c:v>4.3352601156069398E-2</c:v>
                      </c:pt>
                      <c:pt idx="421">
                        <c:v>4.3930635838150302E-2</c:v>
                      </c:pt>
                      <c:pt idx="422">
                        <c:v>4.3930635838150302E-2</c:v>
                      </c:pt>
                      <c:pt idx="423">
                        <c:v>4.4508670520231199E-2</c:v>
                      </c:pt>
                      <c:pt idx="424">
                        <c:v>4.4508670520231199E-2</c:v>
                      </c:pt>
                      <c:pt idx="425">
                        <c:v>4.5086705202312102E-2</c:v>
                      </c:pt>
                      <c:pt idx="426">
                        <c:v>4.5664739884393103E-2</c:v>
                      </c:pt>
                      <c:pt idx="427">
                        <c:v>4.6242774566474E-2</c:v>
                      </c:pt>
                      <c:pt idx="428">
                        <c:v>4.6242774566474E-2</c:v>
                      </c:pt>
                      <c:pt idx="429">
                        <c:v>4.6820809248554897E-2</c:v>
                      </c:pt>
                      <c:pt idx="430">
                        <c:v>4.7398843930635801E-2</c:v>
                      </c:pt>
                      <c:pt idx="431">
                        <c:v>4.7398843930635801E-2</c:v>
                      </c:pt>
                      <c:pt idx="432">
                        <c:v>4.7976878612716801E-2</c:v>
                      </c:pt>
                      <c:pt idx="433">
                        <c:v>4.8554913294797698E-2</c:v>
                      </c:pt>
                      <c:pt idx="434">
                        <c:v>4.8554913294797698E-2</c:v>
                      </c:pt>
                      <c:pt idx="435">
                        <c:v>4.9132947976878602E-2</c:v>
                      </c:pt>
                      <c:pt idx="436">
                        <c:v>4.9710982658959499E-2</c:v>
                      </c:pt>
                      <c:pt idx="437">
                        <c:v>4.9710982658959499E-2</c:v>
                      </c:pt>
                      <c:pt idx="438">
                        <c:v>5.02890173410405E-2</c:v>
                      </c:pt>
                      <c:pt idx="439">
                        <c:v>5.0867052023121397E-2</c:v>
                      </c:pt>
                      <c:pt idx="440">
                        <c:v>5.14450867052023E-2</c:v>
                      </c:pt>
                      <c:pt idx="441">
                        <c:v>5.14450867052023E-2</c:v>
                      </c:pt>
                      <c:pt idx="442">
                        <c:v>5.2023121387283197E-2</c:v>
                      </c:pt>
                      <c:pt idx="443">
                        <c:v>5.2601156069364198E-2</c:v>
                      </c:pt>
                      <c:pt idx="444">
                        <c:v>5.2601156069364198E-2</c:v>
                      </c:pt>
                      <c:pt idx="445">
                        <c:v>5.3179190751445102E-2</c:v>
                      </c:pt>
                      <c:pt idx="446">
                        <c:v>5.3757225433525999E-2</c:v>
                      </c:pt>
                      <c:pt idx="447">
                        <c:v>5.4335260115606902E-2</c:v>
                      </c:pt>
                      <c:pt idx="448">
                        <c:v>5.4913294797687903E-2</c:v>
                      </c:pt>
                      <c:pt idx="449">
                        <c:v>5.4913294797687903E-2</c:v>
                      </c:pt>
                      <c:pt idx="450">
                        <c:v>5.54913294797688E-2</c:v>
                      </c:pt>
                      <c:pt idx="451">
                        <c:v>5.6069364161849697E-2</c:v>
                      </c:pt>
                      <c:pt idx="452">
                        <c:v>5.6647398843930601E-2</c:v>
                      </c:pt>
                      <c:pt idx="453">
                        <c:v>5.7225433526011601E-2</c:v>
                      </c:pt>
                      <c:pt idx="454">
                        <c:v>5.7225433526011601E-2</c:v>
                      </c:pt>
                      <c:pt idx="455">
                        <c:v>5.7803468208092498E-2</c:v>
                      </c:pt>
                      <c:pt idx="456">
                        <c:v>5.8381502890173402E-2</c:v>
                      </c:pt>
                      <c:pt idx="457">
                        <c:v>5.8381502890173402E-2</c:v>
                      </c:pt>
                      <c:pt idx="458">
                        <c:v>5.8959537572254299E-2</c:v>
                      </c:pt>
                      <c:pt idx="459">
                        <c:v>5.95375722543353E-2</c:v>
                      </c:pt>
                      <c:pt idx="460">
                        <c:v>6.0115606936416197E-2</c:v>
                      </c:pt>
                      <c:pt idx="461">
                        <c:v>6.06936416184971E-2</c:v>
                      </c:pt>
                      <c:pt idx="462">
                        <c:v>6.06936416184971E-2</c:v>
                      </c:pt>
                      <c:pt idx="463">
                        <c:v>6.1271676300577997E-2</c:v>
                      </c:pt>
                      <c:pt idx="464">
                        <c:v>6.1849710982658998E-2</c:v>
                      </c:pt>
                      <c:pt idx="465">
                        <c:v>6.2427745664739902E-2</c:v>
                      </c:pt>
                      <c:pt idx="466">
                        <c:v>6.2427745664739902E-2</c:v>
                      </c:pt>
                      <c:pt idx="467">
                        <c:v>6.3005780346820806E-2</c:v>
                      </c:pt>
                      <c:pt idx="468">
                        <c:v>6.3583815028901702E-2</c:v>
                      </c:pt>
                      <c:pt idx="469">
                        <c:v>6.3583815028901702E-2</c:v>
                      </c:pt>
                      <c:pt idx="470">
                        <c:v>6.4161849710982696E-2</c:v>
                      </c:pt>
                      <c:pt idx="471">
                        <c:v>6.4739884393063593E-2</c:v>
                      </c:pt>
                      <c:pt idx="472">
                        <c:v>6.5317919075144504E-2</c:v>
                      </c:pt>
                      <c:pt idx="473">
                        <c:v>6.5895953757225401E-2</c:v>
                      </c:pt>
                      <c:pt idx="474">
                        <c:v>6.6473988439306395E-2</c:v>
                      </c:pt>
                      <c:pt idx="475">
                        <c:v>6.7052023121387305E-2</c:v>
                      </c:pt>
                      <c:pt idx="476">
                        <c:v>6.7052023121387305E-2</c:v>
                      </c:pt>
                      <c:pt idx="477">
                        <c:v>6.7630057803468202E-2</c:v>
                      </c:pt>
                      <c:pt idx="478">
                        <c:v>6.8208092485549099E-2</c:v>
                      </c:pt>
                      <c:pt idx="479">
                        <c:v>6.8208092485549099E-2</c:v>
                      </c:pt>
                      <c:pt idx="480">
                        <c:v>6.8786127167630107E-2</c:v>
                      </c:pt>
                      <c:pt idx="481">
                        <c:v>6.8786127167630107E-2</c:v>
                      </c:pt>
                      <c:pt idx="482">
                        <c:v>6.9364161849711004E-2</c:v>
                      </c:pt>
                      <c:pt idx="483">
                        <c:v>6.99421965317919E-2</c:v>
                      </c:pt>
                      <c:pt idx="484">
                        <c:v>7.0520231213872797E-2</c:v>
                      </c:pt>
                      <c:pt idx="485">
                        <c:v>7.1098265895953805E-2</c:v>
                      </c:pt>
                      <c:pt idx="486">
                        <c:v>7.1676300578034702E-2</c:v>
                      </c:pt>
                      <c:pt idx="487">
                        <c:v>7.2254335260115599E-2</c:v>
                      </c:pt>
                      <c:pt idx="488">
                        <c:v>7.2254335260115599E-2</c:v>
                      </c:pt>
                      <c:pt idx="489">
                        <c:v>7.2832369942196495E-2</c:v>
                      </c:pt>
                      <c:pt idx="490">
                        <c:v>7.3410404624277503E-2</c:v>
                      </c:pt>
                      <c:pt idx="491">
                        <c:v>7.39884393063584E-2</c:v>
                      </c:pt>
                      <c:pt idx="492">
                        <c:v>7.39884393063584E-2</c:v>
                      </c:pt>
                      <c:pt idx="493">
                        <c:v>7.4566473988439297E-2</c:v>
                      </c:pt>
                      <c:pt idx="494">
                        <c:v>7.5144508670520194E-2</c:v>
                      </c:pt>
                      <c:pt idx="495">
                        <c:v>7.5144508670520194E-2</c:v>
                      </c:pt>
                      <c:pt idx="496">
                        <c:v>7.5722543352601202E-2</c:v>
                      </c:pt>
                      <c:pt idx="497">
                        <c:v>7.6300578034682098E-2</c:v>
                      </c:pt>
                      <c:pt idx="498">
                        <c:v>7.6878612716762995E-2</c:v>
                      </c:pt>
                      <c:pt idx="499">
                        <c:v>7.6878612716762995E-2</c:v>
                      </c:pt>
                      <c:pt idx="500">
                        <c:v>7.7456647398843906E-2</c:v>
                      </c:pt>
                      <c:pt idx="501">
                        <c:v>7.8034682080924803E-2</c:v>
                      </c:pt>
                      <c:pt idx="502">
                        <c:v>7.8612716763005797E-2</c:v>
                      </c:pt>
                      <c:pt idx="503">
                        <c:v>7.8612716763005797E-2</c:v>
                      </c:pt>
                      <c:pt idx="504">
                        <c:v>7.9190751445086693E-2</c:v>
                      </c:pt>
                      <c:pt idx="505">
                        <c:v>7.9768786127167604E-2</c:v>
                      </c:pt>
                      <c:pt idx="506">
                        <c:v>8.0346820809248501E-2</c:v>
                      </c:pt>
                      <c:pt idx="507">
                        <c:v>8.0346820809248501E-2</c:v>
                      </c:pt>
                      <c:pt idx="508">
                        <c:v>8.0924855491329495E-2</c:v>
                      </c:pt>
                      <c:pt idx="509">
                        <c:v>8.1502890173410406E-2</c:v>
                      </c:pt>
                      <c:pt idx="510">
                        <c:v>8.2080924855491302E-2</c:v>
                      </c:pt>
                      <c:pt idx="511">
                        <c:v>8.2080924855491302E-2</c:v>
                      </c:pt>
                      <c:pt idx="512">
                        <c:v>8.2658959537572296E-2</c:v>
                      </c:pt>
                      <c:pt idx="513">
                        <c:v>8.3236994219653193E-2</c:v>
                      </c:pt>
                      <c:pt idx="514">
                        <c:v>8.3236994219653193E-2</c:v>
                      </c:pt>
                      <c:pt idx="515">
                        <c:v>8.3815028901734104E-2</c:v>
                      </c:pt>
                      <c:pt idx="516">
                        <c:v>8.4393063583815001E-2</c:v>
                      </c:pt>
                      <c:pt idx="517">
                        <c:v>8.4393063583815001E-2</c:v>
                      </c:pt>
                      <c:pt idx="518">
                        <c:v>8.4971098265895897E-2</c:v>
                      </c:pt>
                      <c:pt idx="519">
                        <c:v>8.5549132947976905E-2</c:v>
                      </c:pt>
                      <c:pt idx="520">
                        <c:v>8.5549132947976905E-2</c:v>
                      </c:pt>
                      <c:pt idx="521">
                        <c:v>8.6127167630057802E-2</c:v>
                      </c:pt>
                      <c:pt idx="522">
                        <c:v>8.6705202312138699E-2</c:v>
                      </c:pt>
                      <c:pt idx="523">
                        <c:v>8.7283236994219596E-2</c:v>
                      </c:pt>
                      <c:pt idx="524">
                        <c:v>8.7283236994219596E-2</c:v>
                      </c:pt>
                      <c:pt idx="525">
                        <c:v>8.7861271676300604E-2</c:v>
                      </c:pt>
                      <c:pt idx="526">
                        <c:v>8.84393063583815E-2</c:v>
                      </c:pt>
                      <c:pt idx="527">
                        <c:v>8.84393063583815E-2</c:v>
                      </c:pt>
                      <c:pt idx="528">
                        <c:v>8.9017341040462397E-2</c:v>
                      </c:pt>
                      <c:pt idx="529">
                        <c:v>8.9595375722543294E-2</c:v>
                      </c:pt>
                      <c:pt idx="530">
                        <c:v>9.0173410404624205E-2</c:v>
                      </c:pt>
                      <c:pt idx="531">
                        <c:v>9.0751445086705199E-2</c:v>
                      </c:pt>
                      <c:pt idx="532">
                        <c:v>9.0751445086705199E-2</c:v>
                      </c:pt>
                      <c:pt idx="533">
                        <c:v>9.1329479768786095E-2</c:v>
                      </c:pt>
                      <c:pt idx="534">
                        <c:v>9.1329479768786095E-2</c:v>
                      </c:pt>
                      <c:pt idx="535">
                        <c:v>9.1907514450867006E-2</c:v>
                      </c:pt>
                      <c:pt idx="536">
                        <c:v>9.2485549132948E-2</c:v>
                      </c:pt>
                      <c:pt idx="537">
                        <c:v>9.2485549132948E-2</c:v>
                      </c:pt>
                      <c:pt idx="538">
                        <c:v>9.3063583815028897E-2</c:v>
                      </c:pt>
                      <c:pt idx="539">
                        <c:v>9.3641618497109794E-2</c:v>
                      </c:pt>
                      <c:pt idx="540">
                        <c:v>9.3641618497109794E-2</c:v>
                      </c:pt>
                      <c:pt idx="541">
                        <c:v>9.4219653179190704E-2</c:v>
                      </c:pt>
                      <c:pt idx="542">
                        <c:v>9.4797687861271698E-2</c:v>
                      </c:pt>
                      <c:pt idx="543">
                        <c:v>9.5375722543352595E-2</c:v>
                      </c:pt>
                      <c:pt idx="544">
                        <c:v>9.5375722543352595E-2</c:v>
                      </c:pt>
                      <c:pt idx="545">
                        <c:v>9.5953757225433506E-2</c:v>
                      </c:pt>
                      <c:pt idx="546">
                        <c:v>9.6531791907514403E-2</c:v>
                      </c:pt>
                      <c:pt idx="547">
                        <c:v>9.6531791907514403E-2</c:v>
                      </c:pt>
                      <c:pt idx="548">
                        <c:v>9.7109826589595397E-2</c:v>
                      </c:pt>
                      <c:pt idx="549">
                        <c:v>9.7109826589595397E-2</c:v>
                      </c:pt>
                      <c:pt idx="550">
                        <c:v>9.7687861271676293E-2</c:v>
                      </c:pt>
                      <c:pt idx="551">
                        <c:v>9.8265895953757204E-2</c:v>
                      </c:pt>
                      <c:pt idx="552">
                        <c:v>9.8843930635838101E-2</c:v>
                      </c:pt>
                      <c:pt idx="553">
                        <c:v>9.8843930635838101E-2</c:v>
                      </c:pt>
                      <c:pt idx="554">
                        <c:v>9.9421965317919095E-2</c:v>
                      </c:pt>
                      <c:pt idx="555">
                        <c:v>9.9421965317919095E-2</c:v>
                      </c:pt>
                      <c:pt idx="556">
                        <c:v>0.1</c:v>
                      </c:pt>
                      <c:pt idx="557">
                        <c:v>0.100578034682081</c:v>
                      </c:pt>
                      <c:pt idx="558">
                        <c:v>0.10115606936416199</c:v>
                      </c:pt>
                      <c:pt idx="559">
                        <c:v>0.101734104046243</c:v>
                      </c:pt>
                      <c:pt idx="560">
                        <c:v>0.101734104046243</c:v>
                      </c:pt>
                      <c:pt idx="561">
                        <c:v>0.102312138728324</c:v>
                      </c:pt>
                      <c:pt idx="562">
                        <c:v>0.102890173410405</c:v>
                      </c:pt>
                      <c:pt idx="563">
                        <c:v>0.102890173410405</c:v>
                      </c:pt>
                      <c:pt idx="564">
                        <c:v>0.103468208092486</c:v>
                      </c:pt>
                      <c:pt idx="565">
                        <c:v>0.103468208092486</c:v>
                      </c:pt>
                      <c:pt idx="566">
                        <c:v>0.10404624277456601</c:v>
                      </c:pt>
                      <c:pt idx="567">
                        <c:v>0.10404624277456601</c:v>
                      </c:pt>
                      <c:pt idx="568">
                        <c:v>0.104624277456647</c:v>
                      </c:pt>
                      <c:pt idx="569">
                        <c:v>0.104624277456647</c:v>
                      </c:pt>
                      <c:pt idx="570">
                        <c:v>0.10520231213872799</c:v>
                      </c:pt>
                      <c:pt idx="571">
                        <c:v>0.105780346820809</c:v>
                      </c:pt>
                      <c:pt idx="572">
                        <c:v>0.105780346820809</c:v>
                      </c:pt>
                      <c:pt idx="573">
                        <c:v>0.10635838150289</c:v>
                      </c:pt>
                      <c:pt idx="574">
                        <c:v>0.106936416184971</c:v>
                      </c:pt>
                      <c:pt idx="575">
                        <c:v>0.106936416184971</c:v>
                      </c:pt>
                      <c:pt idx="576">
                        <c:v>0.107514450867052</c:v>
                      </c:pt>
                      <c:pt idx="577">
                        <c:v>0.107514450867052</c:v>
                      </c:pt>
                      <c:pt idx="578">
                        <c:v>0.108092485549133</c:v>
                      </c:pt>
                      <c:pt idx="579">
                        <c:v>0.108670520231214</c:v>
                      </c:pt>
                      <c:pt idx="580">
                        <c:v>0.108670520231214</c:v>
                      </c:pt>
                      <c:pt idx="581">
                        <c:v>0.10924855491329501</c:v>
                      </c:pt>
                      <c:pt idx="582">
                        <c:v>0.10924855491329501</c:v>
                      </c:pt>
                      <c:pt idx="583">
                        <c:v>0.109826589595376</c:v>
                      </c:pt>
                      <c:pt idx="584">
                        <c:v>0.11040462427745699</c:v>
                      </c:pt>
                      <c:pt idx="585">
                        <c:v>0.11040462427745699</c:v>
                      </c:pt>
                      <c:pt idx="586">
                        <c:v>0.110982658959538</c:v>
                      </c:pt>
                      <c:pt idx="587">
                        <c:v>0.110982658959538</c:v>
                      </c:pt>
                      <c:pt idx="588">
                        <c:v>0.111560693641619</c:v>
                      </c:pt>
                      <c:pt idx="589">
                        <c:v>0.111560693641619</c:v>
                      </c:pt>
                      <c:pt idx="590">
                        <c:v>0.11213872832369901</c:v>
                      </c:pt>
                      <c:pt idx="591">
                        <c:v>0.11213872832369901</c:v>
                      </c:pt>
                      <c:pt idx="592">
                        <c:v>0.11271676300578</c:v>
                      </c:pt>
                      <c:pt idx="593">
                        <c:v>0.11271676300578</c:v>
                      </c:pt>
                      <c:pt idx="594">
                        <c:v>0.11329479768786101</c:v>
                      </c:pt>
                      <c:pt idx="595">
                        <c:v>0.113872832369942</c:v>
                      </c:pt>
                      <c:pt idx="596">
                        <c:v>0.11445086705202299</c:v>
                      </c:pt>
                      <c:pt idx="597">
                        <c:v>0.11445086705202299</c:v>
                      </c:pt>
                      <c:pt idx="598">
                        <c:v>0.115028901734104</c:v>
                      </c:pt>
                      <c:pt idx="599">
                        <c:v>0.115606936416185</c:v>
                      </c:pt>
                      <c:pt idx="600">
                        <c:v>0.115606936416185</c:v>
                      </c:pt>
                      <c:pt idx="601">
                        <c:v>0.116184971098266</c:v>
                      </c:pt>
                      <c:pt idx="602">
                        <c:v>0.116184971098266</c:v>
                      </c:pt>
                      <c:pt idx="603">
                        <c:v>0.116763005780347</c:v>
                      </c:pt>
                      <c:pt idx="604">
                        <c:v>0.116763005780347</c:v>
                      </c:pt>
                      <c:pt idx="605">
                        <c:v>0.11734104046242801</c:v>
                      </c:pt>
                      <c:pt idx="606">
                        <c:v>0.11734104046242801</c:v>
                      </c:pt>
                      <c:pt idx="607">
                        <c:v>0.117919075144509</c:v>
                      </c:pt>
                      <c:pt idx="608">
                        <c:v>0.117919075144509</c:v>
                      </c:pt>
                      <c:pt idx="609">
                        <c:v>0.11849710982658999</c:v>
                      </c:pt>
                      <c:pt idx="610">
                        <c:v>0.119075144508671</c:v>
                      </c:pt>
                      <c:pt idx="611">
                        <c:v>0.119075144508671</c:v>
                      </c:pt>
                      <c:pt idx="612">
                        <c:v>0.119653179190751</c:v>
                      </c:pt>
                      <c:pt idx="613">
                        <c:v>0.119653179190751</c:v>
                      </c:pt>
                      <c:pt idx="614">
                        <c:v>0.120231213872832</c:v>
                      </c:pt>
                      <c:pt idx="615">
                        <c:v>0.120231213872832</c:v>
                      </c:pt>
                      <c:pt idx="616">
                        <c:v>0.120809248554913</c:v>
                      </c:pt>
                      <c:pt idx="617">
                        <c:v>0.120809248554913</c:v>
                      </c:pt>
                      <c:pt idx="618">
                        <c:v>0.12138728323699401</c:v>
                      </c:pt>
                      <c:pt idx="619">
                        <c:v>0.121965317919075</c:v>
                      </c:pt>
                      <c:pt idx="620">
                        <c:v>0.121965317919075</c:v>
                      </c:pt>
                      <c:pt idx="621">
                        <c:v>0.12254335260115599</c:v>
                      </c:pt>
                      <c:pt idx="622">
                        <c:v>0.12254335260115599</c:v>
                      </c:pt>
                      <c:pt idx="623">
                        <c:v>0.123121387283237</c:v>
                      </c:pt>
                      <c:pt idx="624">
                        <c:v>0.123121387283237</c:v>
                      </c:pt>
                      <c:pt idx="625">
                        <c:v>0.123699421965318</c:v>
                      </c:pt>
                      <c:pt idx="626">
                        <c:v>0.124277456647399</c:v>
                      </c:pt>
                      <c:pt idx="627">
                        <c:v>0.124277456647399</c:v>
                      </c:pt>
                      <c:pt idx="628">
                        <c:v>0.12485549132948</c:v>
                      </c:pt>
                      <c:pt idx="629">
                        <c:v>0.12485549132948</c:v>
                      </c:pt>
                      <c:pt idx="630">
                        <c:v>0.12543352601156099</c:v>
                      </c:pt>
                      <c:pt idx="631">
                        <c:v>0.12543352601156099</c:v>
                      </c:pt>
                      <c:pt idx="632">
                        <c:v>0.126011560693642</c:v>
                      </c:pt>
                      <c:pt idx="633">
                        <c:v>0.12658959537572301</c:v>
                      </c:pt>
                      <c:pt idx="634">
                        <c:v>0.12658959537572301</c:v>
                      </c:pt>
                      <c:pt idx="635">
                        <c:v>0.12716763005780299</c:v>
                      </c:pt>
                      <c:pt idx="636">
                        <c:v>0.127745664739884</c:v>
                      </c:pt>
                      <c:pt idx="637">
                        <c:v>0.127745664739884</c:v>
                      </c:pt>
                      <c:pt idx="638">
                        <c:v>0.128323699421965</c:v>
                      </c:pt>
                      <c:pt idx="639">
                        <c:v>0.128323699421965</c:v>
                      </c:pt>
                      <c:pt idx="640">
                        <c:v>0.12890173410404601</c:v>
                      </c:pt>
                      <c:pt idx="641">
                        <c:v>0.12947976878612699</c:v>
                      </c:pt>
                      <c:pt idx="642">
                        <c:v>0.12947976878612699</c:v>
                      </c:pt>
                      <c:pt idx="643">
                        <c:v>0.130057803468208</c:v>
                      </c:pt>
                      <c:pt idx="644">
                        <c:v>0.13063583815028901</c:v>
                      </c:pt>
                      <c:pt idx="645">
                        <c:v>0.13063583815028901</c:v>
                      </c:pt>
                      <c:pt idx="646">
                        <c:v>0.13121387283236999</c:v>
                      </c:pt>
                      <c:pt idx="647">
                        <c:v>0.13121387283236999</c:v>
                      </c:pt>
                      <c:pt idx="648">
                        <c:v>0.131791907514451</c:v>
                      </c:pt>
                      <c:pt idx="649">
                        <c:v>0.131791907514451</c:v>
                      </c:pt>
                      <c:pt idx="650">
                        <c:v>0.132369942196532</c:v>
                      </c:pt>
                      <c:pt idx="651">
                        <c:v>0.13294797687861301</c:v>
                      </c:pt>
                      <c:pt idx="652">
                        <c:v>0.13294797687861301</c:v>
                      </c:pt>
                      <c:pt idx="653">
                        <c:v>0.13352601156069399</c:v>
                      </c:pt>
                      <c:pt idx="654">
                        <c:v>0.134104046242775</c:v>
                      </c:pt>
                      <c:pt idx="655">
                        <c:v>0.134104046242775</c:v>
                      </c:pt>
                      <c:pt idx="656">
                        <c:v>0.13468208092485501</c:v>
                      </c:pt>
                      <c:pt idx="657">
                        <c:v>0.13468208092485501</c:v>
                      </c:pt>
                      <c:pt idx="658">
                        <c:v>0.13526011560693599</c:v>
                      </c:pt>
                      <c:pt idx="659">
                        <c:v>0.135838150289017</c:v>
                      </c:pt>
                      <c:pt idx="660">
                        <c:v>0.135838150289017</c:v>
                      </c:pt>
                      <c:pt idx="661">
                        <c:v>0.136416184971098</c:v>
                      </c:pt>
                      <c:pt idx="662">
                        <c:v>0.136416184971098</c:v>
                      </c:pt>
                      <c:pt idx="663">
                        <c:v>0.13699421965317901</c:v>
                      </c:pt>
                      <c:pt idx="664">
                        <c:v>0.13757225433525999</c:v>
                      </c:pt>
                      <c:pt idx="665">
                        <c:v>0.13757225433525999</c:v>
                      </c:pt>
                      <c:pt idx="666">
                        <c:v>0.138150289017341</c:v>
                      </c:pt>
                      <c:pt idx="667">
                        <c:v>0.13872832369942201</c:v>
                      </c:pt>
                      <c:pt idx="668">
                        <c:v>0.13872832369942201</c:v>
                      </c:pt>
                      <c:pt idx="669">
                        <c:v>0.13872832369942201</c:v>
                      </c:pt>
                      <c:pt idx="670">
                        <c:v>0.13930635838150299</c:v>
                      </c:pt>
                      <c:pt idx="671">
                        <c:v>0.13988439306358399</c:v>
                      </c:pt>
                      <c:pt idx="672">
                        <c:v>0.13988439306358399</c:v>
                      </c:pt>
                      <c:pt idx="673">
                        <c:v>0.140462427745665</c:v>
                      </c:pt>
                      <c:pt idx="674">
                        <c:v>0.140462427745665</c:v>
                      </c:pt>
                      <c:pt idx="675">
                        <c:v>0.14104046242774601</c:v>
                      </c:pt>
                      <c:pt idx="676">
                        <c:v>0.14161849710982699</c:v>
                      </c:pt>
                      <c:pt idx="677">
                        <c:v>0.14161849710982699</c:v>
                      </c:pt>
                      <c:pt idx="678">
                        <c:v>0.142196531791908</c:v>
                      </c:pt>
                      <c:pt idx="679">
                        <c:v>0.14277456647398801</c:v>
                      </c:pt>
                      <c:pt idx="680">
                        <c:v>0.14277456647398801</c:v>
                      </c:pt>
                      <c:pt idx="681">
                        <c:v>0.14335260115606899</c:v>
                      </c:pt>
                      <c:pt idx="682">
                        <c:v>0.14335260115606899</c:v>
                      </c:pt>
                      <c:pt idx="683">
                        <c:v>0.14393063583815</c:v>
                      </c:pt>
                      <c:pt idx="684">
                        <c:v>0.14393063583815</c:v>
                      </c:pt>
                      <c:pt idx="685">
                        <c:v>0.144508670520231</c:v>
                      </c:pt>
                      <c:pt idx="686">
                        <c:v>0.14508670520231201</c:v>
                      </c:pt>
                      <c:pt idx="687">
                        <c:v>0.14508670520231201</c:v>
                      </c:pt>
                      <c:pt idx="688">
                        <c:v>0.14566473988439299</c:v>
                      </c:pt>
                      <c:pt idx="689">
                        <c:v>0.14566473988439299</c:v>
                      </c:pt>
                      <c:pt idx="690">
                        <c:v>0.14566473988439299</c:v>
                      </c:pt>
                      <c:pt idx="691">
                        <c:v>0.14566473988439299</c:v>
                      </c:pt>
                      <c:pt idx="692">
                        <c:v>0.146242774566474</c:v>
                      </c:pt>
                      <c:pt idx="693">
                        <c:v>0.146242774566474</c:v>
                      </c:pt>
                      <c:pt idx="694">
                        <c:v>0.14682080924855501</c:v>
                      </c:pt>
                      <c:pt idx="695">
                        <c:v>0.14739884393063599</c:v>
                      </c:pt>
                      <c:pt idx="696">
                        <c:v>0.14739884393063599</c:v>
                      </c:pt>
                      <c:pt idx="697">
                        <c:v>0.14797687861271699</c:v>
                      </c:pt>
                      <c:pt idx="698">
                        <c:v>0.148554913294798</c:v>
                      </c:pt>
                      <c:pt idx="699">
                        <c:v>0.14913294797687901</c:v>
                      </c:pt>
                      <c:pt idx="700">
                        <c:v>0.14913294797687901</c:v>
                      </c:pt>
                      <c:pt idx="701">
                        <c:v>0.14913294797687901</c:v>
                      </c:pt>
                      <c:pt idx="702">
                        <c:v>0.14971098265895999</c:v>
                      </c:pt>
                      <c:pt idx="703">
                        <c:v>0.14971098265895999</c:v>
                      </c:pt>
                      <c:pt idx="704">
                        <c:v>0.14971098265895999</c:v>
                      </c:pt>
                      <c:pt idx="705">
                        <c:v>0.15028901734104</c:v>
                      </c:pt>
                      <c:pt idx="706">
                        <c:v>0.15028901734104</c:v>
                      </c:pt>
                      <c:pt idx="707">
                        <c:v>0.15086705202312101</c:v>
                      </c:pt>
                      <c:pt idx="708">
                        <c:v>0.15086705202312101</c:v>
                      </c:pt>
                      <c:pt idx="709">
                        <c:v>0.15144508670520199</c:v>
                      </c:pt>
                      <c:pt idx="710">
                        <c:v>0.15144508670520199</c:v>
                      </c:pt>
                      <c:pt idx="711">
                        <c:v>0.15202312138728299</c:v>
                      </c:pt>
                      <c:pt idx="712">
                        <c:v>0.15202312138728299</c:v>
                      </c:pt>
                      <c:pt idx="713">
                        <c:v>0.15202312138728299</c:v>
                      </c:pt>
                      <c:pt idx="714">
                        <c:v>0.15202312138728299</c:v>
                      </c:pt>
                      <c:pt idx="715">
                        <c:v>0.152601156069364</c:v>
                      </c:pt>
                      <c:pt idx="716">
                        <c:v>0.152601156069364</c:v>
                      </c:pt>
                      <c:pt idx="717">
                        <c:v>0.152601156069364</c:v>
                      </c:pt>
                      <c:pt idx="718">
                        <c:v>0.152601156069364</c:v>
                      </c:pt>
                      <c:pt idx="719">
                        <c:v>0.15317919075144501</c:v>
                      </c:pt>
                      <c:pt idx="720">
                        <c:v>0.15317919075144501</c:v>
                      </c:pt>
                      <c:pt idx="721">
                        <c:v>0.15317919075144501</c:v>
                      </c:pt>
                      <c:pt idx="722">
                        <c:v>0.152601156069364</c:v>
                      </c:pt>
                      <c:pt idx="723">
                        <c:v>0.152601156069364</c:v>
                      </c:pt>
                      <c:pt idx="724">
                        <c:v>0.152601156069364</c:v>
                      </c:pt>
                      <c:pt idx="725">
                        <c:v>0.152601156069364</c:v>
                      </c:pt>
                      <c:pt idx="726">
                        <c:v>0.152601156069364</c:v>
                      </c:pt>
                      <c:pt idx="727">
                        <c:v>0.152601156069364</c:v>
                      </c:pt>
                      <c:pt idx="728">
                        <c:v>0.15202312138728299</c:v>
                      </c:pt>
                      <c:pt idx="729">
                        <c:v>0.15202312138728299</c:v>
                      </c:pt>
                      <c:pt idx="730">
                        <c:v>0.15202312138728299</c:v>
                      </c:pt>
                      <c:pt idx="731">
                        <c:v>0.15202312138728299</c:v>
                      </c:pt>
                      <c:pt idx="732">
                        <c:v>0.15202312138728299</c:v>
                      </c:pt>
                      <c:pt idx="733">
                        <c:v>0.15202312138728299</c:v>
                      </c:pt>
                      <c:pt idx="734">
                        <c:v>0.15202312138728299</c:v>
                      </c:pt>
                      <c:pt idx="735">
                        <c:v>0.15202312138728299</c:v>
                      </c:pt>
                      <c:pt idx="736">
                        <c:v>0.15144508670520199</c:v>
                      </c:pt>
                      <c:pt idx="737">
                        <c:v>0.15144508670520199</c:v>
                      </c:pt>
                      <c:pt idx="738">
                        <c:v>0.15144508670520199</c:v>
                      </c:pt>
                      <c:pt idx="739">
                        <c:v>0.15086705202312101</c:v>
                      </c:pt>
                      <c:pt idx="740">
                        <c:v>0.15086705202312101</c:v>
                      </c:pt>
                      <c:pt idx="741">
                        <c:v>0.15028901734104</c:v>
                      </c:pt>
                      <c:pt idx="742">
                        <c:v>0.15028901734104</c:v>
                      </c:pt>
                      <c:pt idx="743">
                        <c:v>0.14971098265895999</c:v>
                      </c:pt>
                      <c:pt idx="744">
                        <c:v>0.14971098265895999</c:v>
                      </c:pt>
                      <c:pt idx="745">
                        <c:v>0.14971098265895999</c:v>
                      </c:pt>
                      <c:pt idx="746">
                        <c:v>0.14913294797687901</c:v>
                      </c:pt>
                      <c:pt idx="747">
                        <c:v>0.14913294797687901</c:v>
                      </c:pt>
                      <c:pt idx="748">
                        <c:v>0.14913294797687901</c:v>
                      </c:pt>
                      <c:pt idx="749">
                        <c:v>0.148554913294798</c:v>
                      </c:pt>
                      <c:pt idx="750">
                        <c:v>0.14797687861271699</c:v>
                      </c:pt>
                      <c:pt idx="751">
                        <c:v>0.14797687861271699</c:v>
                      </c:pt>
                      <c:pt idx="752">
                        <c:v>0.14739884393063599</c:v>
                      </c:pt>
                      <c:pt idx="753">
                        <c:v>0.14739884393063599</c:v>
                      </c:pt>
                      <c:pt idx="754">
                        <c:v>0.14682080924855501</c:v>
                      </c:pt>
                      <c:pt idx="755">
                        <c:v>0.14682080924855501</c:v>
                      </c:pt>
                      <c:pt idx="756">
                        <c:v>0.14682080924855501</c:v>
                      </c:pt>
                      <c:pt idx="757">
                        <c:v>0.146242774566474</c:v>
                      </c:pt>
                      <c:pt idx="758">
                        <c:v>0.146242774566474</c:v>
                      </c:pt>
                      <c:pt idx="759">
                        <c:v>0.146242774566474</c:v>
                      </c:pt>
                      <c:pt idx="760">
                        <c:v>0.14566473988439299</c:v>
                      </c:pt>
                      <c:pt idx="761">
                        <c:v>0.14566473988439299</c:v>
                      </c:pt>
                      <c:pt idx="762">
                        <c:v>0.14508670520231201</c:v>
                      </c:pt>
                      <c:pt idx="763">
                        <c:v>0.14508670520231201</c:v>
                      </c:pt>
                      <c:pt idx="764">
                        <c:v>0.144508670520231</c:v>
                      </c:pt>
                      <c:pt idx="765">
                        <c:v>0.14393063583815</c:v>
                      </c:pt>
                      <c:pt idx="766">
                        <c:v>0.14393063583815</c:v>
                      </c:pt>
                      <c:pt idx="767">
                        <c:v>0.14393063583815</c:v>
                      </c:pt>
                      <c:pt idx="768">
                        <c:v>0.14335260115606899</c:v>
                      </c:pt>
                      <c:pt idx="769">
                        <c:v>0.14335260115606899</c:v>
                      </c:pt>
                      <c:pt idx="770">
                        <c:v>0.14335260115606899</c:v>
                      </c:pt>
                      <c:pt idx="771">
                        <c:v>0.14335260115606899</c:v>
                      </c:pt>
                      <c:pt idx="772">
                        <c:v>0.14335260115606899</c:v>
                      </c:pt>
                      <c:pt idx="773">
                        <c:v>0.14335260115606899</c:v>
                      </c:pt>
                      <c:pt idx="774">
                        <c:v>0.14335260115606899</c:v>
                      </c:pt>
                      <c:pt idx="775">
                        <c:v>0.14277456647398801</c:v>
                      </c:pt>
                      <c:pt idx="776">
                        <c:v>0.14277456647398801</c:v>
                      </c:pt>
                      <c:pt idx="777">
                        <c:v>0.14277456647398801</c:v>
                      </c:pt>
                      <c:pt idx="778">
                        <c:v>0.142196531791908</c:v>
                      </c:pt>
                      <c:pt idx="779">
                        <c:v>0.142196531791908</c:v>
                      </c:pt>
                      <c:pt idx="780">
                        <c:v>0.142196531791908</c:v>
                      </c:pt>
                      <c:pt idx="781">
                        <c:v>0.14161849710982699</c:v>
                      </c:pt>
                      <c:pt idx="782">
                        <c:v>0.14161849710982699</c:v>
                      </c:pt>
                      <c:pt idx="783">
                        <c:v>0.14161849710982699</c:v>
                      </c:pt>
                      <c:pt idx="784">
                        <c:v>0.14104046242774601</c:v>
                      </c:pt>
                      <c:pt idx="785">
                        <c:v>0.14104046242774601</c:v>
                      </c:pt>
                      <c:pt idx="786">
                        <c:v>0.14104046242774601</c:v>
                      </c:pt>
                      <c:pt idx="787">
                        <c:v>0.140462427745665</c:v>
                      </c:pt>
                      <c:pt idx="788">
                        <c:v>0.140462427745665</c:v>
                      </c:pt>
                      <c:pt idx="789">
                        <c:v>0.140462427745665</c:v>
                      </c:pt>
                      <c:pt idx="790">
                        <c:v>0.140462427745665</c:v>
                      </c:pt>
                      <c:pt idx="791">
                        <c:v>0.13988439306358399</c:v>
                      </c:pt>
                      <c:pt idx="792">
                        <c:v>0.13988439306358399</c:v>
                      </c:pt>
                      <c:pt idx="793">
                        <c:v>0.13988439306358399</c:v>
                      </c:pt>
                      <c:pt idx="794">
                        <c:v>0.13988439306358399</c:v>
                      </c:pt>
                      <c:pt idx="795">
                        <c:v>0.13930635838150299</c:v>
                      </c:pt>
                      <c:pt idx="796">
                        <c:v>0.13930635838150299</c:v>
                      </c:pt>
                      <c:pt idx="797">
                        <c:v>0.13872832369942201</c:v>
                      </c:pt>
                      <c:pt idx="798">
                        <c:v>0.13872832369942201</c:v>
                      </c:pt>
                      <c:pt idx="799">
                        <c:v>0.138150289017341</c:v>
                      </c:pt>
                      <c:pt idx="800">
                        <c:v>0.138150289017341</c:v>
                      </c:pt>
                      <c:pt idx="801">
                        <c:v>0.138150289017341</c:v>
                      </c:pt>
                      <c:pt idx="802">
                        <c:v>0.138150289017341</c:v>
                      </c:pt>
                      <c:pt idx="803">
                        <c:v>0.13757225433525999</c:v>
                      </c:pt>
                      <c:pt idx="804">
                        <c:v>0.13757225433525999</c:v>
                      </c:pt>
                      <c:pt idx="805">
                        <c:v>0.13699421965317901</c:v>
                      </c:pt>
                      <c:pt idx="806">
                        <c:v>0.13699421965317901</c:v>
                      </c:pt>
                      <c:pt idx="807">
                        <c:v>0.136416184971098</c:v>
                      </c:pt>
                      <c:pt idx="808">
                        <c:v>0.136416184971098</c:v>
                      </c:pt>
                      <c:pt idx="809">
                        <c:v>0.135838150289017</c:v>
                      </c:pt>
                      <c:pt idx="810">
                        <c:v>0.135838150289017</c:v>
                      </c:pt>
                      <c:pt idx="811">
                        <c:v>0.135838150289017</c:v>
                      </c:pt>
                      <c:pt idx="812">
                        <c:v>0.13526011560693599</c:v>
                      </c:pt>
                      <c:pt idx="813">
                        <c:v>0.13526011560693599</c:v>
                      </c:pt>
                      <c:pt idx="814">
                        <c:v>0.13468208092485501</c:v>
                      </c:pt>
                      <c:pt idx="815">
                        <c:v>0.13468208092485501</c:v>
                      </c:pt>
                      <c:pt idx="816">
                        <c:v>0.134104046242775</c:v>
                      </c:pt>
                      <c:pt idx="817">
                        <c:v>0.134104046242775</c:v>
                      </c:pt>
                      <c:pt idx="818">
                        <c:v>0.13352601156069399</c:v>
                      </c:pt>
                      <c:pt idx="819">
                        <c:v>0.13352601156069399</c:v>
                      </c:pt>
                      <c:pt idx="820">
                        <c:v>0.13294797687861301</c:v>
                      </c:pt>
                      <c:pt idx="821">
                        <c:v>0.13294797687861301</c:v>
                      </c:pt>
                      <c:pt idx="822">
                        <c:v>0.132369942196532</c:v>
                      </c:pt>
                      <c:pt idx="823">
                        <c:v>0.132369942196532</c:v>
                      </c:pt>
                      <c:pt idx="824">
                        <c:v>0.131791907514451</c:v>
                      </c:pt>
                      <c:pt idx="825">
                        <c:v>0.131791907514451</c:v>
                      </c:pt>
                      <c:pt idx="826">
                        <c:v>0.131791907514451</c:v>
                      </c:pt>
                      <c:pt idx="827">
                        <c:v>0.13121387283236999</c:v>
                      </c:pt>
                      <c:pt idx="828">
                        <c:v>0.13121387283236999</c:v>
                      </c:pt>
                      <c:pt idx="829">
                        <c:v>0.13063583815028901</c:v>
                      </c:pt>
                      <c:pt idx="830">
                        <c:v>0.130057803468208</c:v>
                      </c:pt>
                      <c:pt idx="831">
                        <c:v>0.130057803468208</c:v>
                      </c:pt>
                      <c:pt idx="832">
                        <c:v>0.12947976878612699</c:v>
                      </c:pt>
                      <c:pt idx="833">
                        <c:v>0.12947976878612699</c:v>
                      </c:pt>
                      <c:pt idx="834">
                        <c:v>0.12890173410404601</c:v>
                      </c:pt>
                      <c:pt idx="835">
                        <c:v>0.12890173410404601</c:v>
                      </c:pt>
                      <c:pt idx="836">
                        <c:v>0.128323699421965</c:v>
                      </c:pt>
                      <c:pt idx="837">
                        <c:v>0.128323699421965</c:v>
                      </c:pt>
                      <c:pt idx="838">
                        <c:v>0.127745664739884</c:v>
                      </c:pt>
                      <c:pt idx="839">
                        <c:v>0.12716763005780299</c:v>
                      </c:pt>
                      <c:pt idx="840">
                        <c:v>0.12716763005780299</c:v>
                      </c:pt>
                      <c:pt idx="841">
                        <c:v>0.12658959537572301</c:v>
                      </c:pt>
                      <c:pt idx="842">
                        <c:v>0.126011560693642</c:v>
                      </c:pt>
                      <c:pt idx="843">
                        <c:v>0.126011560693642</c:v>
                      </c:pt>
                      <c:pt idx="844">
                        <c:v>0.12543352601156099</c:v>
                      </c:pt>
                      <c:pt idx="845">
                        <c:v>0.12485549132948</c:v>
                      </c:pt>
                      <c:pt idx="846">
                        <c:v>0.12485549132948</c:v>
                      </c:pt>
                      <c:pt idx="847">
                        <c:v>0.124277456647399</c:v>
                      </c:pt>
                      <c:pt idx="848">
                        <c:v>0.124277456647399</c:v>
                      </c:pt>
                      <c:pt idx="849">
                        <c:v>0.124277456647399</c:v>
                      </c:pt>
                      <c:pt idx="850">
                        <c:v>0.123699421965318</c:v>
                      </c:pt>
                      <c:pt idx="851">
                        <c:v>0.123699421965318</c:v>
                      </c:pt>
                      <c:pt idx="852">
                        <c:v>0.123699421965318</c:v>
                      </c:pt>
                      <c:pt idx="853">
                        <c:v>0.123121387283237</c:v>
                      </c:pt>
                      <c:pt idx="854">
                        <c:v>0.123121387283237</c:v>
                      </c:pt>
                      <c:pt idx="855">
                        <c:v>0.12254335260115599</c:v>
                      </c:pt>
                      <c:pt idx="856">
                        <c:v>0.12254335260115599</c:v>
                      </c:pt>
                      <c:pt idx="857">
                        <c:v>0.121965317919075</c:v>
                      </c:pt>
                      <c:pt idx="858">
                        <c:v>0.12138728323699401</c:v>
                      </c:pt>
                      <c:pt idx="859">
                        <c:v>0.120809248554913</c:v>
                      </c:pt>
                      <c:pt idx="860">
                        <c:v>0.120809248554913</c:v>
                      </c:pt>
                      <c:pt idx="861">
                        <c:v>0.120231213872832</c:v>
                      </c:pt>
                      <c:pt idx="862">
                        <c:v>0.120231213872832</c:v>
                      </c:pt>
                      <c:pt idx="863">
                        <c:v>0.120231213872832</c:v>
                      </c:pt>
                      <c:pt idx="864">
                        <c:v>0.119653179190751</c:v>
                      </c:pt>
                      <c:pt idx="865">
                        <c:v>0.119653179190751</c:v>
                      </c:pt>
                      <c:pt idx="866">
                        <c:v>0.119653179190751</c:v>
                      </c:pt>
                      <c:pt idx="867">
                        <c:v>0.119075144508671</c:v>
                      </c:pt>
                      <c:pt idx="868">
                        <c:v>0.119075144508671</c:v>
                      </c:pt>
                      <c:pt idx="869">
                        <c:v>0.11849710982658999</c:v>
                      </c:pt>
                      <c:pt idx="870">
                        <c:v>0.11849710982658999</c:v>
                      </c:pt>
                      <c:pt idx="871">
                        <c:v>0.117919075144509</c:v>
                      </c:pt>
                      <c:pt idx="872">
                        <c:v>0.117919075144509</c:v>
                      </c:pt>
                      <c:pt idx="873">
                        <c:v>0.117919075144509</c:v>
                      </c:pt>
                      <c:pt idx="874">
                        <c:v>0.11734104046242801</c:v>
                      </c:pt>
                      <c:pt idx="875">
                        <c:v>0.11734104046242801</c:v>
                      </c:pt>
                      <c:pt idx="876">
                        <c:v>0.116763005780347</c:v>
                      </c:pt>
                      <c:pt idx="877">
                        <c:v>0.116763005780347</c:v>
                      </c:pt>
                      <c:pt idx="878">
                        <c:v>0.116184971098266</c:v>
                      </c:pt>
                      <c:pt idx="879">
                        <c:v>0.115606936416185</c:v>
                      </c:pt>
                      <c:pt idx="880">
                        <c:v>0.115606936416185</c:v>
                      </c:pt>
                      <c:pt idx="881">
                        <c:v>0.115028901734104</c:v>
                      </c:pt>
                      <c:pt idx="882">
                        <c:v>0.115028901734104</c:v>
                      </c:pt>
                      <c:pt idx="883">
                        <c:v>0.115028901734104</c:v>
                      </c:pt>
                      <c:pt idx="884">
                        <c:v>0.115028901734104</c:v>
                      </c:pt>
                      <c:pt idx="885">
                        <c:v>0.11445086705202299</c:v>
                      </c:pt>
                      <c:pt idx="886">
                        <c:v>0.11445086705202299</c:v>
                      </c:pt>
                      <c:pt idx="887">
                        <c:v>0.11445086705202299</c:v>
                      </c:pt>
                      <c:pt idx="888">
                        <c:v>0.11445086705202299</c:v>
                      </c:pt>
                      <c:pt idx="889">
                        <c:v>0.11445086705202299</c:v>
                      </c:pt>
                      <c:pt idx="890">
                        <c:v>0.11445086705202299</c:v>
                      </c:pt>
                      <c:pt idx="891">
                        <c:v>0.11445086705202299</c:v>
                      </c:pt>
                      <c:pt idx="892">
                        <c:v>0.113872832369942</c:v>
                      </c:pt>
                      <c:pt idx="893">
                        <c:v>0.113872832369942</c:v>
                      </c:pt>
                      <c:pt idx="894">
                        <c:v>0.113872832369942</c:v>
                      </c:pt>
                      <c:pt idx="895">
                        <c:v>0.113872832369942</c:v>
                      </c:pt>
                      <c:pt idx="896">
                        <c:v>0.113872832369942</c:v>
                      </c:pt>
                      <c:pt idx="897">
                        <c:v>0.113872832369942</c:v>
                      </c:pt>
                      <c:pt idx="898">
                        <c:v>0.11329479768786101</c:v>
                      </c:pt>
                      <c:pt idx="899">
                        <c:v>0.11329479768786101</c:v>
                      </c:pt>
                      <c:pt idx="900">
                        <c:v>0.11329479768786101</c:v>
                      </c:pt>
                      <c:pt idx="901">
                        <c:v>0.11329479768786101</c:v>
                      </c:pt>
                      <c:pt idx="902">
                        <c:v>0.11329479768786101</c:v>
                      </c:pt>
                      <c:pt idx="903">
                        <c:v>0.11329479768786101</c:v>
                      </c:pt>
                      <c:pt idx="904">
                        <c:v>0.11329479768786101</c:v>
                      </c:pt>
                      <c:pt idx="905">
                        <c:v>0.11329479768786101</c:v>
                      </c:pt>
                      <c:pt idx="906">
                        <c:v>0.11271676300578</c:v>
                      </c:pt>
                      <c:pt idx="907">
                        <c:v>0.11271676300578</c:v>
                      </c:pt>
                      <c:pt idx="908">
                        <c:v>0.11213872832369901</c:v>
                      </c:pt>
                      <c:pt idx="909">
                        <c:v>0.11213872832369901</c:v>
                      </c:pt>
                      <c:pt idx="910">
                        <c:v>0.11213872832369901</c:v>
                      </c:pt>
                      <c:pt idx="911">
                        <c:v>0.11213872832369901</c:v>
                      </c:pt>
                      <c:pt idx="912">
                        <c:v>0.11213872832369901</c:v>
                      </c:pt>
                      <c:pt idx="913">
                        <c:v>0.111560693641619</c:v>
                      </c:pt>
                      <c:pt idx="914">
                        <c:v>0.111560693641619</c:v>
                      </c:pt>
                      <c:pt idx="915">
                        <c:v>0.111560693641619</c:v>
                      </c:pt>
                      <c:pt idx="916">
                        <c:v>0.110982658959538</c:v>
                      </c:pt>
                      <c:pt idx="917">
                        <c:v>0.110982658959538</c:v>
                      </c:pt>
                      <c:pt idx="918">
                        <c:v>0.110982658959538</c:v>
                      </c:pt>
                      <c:pt idx="919">
                        <c:v>0.110982658959538</c:v>
                      </c:pt>
                      <c:pt idx="920">
                        <c:v>0.110982658959538</c:v>
                      </c:pt>
                      <c:pt idx="921">
                        <c:v>0.11040462427745699</c:v>
                      </c:pt>
                      <c:pt idx="922">
                        <c:v>0.11040462427745699</c:v>
                      </c:pt>
                      <c:pt idx="923">
                        <c:v>0.11040462427745699</c:v>
                      </c:pt>
                      <c:pt idx="924">
                        <c:v>0.110982658959538</c:v>
                      </c:pt>
                      <c:pt idx="925">
                        <c:v>0.110982658959538</c:v>
                      </c:pt>
                      <c:pt idx="926">
                        <c:v>0.110982658959538</c:v>
                      </c:pt>
                      <c:pt idx="927">
                        <c:v>0.11040462427745699</c:v>
                      </c:pt>
                      <c:pt idx="928">
                        <c:v>0.11040462427745699</c:v>
                      </c:pt>
                      <c:pt idx="929">
                        <c:v>0.11040462427745699</c:v>
                      </c:pt>
                      <c:pt idx="930">
                        <c:v>0.109826589595376</c:v>
                      </c:pt>
                      <c:pt idx="931">
                        <c:v>0.109826589595376</c:v>
                      </c:pt>
                      <c:pt idx="932">
                        <c:v>0.10924855491329501</c:v>
                      </c:pt>
                      <c:pt idx="933">
                        <c:v>0.10924855491329501</c:v>
                      </c:pt>
                      <c:pt idx="934">
                        <c:v>0.10924855491329501</c:v>
                      </c:pt>
                      <c:pt idx="935">
                        <c:v>0.10924855491329501</c:v>
                      </c:pt>
                      <c:pt idx="936">
                        <c:v>0.108670520231214</c:v>
                      </c:pt>
                      <c:pt idx="937">
                        <c:v>0.108670520231214</c:v>
                      </c:pt>
                      <c:pt idx="938">
                        <c:v>0.108670520231214</c:v>
                      </c:pt>
                      <c:pt idx="939">
                        <c:v>0.108092485549133</c:v>
                      </c:pt>
                      <c:pt idx="940">
                        <c:v>0.108092485549133</c:v>
                      </c:pt>
                      <c:pt idx="941">
                        <c:v>0.108092485549133</c:v>
                      </c:pt>
                      <c:pt idx="942">
                        <c:v>0.107514450867052</c:v>
                      </c:pt>
                      <c:pt idx="943">
                        <c:v>0.107514450867052</c:v>
                      </c:pt>
                      <c:pt idx="944">
                        <c:v>0.106936416184971</c:v>
                      </c:pt>
                      <c:pt idx="945">
                        <c:v>0.106936416184971</c:v>
                      </c:pt>
                      <c:pt idx="946">
                        <c:v>0.10635838150289</c:v>
                      </c:pt>
                      <c:pt idx="947">
                        <c:v>0.10635838150289</c:v>
                      </c:pt>
                      <c:pt idx="948">
                        <c:v>0.105780346820809</c:v>
                      </c:pt>
                      <c:pt idx="949">
                        <c:v>0.105780346820809</c:v>
                      </c:pt>
                      <c:pt idx="950">
                        <c:v>0.10520231213872799</c:v>
                      </c:pt>
                      <c:pt idx="951">
                        <c:v>0.10520231213872799</c:v>
                      </c:pt>
                      <c:pt idx="952">
                        <c:v>0.104624277456647</c:v>
                      </c:pt>
                      <c:pt idx="953">
                        <c:v>0.10404624277456601</c:v>
                      </c:pt>
                      <c:pt idx="954">
                        <c:v>0.10404624277456601</c:v>
                      </c:pt>
                      <c:pt idx="955">
                        <c:v>0.103468208092486</c:v>
                      </c:pt>
                      <c:pt idx="956">
                        <c:v>0.102890173410405</c:v>
                      </c:pt>
                      <c:pt idx="957">
                        <c:v>0.102890173410405</c:v>
                      </c:pt>
                      <c:pt idx="958">
                        <c:v>0.102312138728324</c:v>
                      </c:pt>
                      <c:pt idx="959">
                        <c:v>0.101734104046243</c:v>
                      </c:pt>
                      <c:pt idx="960">
                        <c:v>0.101734104046243</c:v>
                      </c:pt>
                      <c:pt idx="961">
                        <c:v>0.10115606936416199</c:v>
                      </c:pt>
                      <c:pt idx="962">
                        <c:v>0.100578034682081</c:v>
                      </c:pt>
                      <c:pt idx="963">
                        <c:v>0.1</c:v>
                      </c:pt>
                      <c:pt idx="964">
                        <c:v>9.9421965317919095E-2</c:v>
                      </c:pt>
                      <c:pt idx="965">
                        <c:v>9.8843930635838101E-2</c:v>
                      </c:pt>
                      <c:pt idx="966">
                        <c:v>9.8843930635838101E-2</c:v>
                      </c:pt>
                      <c:pt idx="967">
                        <c:v>9.8265895953757204E-2</c:v>
                      </c:pt>
                      <c:pt idx="968">
                        <c:v>9.7687861271676293E-2</c:v>
                      </c:pt>
                      <c:pt idx="969">
                        <c:v>9.7109826589595397E-2</c:v>
                      </c:pt>
                      <c:pt idx="970">
                        <c:v>9.7109826589595397E-2</c:v>
                      </c:pt>
                      <c:pt idx="971">
                        <c:v>9.6531791907514403E-2</c:v>
                      </c:pt>
                      <c:pt idx="972">
                        <c:v>9.5953757225433506E-2</c:v>
                      </c:pt>
                      <c:pt idx="973">
                        <c:v>9.5375722543352595E-2</c:v>
                      </c:pt>
                      <c:pt idx="974">
                        <c:v>9.4219653179190704E-2</c:v>
                      </c:pt>
                      <c:pt idx="975">
                        <c:v>9.3641618497109794E-2</c:v>
                      </c:pt>
                      <c:pt idx="976">
                        <c:v>9.3063583815028897E-2</c:v>
                      </c:pt>
                      <c:pt idx="977">
                        <c:v>9.2485549132948E-2</c:v>
                      </c:pt>
                      <c:pt idx="978">
                        <c:v>9.1907514450867006E-2</c:v>
                      </c:pt>
                      <c:pt idx="979">
                        <c:v>9.1329479768786095E-2</c:v>
                      </c:pt>
                      <c:pt idx="980">
                        <c:v>9.0173410404624205E-2</c:v>
                      </c:pt>
                      <c:pt idx="981">
                        <c:v>8.9595375722543294E-2</c:v>
                      </c:pt>
                      <c:pt idx="982">
                        <c:v>8.9017341040462397E-2</c:v>
                      </c:pt>
                      <c:pt idx="983">
                        <c:v>8.7861271676300604E-2</c:v>
                      </c:pt>
                      <c:pt idx="984">
                        <c:v>8.7283236994219596E-2</c:v>
                      </c:pt>
                      <c:pt idx="985">
                        <c:v>8.6127167630057802E-2</c:v>
                      </c:pt>
                      <c:pt idx="986">
                        <c:v>8.5549132947976905E-2</c:v>
                      </c:pt>
                      <c:pt idx="987">
                        <c:v>8.4971098265895897E-2</c:v>
                      </c:pt>
                      <c:pt idx="988">
                        <c:v>8.3815028901734104E-2</c:v>
                      </c:pt>
                      <c:pt idx="989">
                        <c:v>8.3236994219653193E-2</c:v>
                      </c:pt>
                      <c:pt idx="990">
                        <c:v>8.2658959537572296E-2</c:v>
                      </c:pt>
                      <c:pt idx="991">
                        <c:v>8.2080924855491302E-2</c:v>
                      </c:pt>
                      <c:pt idx="992">
                        <c:v>8.1502890173410406E-2</c:v>
                      </c:pt>
                      <c:pt idx="993">
                        <c:v>8.0924855491329495E-2</c:v>
                      </c:pt>
                      <c:pt idx="994">
                        <c:v>7.9768786127167604E-2</c:v>
                      </c:pt>
                      <c:pt idx="995">
                        <c:v>7.9190751445086693E-2</c:v>
                      </c:pt>
                      <c:pt idx="996">
                        <c:v>7.8612716763005797E-2</c:v>
                      </c:pt>
                      <c:pt idx="997">
                        <c:v>7.8034682080924803E-2</c:v>
                      </c:pt>
                      <c:pt idx="998">
                        <c:v>7.6878612716762995E-2</c:v>
                      </c:pt>
                      <c:pt idx="999">
                        <c:v>7.6300578034682098E-2</c:v>
                      </c:pt>
                      <c:pt idx="1000">
                        <c:v>7.5722543352601202E-2</c:v>
                      </c:pt>
                      <c:pt idx="1001">
                        <c:v>7.5144508670520194E-2</c:v>
                      </c:pt>
                      <c:pt idx="1002">
                        <c:v>7.4566473988439297E-2</c:v>
                      </c:pt>
                      <c:pt idx="1003">
                        <c:v>7.4566473988439297E-2</c:v>
                      </c:pt>
                      <c:pt idx="1004">
                        <c:v>7.39884393063584E-2</c:v>
                      </c:pt>
                      <c:pt idx="1005">
                        <c:v>7.3410404624277503E-2</c:v>
                      </c:pt>
                      <c:pt idx="1006">
                        <c:v>7.3410404624277503E-2</c:v>
                      </c:pt>
                      <c:pt idx="1007">
                        <c:v>7.2832369942196495E-2</c:v>
                      </c:pt>
                      <c:pt idx="1008">
                        <c:v>7.1676300578034702E-2</c:v>
                      </c:pt>
                      <c:pt idx="1009">
                        <c:v>7.0520231213872797E-2</c:v>
                      </c:pt>
                      <c:pt idx="1010">
                        <c:v>6.99421965317919E-2</c:v>
                      </c:pt>
                      <c:pt idx="1011">
                        <c:v>6.9364161849711004E-2</c:v>
                      </c:pt>
                      <c:pt idx="1012">
                        <c:v>6.9364161849711004E-2</c:v>
                      </c:pt>
                      <c:pt idx="1013">
                        <c:v>6.99421965317919E-2</c:v>
                      </c:pt>
                      <c:pt idx="1014">
                        <c:v>7.0520231213872797E-2</c:v>
                      </c:pt>
                      <c:pt idx="1015">
                        <c:v>7.1098265895953805E-2</c:v>
                      </c:pt>
                      <c:pt idx="1016">
                        <c:v>7.1676300578034702E-2</c:v>
                      </c:pt>
                      <c:pt idx="1017">
                        <c:v>7.2254335260115599E-2</c:v>
                      </c:pt>
                      <c:pt idx="1018">
                        <c:v>7.2254335260115599E-2</c:v>
                      </c:pt>
                      <c:pt idx="1019">
                        <c:v>7.2254335260115599E-2</c:v>
                      </c:pt>
                      <c:pt idx="1020">
                        <c:v>7.2832369942196495E-2</c:v>
                      </c:pt>
                      <c:pt idx="1021">
                        <c:v>7.2832369942196495E-2</c:v>
                      </c:pt>
                      <c:pt idx="1022">
                        <c:v>7.3410404624277503E-2</c:v>
                      </c:pt>
                      <c:pt idx="1023">
                        <c:v>7.3410404624277503E-2</c:v>
                      </c:pt>
                      <c:pt idx="1024">
                        <c:v>7.39884393063584E-2</c:v>
                      </c:pt>
                      <c:pt idx="1025">
                        <c:v>7.39884393063584E-2</c:v>
                      </c:pt>
                      <c:pt idx="1026">
                        <c:v>7.4566473988439297E-2</c:v>
                      </c:pt>
                      <c:pt idx="1027">
                        <c:v>7.4566473988439297E-2</c:v>
                      </c:pt>
                      <c:pt idx="1028">
                        <c:v>7.5144508670520194E-2</c:v>
                      </c:pt>
                      <c:pt idx="1029">
                        <c:v>7.5722543352601202E-2</c:v>
                      </c:pt>
                      <c:pt idx="1030">
                        <c:v>7.6300578034682098E-2</c:v>
                      </c:pt>
                      <c:pt idx="1031">
                        <c:v>7.6878612716762995E-2</c:v>
                      </c:pt>
                      <c:pt idx="1032">
                        <c:v>7.7456647398843906E-2</c:v>
                      </c:pt>
                      <c:pt idx="1033">
                        <c:v>7.8612716763005797E-2</c:v>
                      </c:pt>
                      <c:pt idx="1034">
                        <c:v>7.9190751445086693E-2</c:v>
                      </c:pt>
                      <c:pt idx="1035">
                        <c:v>8.0346820809248501E-2</c:v>
                      </c:pt>
                      <c:pt idx="1036">
                        <c:v>8.0924855491329495E-2</c:v>
                      </c:pt>
                      <c:pt idx="1037">
                        <c:v>8.2080924855491302E-2</c:v>
                      </c:pt>
                      <c:pt idx="1038">
                        <c:v>8.2658959537572296E-2</c:v>
                      </c:pt>
                      <c:pt idx="1039">
                        <c:v>8.3236994219653193E-2</c:v>
                      </c:pt>
                      <c:pt idx="1040">
                        <c:v>8.3815028901734104E-2</c:v>
                      </c:pt>
                      <c:pt idx="1041">
                        <c:v>8.4393063583815001E-2</c:v>
                      </c:pt>
                      <c:pt idx="1042">
                        <c:v>8.4971098265895897E-2</c:v>
                      </c:pt>
                      <c:pt idx="1043">
                        <c:v>8.5549132947976905E-2</c:v>
                      </c:pt>
                      <c:pt idx="1044">
                        <c:v>8.5549132947976905E-2</c:v>
                      </c:pt>
                      <c:pt idx="1045">
                        <c:v>8.6127167630057802E-2</c:v>
                      </c:pt>
                      <c:pt idx="1046">
                        <c:v>8.6127167630057802E-2</c:v>
                      </c:pt>
                      <c:pt idx="1047">
                        <c:v>8.6705202312138699E-2</c:v>
                      </c:pt>
                      <c:pt idx="1048">
                        <c:v>8.7283236994219596E-2</c:v>
                      </c:pt>
                      <c:pt idx="1049">
                        <c:v>8.7861271676300604E-2</c:v>
                      </c:pt>
                      <c:pt idx="1050">
                        <c:v>8.7861271676300604E-2</c:v>
                      </c:pt>
                      <c:pt idx="1051">
                        <c:v>8.84393063583815E-2</c:v>
                      </c:pt>
                      <c:pt idx="1052">
                        <c:v>8.84393063583815E-2</c:v>
                      </c:pt>
                      <c:pt idx="1053">
                        <c:v>8.84393063583815E-2</c:v>
                      </c:pt>
                      <c:pt idx="1054">
                        <c:v>8.9017341040462397E-2</c:v>
                      </c:pt>
                      <c:pt idx="1055">
                        <c:v>8.9017341040462397E-2</c:v>
                      </c:pt>
                      <c:pt idx="1056">
                        <c:v>8.9595375722543294E-2</c:v>
                      </c:pt>
                      <c:pt idx="1057">
                        <c:v>9.0173410404624205E-2</c:v>
                      </c:pt>
                      <c:pt idx="1058">
                        <c:v>9.0173410404624205E-2</c:v>
                      </c:pt>
                      <c:pt idx="1059">
                        <c:v>9.0751445086705199E-2</c:v>
                      </c:pt>
                      <c:pt idx="1060">
                        <c:v>9.1329479768786095E-2</c:v>
                      </c:pt>
                      <c:pt idx="1061">
                        <c:v>9.1907514450867006E-2</c:v>
                      </c:pt>
                      <c:pt idx="1062">
                        <c:v>9.1907514450867006E-2</c:v>
                      </c:pt>
                      <c:pt idx="1063">
                        <c:v>9.1907514450867006E-2</c:v>
                      </c:pt>
                      <c:pt idx="1064">
                        <c:v>9.2485549132948E-2</c:v>
                      </c:pt>
                      <c:pt idx="1065">
                        <c:v>9.2485549132948E-2</c:v>
                      </c:pt>
                      <c:pt idx="1066">
                        <c:v>9.2485549132948E-2</c:v>
                      </c:pt>
                      <c:pt idx="1067">
                        <c:v>9.2485549132948E-2</c:v>
                      </c:pt>
                      <c:pt idx="1068">
                        <c:v>9.1907514450867006E-2</c:v>
                      </c:pt>
                      <c:pt idx="1069">
                        <c:v>9.1907514450867006E-2</c:v>
                      </c:pt>
                      <c:pt idx="1070">
                        <c:v>9.1329479768786095E-2</c:v>
                      </c:pt>
                      <c:pt idx="1071">
                        <c:v>9.1329479768786095E-2</c:v>
                      </c:pt>
                      <c:pt idx="1072">
                        <c:v>9.0751445086705199E-2</c:v>
                      </c:pt>
                      <c:pt idx="1073">
                        <c:v>9.0751445086705199E-2</c:v>
                      </c:pt>
                      <c:pt idx="1074">
                        <c:v>9.0173410404624205E-2</c:v>
                      </c:pt>
                      <c:pt idx="1075">
                        <c:v>8.9595375722543294E-2</c:v>
                      </c:pt>
                      <c:pt idx="1076">
                        <c:v>8.9017341040462397E-2</c:v>
                      </c:pt>
                      <c:pt idx="1077">
                        <c:v>8.9017341040462397E-2</c:v>
                      </c:pt>
                      <c:pt idx="1078">
                        <c:v>8.84393063583815E-2</c:v>
                      </c:pt>
                      <c:pt idx="1079">
                        <c:v>8.7861271676300604E-2</c:v>
                      </c:pt>
                      <c:pt idx="1080">
                        <c:v>8.7861271676300604E-2</c:v>
                      </c:pt>
                      <c:pt idx="1081">
                        <c:v>8.7283236994219596E-2</c:v>
                      </c:pt>
                      <c:pt idx="1082">
                        <c:v>8.6705202312138699E-2</c:v>
                      </c:pt>
                      <c:pt idx="1083">
                        <c:v>8.6127167630057802E-2</c:v>
                      </c:pt>
                      <c:pt idx="1084">
                        <c:v>8.5549132947976905E-2</c:v>
                      </c:pt>
                      <c:pt idx="1085">
                        <c:v>8.4971098265895897E-2</c:v>
                      </c:pt>
                      <c:pt idx="1086">
                        <c:v>8.4393063583815001E-2</c:v>
                      </c:pt>
                      <c:pt idx="1087">
                        <c:v>8.3815028901734104E-2</c:v>
                      </c:pt>
                      <c:pt idx="1088">
                        <c:v>8.3236994219653193E-2</c:v>
                      </c:pt>
                      <c:pt idx="1089">
                        <c:v>8.2658959537572296E-2</c:v>
                      </c:pt>
                      <c:pt idx="1090">
                        <c:v>8.2658959537572296E-2</c:v>
                      </c:pt>
                      <c:pt idx="1091">
                        <c:v>8.2080924855491302E-2</c:v>
                      </c:pt>
                      <c:pt idx="1092">
                        <c:v>8.1502890173410406E-2</c:v>
                      </c:pt>
                      <c:pt idx="1093">
                        <c:v>8.1502890173410406E-2</c:v>
                      </c:pt>
                      <c:pt idx="1094">
                        <c:v>8.0924855491329495E-2</c:v>
                      </c:pt>
                      <c:pt idx="1095">
                        <c:v>8.0346820809248501E-2</c:v>
                      </c:pt>
                      <c:pt idx="1096">
                        <c:v>7.9768786127167604E-2</c:v>
                      </c:pt>
                      <c:pt idx="1097">
                        <c:v>7.9190751445086693E-2</c:v>
                      </c:pt>
                      <c:pt idx="1098">
                        <c:v>7.8034682080924803E-2</c:v>
                      </c:pt>
                      <c:pt idx="1099">
                        <c:v>7.8034682080924803E-2</c:v>
                      </c:pt>
                      <c:pt idx="1100">
                        <c:v>7.8612716763005797E-2</c:v>
                      </c:pt>
                      <c:pt idx="1101">
                        <c:v>7.9190751445086693E-2</c:v>
                      </c:pt>
                      <c:pt idx="1102">
                        <c:v>7.9768786127167604E-2</c:v>
                      </c:pt>
                      <c:pt idx="1103">
                        <c:v>7.9768786127167604E-2</c:v>
                      </c:pt>
                      <c:pt idx="1104">
                        <c:v>7.9768786127167604E-2</c:v>
                      </c:pt>
                      <c:pt idx="1105">
                        <c:v>7.9768786127167604E-2</c:v>
                      </c:pt>
                      <c:pt idx="1106">
                        <c:v>7.9768786127167604E-2</c:v>
                      </c:pt>
                      <c:pt idx="1107">
                        <c:v>8.0346820809248501E-2</c:v>
                      </c:pt>
                      <c:pt idx="1108">
                        <c:v>8.0346820809248501E-2</c:v>
                      </c:pt>
                      <c:pt idx="1109">
                        <c:v>8.0346820809248501E-2</c:v>
                      </c:pt>
                      <c:pt idx="1110">
                        <c:v>8.0346820809248501E-2</c:v>
                      </c:pt>
                      <c:pt idx="1111">
                        <c:v>8.0346820809248501E-2</c:v>
                      </c:pt>
                      <c:pt idx="1112">
                        <c:v>8.0346820809248501E-2</c:v>
                      </c:pt>
                      <c:pt idx="1113">
                        <c:v>8.0346820809248501E-2</c:v>
                      </c:pt>
                      <c:pt idx="1114">
                        <c:v>8.0346820809248501E-2</c:v>
                      </c:pt>
                      <c:pt idx="1115">
                        <c:v>8.0346820809248501E-2</c:v>
                      </c:pt>
                      <c:pt idx="1116">
                        <c:v>8.0346820809248501E-2</c:v>
                      </c:pt>
                      <c:pt idx="1117">
                        <c:v>8.0924855491329495E-2</c:v>
                      </c:pt>
                      <c:pt idx="1118">
                        <c:v>8.1502890173410406E-2</c:v>
                      </c:pt>
                      <c:pt idx="1119">
                        <c:v>8.2080924855491302E-2</c:v>
                      </c:pt>
                      <c:pt idx="1120">
                        <c:v>8.2080924855491302E-2</c:v>
                      </c:pt>
                      <c:pt idx="1121">
                        <c:v>8.2658959537572296E-2</c:v>
                      </c:pt>
                      <c:pt idx="1122">
                        <c:v>8.3236994219653193E-2</c:v>
                      </c:pt>
                      <c:pt idx="1123">
                        <c:v>8.3236994219653193E-2</c:v>
                      </c:pt>
                      <c:pt idx="1124">
                        <c:v>8.3236994219653193E-2</c:v>
                      </c:pt>
                      <c:pt idx="1125">
                        <c:v>8.3815028901734104E-2</c:v>
                      </c:pt>
                      <c:pt idx="1126">
                        <c:v>8.3815028901734104E-2</c:v>
                      </c:pt>
                      <c:pt idx="1127">
                        <c:v>8.3815028901734104E-2</c:v>
                      </c:pt>
                      <c:pt idx="1128">
                        <c:v>8.3815028901734104E-2</c:v>
                      </c:pt>
                      <c:pt idx="1129">
                        <c:v>8.3815028901734104E-2</c:v>
                      </c:pt>
                      <c:pt idx="1130">
                        <c:v>8.3815028901734104E-2</c:v>
                      </c:pt>
                      <c:pt idx="1131">
                        <c:v>8.3815028901734104E-2</c:v>
                      </c:pt>
                      <c:pt idx="1132">
                        <c:v>8.3815028901734104E-2</c:v>
                      </c:pt>
                      <c:pt idx="1133">
                        <c:v>8.3815028901734104E-2</c:v>
                      </c:pt>
                      <c:pt idx="1134">
                        <c:v>8.3815028901734104E-2</c:v>
                      </c:pt>
                      <c:pt idx="1135">
                        <c:v>8.4393063583815001E-2</c:v>
                      </c:pt>
                      <c:pt idx="1136">
                        <c:v>8.4393063583815001E-2</c:v>
                      </c:pt>
                      <c:pt idx="1137">
                        <c:v>8.4393063583815001E-2</c:v>
                      </c:pt>
                      <c:pt idx="1138">
                        <c:v>8.4971098265895897E-2</c:v>
                      </c:pt>
                      <c:pt idx="1139">
                        <c:v>8.4971098265895897E-2</c:v>
                      </c:pt>
                      <c:pt idx="1140">
                        <c:v>8.5549132947976905E-2</c:v>
                      </c:pt>
                      <c:pt idx="1141">
                        <c:v>8.6127167630057802E-2</c:v>
                      </c:pt>
                      <c:pt idx="1142">
                        <c:v>8.6127167630057802E-2</c:v>
                      </c:pt>
                      <c:pt idx="1143">
                        <c:v>8.6705202312138699E-2</c:v>
                      </c:pt>
                      <c:pt idx="1144">
                        <c:v>8.7283236994219596E-2</c:v>
                      </c:pt>
                      <c:pt idx="1145">
                        <c:v>8.7283236994219596E-2</c:v>
                      </c:pt>
                      <c:pt idx="1146">
                        <c:v>8.7861271676300604E-2</c:v>
                      </c:pt>
                      <c:pt idx="1147">
                        <c:v>8.7861271676300604E-2</c:v>
                      </c:pt>
                      <c:pt idx="1148">
                        <c:v>8.84393063583815E-2</c:v>
                      </c:pt>
                      <c:pt idx="1149">
                        <c:v>8.84393063583815E-2</c:v>
                      </c:pt>
                      <c:pt idx="1150">
                        <c:v>8.84393063583815E-2</c:v>
                      </c:pt>
                      <c:pt idx="1151">
                        <c:v>8.9017341040462397E-2</c:v>
                      </c:pt>
                      <c:pt idx="1152">
                        <c:v>8.9017341040462397E-2</c:v>
                      </c:pt>
                      <c:pt idx="1153">
                        <c:v>8.9595375722543294E-2</c:v>
                      </c:pt>
                      <c:pt idx="1154">
                        <c:v>8.9595375722543294E-2</c:v>
                      </c:pt>
                      <c:pt idx="1155">
                        <c:v>8.9595375722543294E-2</c:v>
                      </c:pt>
                      <c:pt idx="1156">
                        <c:v>9.0173410404624205E-2</c:v>
                      </c:pt>
                      <c:pt idx="1157">
                        <c:v>9.0173410404624205E-2</c:v>
                      </c:pt>
                      <c:pt idx="1158">
                        <c:v>9.0173410404624205E-2</c:v>
                      </c:pt>
                      <c:pt idx="1159">
                        <c:v>9.0173410404624205E-2</c:v>
                      </c:pt>
                      <c:pt idx="1160">
                        <c:v>9.0751445086705199E-2</c:v>
                      </c:pt>
                      <c:pt idx="1161">
                        <c:v>9.0751445086705199E-2</c:v>
                      </c:pt>
                      <c:pt idx="1162">
                        <c:v>9.0751445086705199E-2</c:v>
                      </c:pt>
                      <c:pt idx="1163">
                        <c:v>9.0751445086705199E-2</c:v>
                      </c:pt>
                      <c:pt idx="1164">
                        <c:v>9.0751445086705199E-2</c:v>
                      </c:pt>
                      <c:pt idx="1165">
                        <c:v>9.1329479768786095E-2</c:v>
                      </c:pt>
                      <c:pt idx="1166">
                        <c:v>9.1329479768786095E-2</c:v>
                      </c:pt>
                      <c:pt idx="1167">
                        <c:v>9.1329479768786095E-2</c:v>
                      </c:pt>
                      <c:pt idx="1168">
                        <c:v>9.1329479768786095E-2</c:v>
                      </c:pt>
                      <c:pt idx="1169">
                        <c:v>9.1329479768786095E-2</c:v>
                      </c:pt>
                      <c:pt idx="1170">
                        <c:v>9.1329479768786095E-2</c:v>
                      </c:pt>
                      <c:pt idx="1171">
                        <c:v>9.1329479768786095E-2</c:v>
                      </c:pt>
                      <c:pt idx="1172">
                        <c:v>9.1329479768786095E-2</c:v>
                      </c:pt>
                      <c:pt idx="1173">
                        <c:v>9.1329479768786095E-2</c:v>
                      </c:pt>
                      <c:pt idx="1174">
                        <c:v>9.0751445086705199E-2</c:v>
                      </c:pt>
                      <c:pt idx="1175">
                        <c:v>9.0751445086705199E-2</c:v>
                      </c:pt>
                      <c:pt idx="1176">
                        <c:v>9.0173410404624205E-2</c:v>
                      </c:pt>
                      <c:pt idx="1177">
                        <c:v>9.0173410404624205E-2</c:v>
                      </c:pt>
                      <c:pt idx="1178">
                        <c:v>9.0173410404624205E-2</c:v>
                      </c:pt>
                      <c:pt idx="1179">
                        <c:v>8.9595375722543294E-2</c:v>
                      </c:pt>
                      <c:pt idx="1180">
                        <c:v>8.9017341040462397E-2</c:v>
                      </c:pt>
                      <c:pt idx="1181">
                        <c:v>8.9017341040462397E-2</c:v>
                      </c:pt>
                      <c:pt idx="1182">
                        <c:v>8.84393063583815E-2</c:v>
                      </c:pt>
                      <c:pt idx="1183">
                        <c:v>8.84393063583815E-2</c:v>
                      </c:pt>
                      <c:pt idx="1184">
                        <c:v>8.7861271676300604E-2</c:v>
                      </c:pt>
                      <c:pt idx="1185">
                        <c:v>8.7283236994219596E-2</c:v>
                      </c:pt>
                      <c:pt idx="1186">
                        <c:v>8.7283236994219596E-2</c:v>
                      </c:pt>
                      <c:pt idx="1187">
                        <c:v>8.6705202312138699E-2</c:v>
                      </c:pt>
                      <c:pt idx="1188">
                        <c:v>8.6127167630057802E-2</c:v>
                      </c:pt>
                      <c:pt idx="1189">
                        <c:v>8.6127167630057802E-2</c:v>
                      </c:pt>
                      <c:pt idx="1190">
                        <c:v>8.5549132947976905E-2</c:v>
                      </c:pt>
                      <c:pt idx="1191">
                        <c:v>8.5549132947976905E-2</c:v>
                      </c:pt>
                      <c:pt idx="1192">
                        <c:v>8.4971098265895897E-2</c:v>
                      </c:pt>
                      <c:pt idx="1193">
                        <c:v>8.4393063583815001E-2</c:v>
                      </c:pt>
                      <c:pt idx="1194">
                        <c:v>8.4393063583815001E-2</c:v>
                      </c:pt>
                      <c:pt idx="1195">
                        <c:v>8.4393063583815001E-2</c:v>
                      </c:pt>
                      <c:pt idx="1196">
                        <c:v>8.3815028901734104E-2</c:v>
                      </c:pt>
                      <c:pt idx="1197">
                        <c:v>8.3815028901734104E-2</c:v>
                      </c:pt>
                      <c:pt idx="1198">
                        <c:v>8.3236994219653193E-2</c:v>
                      </c:pt>
                      <c:pt idx="1199">
                        <c:v>8.3236994219653193E-2</c:v>
                      </c:pt>
                      <c:pt idx="1200">
                        <c:v>8.2658959537572296E-2</c:v>
                      </c:pt>
                      <c:pt idx="1201">
                        <c:v>8.2658959537572296E-2</c:v>
                      </c:pt>
                      <c:pt idx="1202">
                        <c:v>8.2080924855491302E-2</c:v>
                      </c:pt>
                      <c:pt idx="1203">
                        <c:v>8.2080924855491302E-2</c:v>
                      </c:pt>
                      <c:pt idx="1204">
                        <c:v>8.2080924855491302E-2</c:v>
                      </c:pt>
                      <c:pt idx="1205">
                        <c:v>8.2080924855491302E-2</c:v>
                      </c:pt>
                      <c:pt idx="1206">
                        <c:v>8.1502890173410406E-2</c:v>
                      </c:pt>
                      <c:pt idx="1207">
                        <c:v>8.1502890173410406E-2</c:v>
                      </c:pt>
                      <c:pt idx="1208">
                        <c:v>8.0924855491329495E-2</c:v>
                      </c:pt>
                      <c:pt idx="1209">
                        <c:v>8.0924855491329495E-2</c:v>
                      </c:pt>
                      <c:pt idx="1210">
                        <c:v>8.0924855491329495E-2</c:v>
                      </c:pt>
                      <c:pt idx="1211">
                        <c:v>8.0346820809248501E-2</c:v>
                      </c:pt>
                      <c:pt idx="1212">
                        <c:v>8.0346820809248501E-2</c:v>
                      </c:pt>
                      <c:pt idx="1213">
                        <c:v>8.0346820809248501E-2</c:v>
                      </c:pt>
                      <c:pt idx="1214">
                        <c:v>8.0346820809248501E-2</c:v>
                      </c:pt>
                      <c:pt idx="1215">
                        <c:v>8.0346820809248501E-2</c:v>
                      </c:pt>
                      <c:pt idx="1216">
                        <c:v>7.9768786127167604E-2</c:v>
                      </c:pt>
                      <c:pt idx="1217">
                        <c:v>7.9768786127167604E-2</c:v>
                      </c:pt>
                      <c:pt idx="1218">
                        <c:v>7.9768786127167604E-2</c:v>
                      </c:pt>
                      <c:pt idx="1219">
                        <c:v>7.9190751445086693E-2</c:v>
                      </c:pt>
                      <c:pt idx="1220">
                        <c:v>7.9190751445086693E-2</c:v>
                      </c:pt>
                      <c:pt idx="1221">
                        <c:v>7.9190751445086693E-2</c:v>
                      </c:pt>
                      <c:pt idx="1222">
                        <c:v>7.8612716763005797E-2</c:v>
                      </c:pt>
                      <c:pt idx="1223">
                        <c:v>7.8612716763005797E-2</c:v>
                      </c:pt>
                      <c:pt idx="1224">
                        <c:v>7.8034682080924803E-2</c:v>
                      </c:pt>
                      <c:pt idx="1225">
                        <c:v>7.8034682080924803E-2</c:v>
                      </c:pt>
                      <c:pt idx="1226">
                        <c:v>7.7456647398843906E-2</c:v>
                      </c:pt>
                      <c:pt idx="1227">
                        <c:v>7.7456647398843906E-2</c:v>
                      </c:pt>
                      <c:pt idx="1228">
                        <c:v>7.7456647398843906E-2</c:v>
                      </c:pt>
                      <c:pt idx="1229">
                        <c:v>7.6878612716762995E-2</c:v>
                      </c:pt>
                      <c:pt idx="1230">
                        <c:v>7.6878612716762995E-2</c:v>
                      </c:pt>
                      <c:pt idx="1231">
                        <c:v>7.6878612716762995E-2</c:v>
                      </c:pt>
                      <c:pt idx="1232">
                        <c:v>7.6300578034682098E-2</c:v>
                      </c:pt>
                      <c:pt idx="1233">
                        <c:v>7.6300578034682098E-2</c:v>
                      </c:pt>
                      <c:pt idx="1234">
                        <c:v>7.6300578034682098E-2</c:v>
                      </c:pt>
                      <c:pt idx="1235">
                        <c:v>7.5722543352601202E-2</c:v>
                      </c:pt>
                      <c:pt idx="1236">
                        <c:v>7.5722543352601202E-2</c:v>
                      </c:pt>
                      <c:pt idx="1237">
                        <c:v>7.5722543352601202E-2</c:v>
                      </c:pt>
                      <c:pt idx="1238">
                        <c:v>7.5144508670520194E-2</c:v>
                      </c:pt>
                      <c:pt idx="1239">
                        <c:v>7.5144508670520194E-2</c:v>
                      </c:pt>
                      <c:pt idx="1240">
                        <c:v>7.5144508670520194E-2</c:v>
                      </c:pt>
                      <c:pt idx="1241">
                        <c:v>7.5144508670520194E-2</c:v>
                      </c:pt>
                      <c:pt idx="1242">
                        <c:v>7.4566473988439297E-2</c:v>
                      </c:pt>
                      <c:pt idx="1243">
                        <c:v>7.4566473988439297E-2</c:v>
                      </c:pt>
                      <c:pt idx="1244">
                        <c:v>7.4566473988439297E-2</c:v>
                      </c:pt>
                      <c:pt idx="1245">
                        <c:v>7.4566473988439297E-2</c:v>
                      </c:pt>
                      <c:pt idx="1246">
                        <c:v>7.4566473988439297E-2</c:v>
                      </c:pt>
                      <c:pt idx="1247">
                        <c:v>7.39884393063584E-2</c:v>
                      </c:pt>
                      <c:pt idx="1248">
                        <c:v>7.39884393063584E-2</c:v>
                      </c:pt>
                      <c:pt idx="1249">
                        <c:v>7.39884393063584E-2</c:v>
                      </c:pt>
                      <c:pt idx="1250">
                        <c:v>7.39884393063584E-2</c:v>
                      </c:pt>
                      <c:pt idx="1251">
                        <c:v>7.39884393063584E-2</c:v>
                      </c:pt>
                      <c:pt idx="1252">
                        <c:v>7.3410404624277503E-2</c:v>
                      </c:pt>
                      <c:pt idx="1253">
                        <c:v>7.3410404624277503E-2</c:v>
                      </c:pt>
                      <c:pt idx="1254">
                        <c:v>7.3410404624277503E-2</c:v>
                      </c:pt>
                      <c:pt idx="1255">
                        <c:v>7.3410404624277503E-2</c:v>
                      </c:pt>
                      <c:pt idx="1256">
                        <c:v>7.3410404624277503E-2</c:v>
                      </c:pt>
                      <c:pt idx="1257">
                        <c:v>7.3410404624277503E-2</c:v>
                      </c:pt>
                      <c:pt idx="1258">
                        <c:v>7.3410404624277503E-2</c:v>
                      </c:pt>
                      <c:pt idx="1259">
                        <c:v>7.2832369942196495E-2</c:v>
                      </c:pt>
                      <c:pt idx="1260">
                        <c:v>7.2832369942196495E-2</c:v>
                      </c:pt>
                      <c:pt idx="1261">
                        <c:v>7.2832369942196495E-2</c:v>
                      </c:pt>
                      <c:pt idx="1262">
                        <c:v>7.2832369942196495E-2</c:v>
                      </c:pt>
                      <c:pt idx="1263">
                        <c:v>7.2832369942196495E-2</c:v>
                      </c:pt>
                      <c:pt idx="1264">
                        <c:v>7.2832369942196495E-2</c:v>
                      </c:pt>
                      <c:pt idx="1265">
                        <c:v>7.2254335260115599E-2</c:v>
                      </c:pt>
                      <c:pt idx="1266">
                        <c:v>7.2254335260115599E-2</c:v>
                      </c:pt>
                      <c:pt idx="1267">
                        <c:v>7.2254335260115599E-2</c:v>
                      </c:pt>
                      <c:pt idx="1268">
                        <c:v>7.2254335260115599E-2</c:v>
                      </c:pt>
                      <c:pt idx="1269">
                        <c:v>7.2254335260115599E-2</c:v>
                      </c:pt>
                      <c:pt idx="1270">
                        <c:v>7.2254335260115599E-2</c:v>
                      </c:pt>
                      <c:pt idx="1271">
                        <c:v>7.1676300578034702E-2</c:v>
                      </c:pt>
                      <c:pt idx="1272">
                        <c:v>7.1676300578034702E-2</c:v>
                      </c:pt>
                      <c:pt idx="1273">
                        <c:v>7.1676300578034702E-2</c:v>
                      </c:pt>
                      <c:pt idx="1274">
                        <c:v>7.1676300578034702E-2</c:v>
                      </c:pt>
                      <c:pt idx="1275">
                        <c:v>7.1676300578034702E-2</c:v>
                      </c:pt>
                      <c:pt idx="1276">
                        <c:v>7.1098265895953805E-2</c:v>
                      </c:pt>
                      <c:pt idx="1277">
                        <c:v>7.1098265895953805E-2</c:v>
                      </c:pt>
                      <c:pt idx="1278">
                        <c:v>7.1098265895953805E-2</c:v>
                      </c:pt>
                      <c:pt idx="1279">
                        <c:v>7.1098265895953805E-2</c:v>
                      </c:pt>
                      <c:pt idx="1280">
                        <c:v>7.1098265895953805E-2</c:v>
                      </c:pt>
                      <c:pt idx="1281">
                        <c:v>7.1098265895953805E-2</c:v>
                      </c:pt>
                      <c:pt idx="1282">
                        <c:v>7.1098265895953805E-2</c:v>
                      </c:pt>
                      <c:pt idx="1283">
                        <c:v>7.1098265895953805E-2</c:v>
                      </c:pt>
                      <c:pt idx="1284">
                        <c:v>7.0520231213872797E-2</c:v>
                      </c:pt>
                      <c:pt idx="1285">
                        <c:v>7.0520231213872797E-2</c:v>
                      </c:pt>
                      <c:pt idx="1286">
                        <c:v>7.0520231213872797E-2</c:v>
                      </c:pt>
                      <c:pt idx="1287">
                        <c:v>7.0520231213872797E-2</c:v>
                      </c:pt>
                      <c:pt idx="1288">
                        <c:v>7.0520231213872797E-2</c:v>
                      </c:pt>
                      <c:pt idx="1289">
                        <c:v>6.99421965317919E-2</c:v>
                      </c:pt>
                      <c:pt idx="1290">
                        <c:v>6.99421965317919E-2</c:v>
                      </c:pt>
                      <c:pt idx="1291">
                        <c:v>6.99421965317919E-2</c:v>
                      </c:pt>
                      <c:pt idx="1292">
                        <c:v>6.99421965317919E-2</c:v>
                      </c:pt>
                      <c:pt idx="1293">
                        <c:v>6.99421965317919E-2</c:v>
                      </c:pt>
                      <c:pt idx="1294">
                        <c:v>6.9364161849711004E-2</c:v>
                      </c:pt>
                      <c:pt idx="1295">
                        <c:v>6.9364161849711004E-2</c:v>
                      </c:pt>
                      <c:pt idx="1296">
                        <c:v>6.9364161849711004E-2</c:v>
                      </c:pt>
                      <c:pt idx="1297">
                        <c:v>6.9364161849711004E-2</c:v>
                      </c:pt>
                      <c:pt idx="1298">
                        <c:v>6.9364161849711004E-2</c:v>
                      </c:pt>
                      <c:pt idx="1299">
                        <c:v>6.9364161849711004E-2</c:v>
                      </c:pt>
                      <c:pt idx="1300">
                        <c:v>6.9364161849711004E-2</c:v>
                      </c:pt>
                      <c:pt idx="1301">
                        <c:v>6.8786127167630107E-2</c:v>
                      </c:pt>
                      <c:pt idx="1302">
                        <c:v>6.8786127167630107E-2</c:v>
                      </c:pt>
                      <c:pt idx="1303">
                        <c:v>6.8786127167630107E-2</c:v>
                      </c:pt>
                      <c:pt idx="1304">
                        <c:v>6.8786127167630107E-2</c:v>
                      </c:pt>
                      <c:pt idx="1305">
                        <c:v>6.8786127167630107E-2</c:v>
                      </c:pt>
                      <c:pt idx="1306">
                        <c:v>6.8786127167630107E-2</c:v>
                      </c:pt>
                      <c:pt idx="1307">
                        <c:v>6.8208092485549099E-2</c:v>
                      </c:pt>
                      <c:pt idx="1308">
                        <c:v>6.8208092485549099E-2</c:v>
                      </c:pt>
                      <c:pt idx="1309">
                        <c:v>6.8208092485549099E-2</c:v>
                      </c:pt>
                      <c:pt idx="1310">
                        <c:v>6.8208092485549099E-2</c:v>
                      </c:pt>
                      <c:pt idx="1311">
                        <c:v>6.7630057803468202E-2</c:v>
                      </c:pt>
                      <c:pt idx="1312">
                        <c:v>6.7630057803468202E-2</c:v>
                      </c:pt>
                      <c:pt idx="1313">
                        <c:v>6.7630057803468202E-2</c:v>
                      </c:pt>
                      <c:pt idx="1314">
                        <c:v>6.7630057803468202E-2</c:v>
                      </c:pt>
                      <c:pt idx="1315">
                        <c:v>6.7630057803468202E-2</c:v>
                      </c:pt>
                      <c:pt idx="1316">
                        <c:v>6.7630057803468202E-2</c:v>
                      </c:pt>
                      <c:pt idx="1317">
                        <c:v>6.7052023121387305E-2</c:v>
                      </c:pt>
                      <c:pt idx="1318">
                        <c:v>6.7052023121387305E-2</c:v>
                      </c:pt>
                      <c:pt idx="1319">
                        <c:v>6.7052023121387305E-2</c:v>
                      </c:pt>
                      <c:pt idx="1320">
                        <c:v>6.6473988439306395E-2</c:v>
                      </c:pt>
                      <c:pt idx="1321">
                        <c:v>6.6473988439306395E-2</c:v>
                      </c:pt>
                      <c:pt idx="1322">
                        <c:v>6.6473988439306395E-2</c:v>
                      </c:pt>
                      <c:pt idx="1323">
                        <c:v>6.6473988439306395E-2</c:v>
                      </c:pt>
                      <c:pt idx="1324">
                        <c:v>6.5895953757225401E-2</c:v>
                      </c:pt>
                      <c:pt idx="1325">
                        <c:v>6.5895953757225401E-2</c:v>
                      </c:pt>
                      <c:pt idx="1326">
                        <c:v>6.5895953757225401E-2</c:v>
                      </c:pt>
                      <c:pt idx="1327">
                        <c:v>6.5895953757225401E-2</c:v>
                      </c:pt>
                      <c:pt idx="1328">
                        <c:v>6.5895953757225401E-2</c:v>
                      </c:pt>
                      <c:pt idx="1329">
                        <c:v>6.5317919075144504E-2</c:v>
                      </c:pt>
                      <c:pt idx="1330">
                        <c:v>6.5317919075144504E-2</c:v>
                      </c:pt>
                      <c:pt idx="1331">
                        <c:v>6.5317919075144504E-2</c:v>
                      </c:pt>
                      <c:pt idx="1332">
                        <c:v>6.5317919075144504E-2</c:v>
                      </c:pt>
                      <c:pt idx="1333">
                        <c:v>6.5317919075144504E-2</c:v>
                      </c:pt>
                      <c:pt idx="1334">
                        <c:v>6.5317919075144504E-2</c:v>
                      </c:pt>
                      <c:pt idx="1335">
                        <c:v>6.5317919075144504E-2</c:v>
                      </c:pt>
                      <c:pt idx="1336">
                        <c:v>6.5317919075144504E-2</c:v>
                      </c:pt>
                      <c:pt idx="1337">
                        <c:v>6.5317919075144504E-2</c:v>
                      </c:pt>
                      <c:pt idx="1338">
                        <c:v>6.5317919075144504E-2</c:v>
                      </c:pt>
                      <c:pt idx="1339">
                        <c:v>6.5317919075144504E-2</c:v>
                      </c:pt>
                      <c:pt idx="1340">
                        <c:v>6.5317919075144504E-2</c:v>
                      </c:pt>
                      <c:pt idx="1341">
                        <c:v>6.5317919075144504E-2</c:v>
                      </c:pt>
                      <c:pt idx="1342">
                        <c:v>6.5317919075144504E-2</c:v>
                      </c:pt>
                      <c:pt idx="1343">
                        <c:v>6.5317919075144504E-2</c:v>
                      </c:pt>
                      <c:pt idx="1344">
                        <c:v>6.5317919075144504E-2</c:v>
                      </c:pt>
                      <c:pt idx="1345">
                        <c:v>6.5317919075144504E-2</c:v>
                      </c:pt>
                      <c:pt idx="1346">
                        <c:v>6.5317919075144504E-2</c:v>
                      </c:pt>
                      <c:pt idx="1347">
                        <c:v>6.5317919075144504E-2</c:v>
                      </c:pt>
                      <c:pt idx="1348">
                        <c:v>6.5317919075144504E-2</c:v>
                      </c:pt>
                      <c:pt idx="1349">
                        <c:v>6.5317919075144504E-2</c:v>
                      </c:pt>
                      <c:pt idx="1350">
                        <c:v>6.5317919075144504E-2</c:v>
                      </c:pt>
                      <c:pt idx="1351">
                        <c:v>6.4739884393063593E-2</c:v>
                      </c:pt>
                      <c:pt idx="1352">
                        <c:v>6.4739884393063593E-2</c:v>
                      </c:pt>
                      <c:pt idx="1353">
                        <c:v>6.4739884393063593E-2</c:v>
                      </c:pt>
                      <c:pt idx="1354">
                        <c:v>6.4161849710982696E-2</c:v>
                      </c:pt>
                      <c:pt idx="1355">
                        <c:v>6.4161849710982696E-2</c:v>
                      </c:pt>
                      <c:pt idx="1356">
                        <c:v>6.4161849710982696E-2</c:v>
                      </c:pt>
                      <c:pt idx="1357">
                        <c:v>6.4161849710982696E-2</c:v>
                      </c:pt>
                      <c:pt idx="1358">
                        <c:v>6.3583815028901702E-2</c:v>
                      </c:pt>
                      <c:pt idx="1359">
                        <c:v>6.3583815028901702E-2</c:v>
                      </c:pt>
                      <c:pt idx="1360">
                        <c:v>6.3583815028901702E-2</c:v>
                      </c:pt>
                      <c:pt idx="1361">
                        <c:v>6.3583815028901702E-2</c:v>
                      </c:pt>
                      <c:pt idx="1362">
                        <c:v>6.3583815028901702E-2</c:v>
                      </c:pt>
                      <c:pt idx="1363">
                        <c:v>6.3005780346820806E-2</c:v>
                      </c:pt>
                      <c:pt idx="1364">
                        <c:v>6.3005780346820806E-2</c:v>
                      </c:pt>
                      <c:pt idx="1365">
                        <c:v>6.3005780346820806E-2</c:v>
                      </c:pt>
                      <c:pt idx="1366">
                        <c:v>6.2427745664739902E-2</c:v>
                      </c:pt>
                      <c:pt idx="1367">
                        <c:v>6.2427745664739902E-2</c:v>
                      </c:pt>
                      <c:pt idx="1368">
                        <c:v>6.2427745664739902E-2</c:v>
                      </c:pt>
                      <c:pt idx="1369">
                        <c:v>6.2427745664739902E-2</c:v>
                      </c:pt>
                      <c:pt idx="1370">
                        <c:v>6.2427745664739902E-2</c:v>
                      </c:pt>
                      <c:pt idx="1371">
                        <c:v>6.1849710982658998E-2</c:v>
                      </c:pt>
                      <c:pt idx="1372">
                        <c:v>6.1849710982658998E-2</c:v>
                      </c:pt>
                      <c:pt idx="1373">
                        <c:v>6.1849710982658998E-2</c:v>
                      </c:pt>
                      <c:pt idx="1374">
                        <c:v>6.1849710982658998E-2</c:v>
                      </c:pt>
                      <c:pt idx="1375">
                        <c:v>6.1849710982658998E-2</c:v>
                      </c:pt>
                      <c:pt idx="1376">
                        <c:v>6.1271676300577997E-2</c:v>
                      </c:pt>
                      <c:pt idx="1377">
                        <c:v>6.1271676300577997E-2</c:v>
                      </c:pt>
                      <c:pt idx="1378">
                        <c:v>6.06936416184971E-2</c:v>
                      </c:pt>
                      <c:pt idx="1379">
                        <c:v>6.06936416184971E-2</c:v>
                      </c:pt>
                      <c:pt idx="1380">
                        <c:v>6.06936416184971E-2</c:v>
                      </c:pt>
                      <c:pt idx="1381">
                        <c:v>6.06936416184971E-2</c:v>
                      </c:pt>
                      <c:pt idx="1382">
                        <c:v>6.06936416184971E-2</c:v>
                      </c:pt>
                      <c:pt idx="1383">
                        <c:v>6.06936416184971E-2</c:v>
                      </c:pt>
                      <c:pt idx="1384">
                        <c:v>6.0115606936416197E-2</c:v>
                      </c:pt>
                      <c:pt idx="1385">
                        <c:v>6.0115606936416197E-2</c:v>
                      </c:pt>
                      <c:pt idx="1386">
                        <c:v>6.0115606936416197E-2</c:v>
                      </c:pt>
                      <c:pt idx="1387">
                        <c:v>6.0115606936416197E-2</c:v>
                      </c:pt>
                      <c:pt idx="1388">
                        <c:v>5.95375722543353E-2</c:v>
                      </c:pt>
                      <c:pt idx="1389">
                        <c:v>5.95375722543353E-2</c:v>
                      </c:pt>
                      <c:pt idx="1390">
                        <c:v>5.95375722543353E-2</c:v>
                      </c:pt>
                      <c:pt idx="1391">
                        <c:v>5.95375722543353E-2</c:v>
                      </c:pt>
                      <c:pt idx="1392">
                        <c:v>5.8959537572254299E-2</c:v>
                      </c:pt>
                      <c:pt idx="1393">
                        <c:v>5.8959537572254299E-2</c:v>
                      </c:pt>
                      <c:pt idx="1394">
                        <c:v>5.8959537572254299E-2</c:v>
                      </c:pt>
                      <c:pt idx="1395">
                        <c:v>5.8959537572254299E-2</c:v>
                      </c:pt>
                      <c:pt idx="1396">
                        <c:v>5.8959537572254299E-2</c:v>
                      </c:pt>
                      <c:pt idx="1397">
                        <c:v>5.8381502890173402E-2</c:v>
                      </c:pt>
                      <c:pt idx="1398">
                        <c:v>5.8381502890173402E-2</c:v>
                      </c:pt>
                      <c:pt idx="1399">
                        <c:v>5.8381502890173402E-2</c:v>
                      </c:pt>
                      <c:pt idx="1400">
                        <c:v>5.7803468208092498E-2</c:v>
                      </c:pt>
                      <c:pt idx="1401">
                        <c:v>5.7803468208092498E-2</c:v>
                      </c:pt>
                      <c:pt idx="1402">
                        <c:v>5.7803468208092498E-2</c:v>
                      </c:pt>
                      <c:pt idx="1403">
                        <c:v>5.7803468208092498E-2</c:v>
                      </c:pt>
                      <c:pt idx="1404">
                        <c:v>5.7803468208092498E-2</c:v>
                      </c:pt>
                      <c:pt idx="1405">
                        <c:v>5.7803468208092498E-2</c:v>
                      </c:pt>
                      <c:pt idx="1406">
                        <c:v>5.7225433526011601E-2</c:v>
                      </c:pt>
                      <c:pt idx="1407">
                        <c:v>5.7225433526011601E-2</c:v>
                      </c:pt>
                      <c:pt idx="1408">
                        <c:v>5.7225433526011601E-2</c:v>
                      </c:pt>
                      <c:pt idx="1409">
                        <c:v>5.7225433526011601E-2</c:v>
                      </c:pt>
                      <c:pt idx="1410">
                        <c:v>5.7225433526011601E-2</c:v>
                      </c:pt>
                      <c:pt idx="1411">
                        <c:v>5.6647398843930601E-2</c:v>
                      </c:pt>
                      <c:pt idx="1412">
                        <c:v>5.6647398843930601E-2</c:v>
                      </c:pt>
                      <c:pt idx="1413">
                        <c:v>5.6647398843930601E-2</c:v>
                      </c:pt>
                      <c:pt idx="1414">
                        <c:v>5.6647398843930601E-2</c:v>
                      </c:pt>
                      <c:pt idx="1415">
                        <c:v>5.6069364161849697E-2</c:v>
                      </c:pt>
                      <c:pt idx="1416">
                        <c:v>5.6069364161849697E-2</c:v>
                      </c:pt>
                      <c:pt idx="1417">
                        <c:v>5.6069364161849697E-2</c:v>
                      </c:pt>
                      <c:pt idx="1418">
                        <c:v>5.6069364161849697E-2</c:v>
                      </c:pt>
                      <c:pt idx="1419">
                        <c:v>5.6069364161849697E-2</c:v>
                      </c:pt>
                      <c:pt idx="1420">
                        <c:v>5.6069364161849697E-2</c:v>
                      </c:pt>
                      <c:pt idx="1421">
                        <c:v>5.6069364161849697E-2</c:v>
                      </c:pt>
                      <c:pt idx="1422">
                        <c:v>5.54913294797688E-2</c:v>
                      </c:pt>
                      <c:pt idx="1423">
                        <c:v>5.54913294797688E-2</c:v>
                      </c:pt>
                      <c:pt idx="1424">
                        <c:v>5.54913294797688E-2</c:v>
                      </c:pt>
                      <c:pt idx="1425">
                        <c:v>5.54913294797688E-2</c:v>
                      </c:pt>
                      <c:pt idx="1426">
                        <c:v>5.54913294797688E-2</c:v>
                      </c:pt>
                      <c:pt idx="1427">
                        <c:v>5.4913294797687903E-2</c:v>
                      </c:pt>
                      <c:pt idx="1428">
                        <c:v>5.4913294797687903E-2</c:v>
                      </c:pt>
                      <c:pt idx="1429">
                        <c:v>5.4913294797687903E-2</c:v>
                      </c:pt>
                      <c:pt idx="1430">
                        <c:v>5.4913294797687903E-2</c:v>
                      </c:pt>
                      <c:pt idx="1431">
                        <c:v>5.4913294797687903E-2</c:v>
                      </c:pt>
                      <c:pt idx="1432">
                        <c:v>5.4335260115606902E-2</c:v>
                      </c:pt>
                      <c:pt idx="1433">
                        <c:v>5.4335260115606902E-2</c:v>
                      </c:pt>
                      <c:pt idx="1434">
                        <c:v>5.4335260115606902E-2</c:v>
                      </c:pt>
                      <c:pt idx="1435">
                        <c:v>5.4335260115606902E-2</c:v>
                      </c:pt>
                      <c:pt idx="1436">
                        <c:v>5.4335260115606902E-2</c:v>
                      </c:pt>
                      <c:pt idx="1437">
                        <c:v>5.3757225433525999E-2</c:v>
                      </c:pt>
                      <c:pt idx="1438">
                        <c:v>5.3757225433525999E-2</c:v>
                      </c:pt>
                      <c:pt idx="1439">
                        <c:v>5.3757225433525999E-2</c:v>
                      </c:pt>
                      <c:pt idx="1440">
                        <c:v>5.3757225433525999E-2</c:v>
                      </c:pt>
                      <c:pt idx="1441">
                        <c:v>5.3757225433525999E-2</c:v>
                      </c:pt>
                      <c:pt idx="1442">
                        <c:v>5.3179190751445102E-2</c:v>
                      </c:pt>
                      <c:pt idx="1443">
                        <c:v>5.3179190751445102E-2</c:v>
                      </c:pt>
                      <c:pt idx="1444">
                        <c:v>5.3179190751445102E-2</c:v>
                      </c:pt>
                      <c:pt idx="1445">
                        <c:v>5.3179190751445102E-2</c:v>
                      </c:pt>
                      <c:pt idx="1446">
                        <c:v>5.3179190751445102E-2</c:v>
                      </c:pt>
                      <c:pt idx="1447">
                        <c:v>5.3179190751445102E-2</c:v>
                      </c:pt>
                      <c:pt idx="1448">
                        <c:v>5.3179190751445102E-2</c:v>
                      </c:pt>
                      <c:pt idx="1449">
                        <c:v>5.3179190751445102E-2</c:v>
                      </c:pt>
                      <c:pt idx="1450">
                        <c:v>5.2601156069364198E-2</c:v>
                      </c:pt>
                      <c:pt idx="1451">
                        <c:v>5.2601156069364198E-2</c:v>
                      </c:pt>
                      <c:pt idx="1452">
                        <c:v>5.2601156069364198E-2</c:v>
                      </c:pt>
                      <c:pt idx="1453">
                        <c:v>5.2601156069364198E-2</c:v>
                      </c:pt>
                      <c:pt idx="1454">
                        <c:v>5.2601156069364198E-2</c:v>
                      </c:pt>
                      <c:pt idx="1455">
                        <c:v>5.2601156069364198E-2</c:v>
                      </c:pt>
                      <c:pt idx="1456">
                        <c:v>5.2601156069364198E-2</c:v>
                      </c:pt>
                      <c:pt idx="1457">
                        <c:v>5.2023121387283197E-2</c:v>
                      </c:pt>
                      <c:pt idx="1458">
                        <c:v>5.2023121387283197E-2</c:v>
                      </c:pt>
                      <c:pt idx="1459">
                        <c:v>5.2023121387283197E-2</c:v>
                      </c:pt>
                      <c:pt idx="1460">
                        <c:v>5.14450867052023E-2</c:v>
                      </c:pt>
                      <c:pt idx="1461">
                        <c:v>5.14450867052023E-2</c:v>
                      </c:pt>
                      <c:pt idx="1462">
                        <c:v>5.2023121387283197E-2</c:v>
                      </c:pt>
                      <c:pt idx="1463">
                        <c:v>5.2023121387283197E-2</c:v>
                      </c:pt>
                      <c:pt idx="1464">
                        <c:v>5.2023121387283197E-2</c:v>
                      </c:pt>
                      <c:pt idx="1465">
                        <c:v>5.2023121387283197E-2</c:v>
                      </c:pt>
                      <c:pt idx="1466">
                        <c:v>5.14450867052023E-2</c:v>
                      </c:pt>
                      <c:pt idx="1467">
                        <c:v>5.14450867052023E-2</c:v>
                      </c:pt>
                      <c:pt idx="1468">
                        <c:v>5.14450867052023E-2</c:v>
                      </c:pt>
                      <c:pt idx="1469">
                        <c:v>5.14450867052023E-2</c:v>
                      </c:pt>
                      <c:pt idx="1470">
                        <c:v>5.0867052023121397E-2</c:v>
                      </c:pt>
                      <c:pt idx="1471">
                        <c:v>5.0867052023121397E-2</c:v>
                      </c:pt>
                      <c:pt idx="1472">
                        <c:v>5.0867052023121397E-2</c:v>
                      </c:pt>
                      <c:pt idx="1473">
                        <c:v>5.0867052023121397E-2</c:v>
                      </c:pt>
                      <c:pt idx="1474">
                        <c:v>5.0867052023121397E-2</c:v>
                      </c:pt>
                      <c:pt idx="1475">
                        <c:v>5.0867052023121397E-2</c:v>
                      </c:pt>
                      <c:pt idx="1476">
                        <c:v>5.0867052023121397E-2</c:v>
                      </c:pt>
                      <c:pt idx="1477">
                        <c:v>5.0867052023121397E-2</c:v>
                      </c:pt>
                      <c:pt idx="1478">
                        <c:v>5.0867052023121397E-2</c:v>
                      </c:pt>
                      <c:pt idx="1479">
                        <c:v>5.0867052023121397E-2</c:v>
                      </c:pt>
                      <c:pt idx="1480">
                        <c:v>5.0867052023121397E-2</c:v>
                      </c:pt>
                      <c:pt idx="1481">
                        <c:v>5.0867052023121397E-2</c:v>
                      </c:pt>
                      <c:pt idx="1482">
                        <c:v>5.02890173410405E-2</c:v>
                      </c:pt>
                      <c:pt idx="1483">
                        <c:v>5.02890173410405E-2</c:v>
                      </c:pt>
                      <c:pt idx="1484">
                        <c:v>5.02890173410405E-2</c:v>
                      </c:pt>
                      <c:pt idx="1485">
                        <c:v>5.02890173410405E-2</c:v>
                      </c:pt>
                      <c:pt idx="1486">
                        <c:v>5.02890173410405E-2</c:v>
                      </c:pt>
                      <c:pt idx="1487">
                        <c:v>5.02890173410405E-2</c:v>
                      </c:pt>
                      <c:pt idx="1488">
                        <c:v>4.9710982658959499E-2</c:v>
                      </c:pt>
                      <c:pt idx="1489">
                        <c:v>4.9710982658959499E-2</c:v>
                      </c:pt>
                      <c:pt idx="1490">
                        <c:v>4.9710982658959499E-2</c:v>
                      </c:pt>
                      <c:pt idx="1491">
                        <c:v>4.9710982658959499E-2</c:v>
                      </c:pt>
                      <c:pt idx="1492">
                        <c:v>4.9710982658959499E-2</c:v>
                      </c:pt>
                      <c:pt idx="1493">
                        <c:v>4.9710982658959499E-2</c:v>
                      </c:pt>
                      <c:pt idx="1494">
                        <c:v>4.9710982658959499E-2</c:v>
                      </c:pt>
                      <c:pt idx="1495">
                        <c:v>4.9710982658959499E-2</c:v>
                      </c:pt>
                      <c:pt idx="1496">
                        <c:v>4.9710982658959499E-2</c:v>
                      </c:pt>
                      <c:pt idx="1497">
                        <c:v>4.9710982658959499E-2</c:v>
                      </c:pt>
                      <c:pt idx="1498">
                        <c:v>4.9132947976878602E-2</c:v>
                      </c:pt>
                      <c:pt idx="1499">
                        <c:v>4.9132947976878602E-2</c:v>
                      </c:pt>
                      <c:pt idx="1500">
                        <c:v>4.9132947976878602E-2</c:v>
                      </c:pt>
                      <c:pt idx="1501">
                        <c:v>4.9132947976878602E-2</c:v>
                      </c:pt>
                      <c:pt idx="1502">
                        <c:v>4.9132947976878602E-2</c:v>
                      </c:pt>
                      <c:pt idx="1503">
                        <c:v>4.9132947976878602E-2</c:v>
                      </c:pt>
                      <c:pt idx="1504">
                        <c:v>4.9132947976878602E-2</c:v>
                      </c:pt>
                      <c:pt idx="1505">
                        <c:v>4.9132947976878602E-2</c:v>
                      </c:pt>
                      <c:pt idx="1506">
                        <c:v>4.9132947976878602E-2</c:v>
                      </c:pt>
                      <c:pt idx="1507">
                        <c:v>4.9132947976878602E-2</c:v>
                      </c:pt>
                      <c:pt idx="1508">
                        <c:v>4.9132947976878602E-2</c:v>
                      </c:pt>
                      <c:pt idx="1509">
                        <c:v>4.9132947976878602E-2</c:v>
                      </c:pt>
                      <c:pt idx="1510">
                        <c:v>4.9132947976878602E-2</c:v>
                      </c:pt>
                      <c:pt idx="1511">
                        <c:v>4.8554913294797698E-2</c:v>
                      </c:pt>
                      <c:pt idx="1512">
                        <c:v>4.8554913294797698E-2</c:v>
                      </c:pt>
                      <c:pt idx="1513">
                        <c:v>4.8554913294797698E-2</c:v>
                      </c:pt>
                      <c:pt idx="1514">
                        <c:v>4.8554913294797698E-2</c:v>
                      </c:pt>
                      <c:pt idx="1515">
                        <c:v>4.7976878612716801E-2</c:v>
                      </c:pt>
                      <c:pt idx="1516">
                        <c:v>4.7976878612716801E-2</c:v>
                      </c:pt>
                      <c:pt idx="1517">
                        <c:v>4.7976878612716801E-2</c:v>
                      </c:pt>
                      <c:pt idx="1518">
                        <c:v>4.7976878612716801E-2</c:v>
                      </c:pt>
                      <c:pt idx="1519">
                        <c:v>4.7976878612716801E-2</c:v>
                      </c:pt>
                      <c:pt idx="1520">
                        <c:v>4.7976878612716801E-2</c:v>
                      </c:pt>
                      <c:pt idx="1521">
                        <c:v>4.7976878612716801E-2</c:v>
                      </c:pt>
                      <c:pt idx="1522">
                        <c:v>4.7976878612716801E-2</c:v>
                      </c:pt>
                      <c:pt idx="1523">
                        <c:v>4.7976878612716801E-2</c:v>
                      </c:pt>
                      <c:pt idx="1524">
                        <c:v>4.7976878612716801E-2</c:v>
                      </c:pt>
                      <c:pt idx="1525">
                        <c:v>4.7976878612716801E-2</c:v>
                      </c:pt>
                      <c:pt idx="1526">
                        <c:v>4.7398843930635801E-2</c:v>
                      </c:pt>
                      <c:pt idx="1527">
                        <c:v>4.7398843930635801E-2</c:v>
                      </c:pt>
                      <c:pt idx="1528">
                        <c:v>4.7398843930635801E-2</c:v>
                      </c:pt>
                      <c:pt idx="1529">
                        <c:v>4.7398843930635801E-2</c:v>
                      </c:pt>
                      <c:pt idx="1530">
                        <c:v>4.7398843930635801E-2</c:v>
                      </c:pt>
                      <c:pt idx="1531">
                        <c:v>4.7398843930635801E-2</c:v>
                      </c:pt>
                      <c:pt idx="1532">
                        <c:v>4.7398843930635801E-2</c:v>
                      </c:pt>
                      <c:pt idx="1533">
                        <c:v>4.7398843930635801E-2</c:v>
                      </c:pt>
                      <c:pt idx="1534">
                        <c:v>4.7398843930635801E-2</c:v>
                      </c:pt>
                      <c:pt idx="1535">
                        <c:v>4.7398843930635801E-2</c:v>
                      </c:pt>
                      <c:pt idx="1536">
                        <c:v>4.7398843930635801E-2</c:v>
                      </c:pt>
                      <c:pt idx="1537">
                        <c:v>4.7398843930635801E-2</c:v>
                      </c:pt>
                      <c:pt idx="1538">
                        <c:v>4.6820809248554897E-2</c:v>
                      </c:pt>
                      <c:pt idx="1539">
                        <c:v>4.6820809248554897E-2</c:v>
                      </c:pt>
                      <c:pt idx="1540">
                        <c:v>4.6820809248554897E-2</c:v>
                      </c:pt>
                      <c:pt idx="1541">
                        <c:v>4.7398843930635801E-2</c:v>
                      </c:pt>
                      <c:pt idx="1542">
                        <c:v>4.7398843930635801E-2</c:v>
                      </c:pt>
                      <c:pt idx="1543">
                        <c:v>4.7398843930635801E-2</c:v>
                      </c:pt>
                      <c:pt idx="1544">
                        <c:v>4.7398843930635801E-2</c:v>
                      </c:pt>
                      <c:pt idx="1545">
                        <c:v>4.7398843930635801E-2</c:v>
                      </c:pt>
                      <c:pt idx="1546">
                        <c:v>4.7398843930635801E-2</c:v>
                      </c:pt>
                      <c:pt idx="1547">
                        <c:v>4.7398843930635801E-2</c:v>
                      </c:pt>
                      <c:pt idx="1548">
                        <c:v>4.6820809248554897E-2</c:v>
                      </c:pt>
                      <c:pt idx="1549">
                        <c:v>4.6820809248554897E-2</c:v>
                      </c:pt>
                      <c:pt idx="1550">
                        <c:v>4.6820809248554897E-2</c:v>
                      </c:pt>
                      <c:pt idx="1551">
                        <c:v>4.6820809248554897E-2</c:v>
                      </c:pt>
                      <c:pt idx="1552">
                        <c:v>4.6820809248554897E-2</c:v>
                      </c:pt>
                      <c:pt idx="1553">
                        <c:v>4.6820809248554897E-2</c:v>
                      </c:pt>
                      <c:pt idx="1554">
                        <c:v>4.6242774566474E-2</c:v>
                      </c:pt>
                      <c:pt idx="1555">
                        <c:v>4.6242774566474E-2</c:v>
                      </c:pt>
                      <c:pt idx="1556">
                        <c:v>4.6242774566474E-2</c:v>
                      </c:pt>
                      <c:pt idx="1557">
                        <c:v>4.6242774566474E-2</c:v>
                      </c:pt>
                      <c:pt idx="1558">
                        <c:v>4.5664739884393103E-2</c:v>
                      </c:pt>
                      <c:pt idx="1559">
                        <c:v>4.5664739884393103E-2</c:v>
                      </c:pt>
                      <c:pt idx="1560">
                        <c:v>4.5664739884393103E-2</c:v>
                      </c:pt>
                      <c:pt idx="1561">
                        <c:v>4.5086705202312102E-2</c:v>
                      </c:pt>
                      <c:pt idx="1562">
                        <c:v>4.5086705202312102E-2</c:v>
                      </c:pt>
                      <c:pt idx="1563">
                        <c:v>4.5086705202312102E-2</c:v>
                      </c:pt>
                      <c:pt idx="1564">
                        <c:v>4.5086705202312102E-2</c:v>
                      </c:pt>
                      <c:pt idx="1565">
                        <c:v>4.5086705202312102E-2</c:v>
                      </c:pt>
                      <c:pt idx="1566">
                        <c:v>4.5086705202312102E-2</c:v>
                      </c:pt>
                      <c:pt idx="1567">
                        <c:v>4.4508670520231199E-2</c:v>
                      </c:pt>
                      <c:pt idx="1568">
                        <c:v>4.4508670520231199E-2</c:v>
                      </c:pt>
                      <c:pt idx="1569">
                        <c:v>4.4508670520231199E-2</c:v>
                      </c:pt>
                      <c:pt idx="1570">
                        <c:v>4.5086705202312102E-2</c:v>
                      </c:pt>
                      <c:pt idx="1571">
                        <c:v>4.4508670520231199E-2</c:v>
                      </c:pt>
                      <c:pt idx="1572">
                        <c:v>4.4508670520231199E-2</c:v>
                      </c:pt>
                      <c:pt idx="1573">
                        <c:v>4.4508670520231199E-2</c:v>
                      </c:pt>
                      <c:pt idx="1574">
                        <c:v>4.4508670520231199E-2</c:v>
                      </c:pt>
                      <c:pt idx="1575">
                        <c:v>4.4508670520231199E-2</c:v>
                      </c:pt>
                      <c:pt idx="1576">
                        <c:v>4.4508670520231199E-2</c:v>
                      </c:pt>
                      <c:pt idx="1577">
                        <c:v>4.4508670520231199E-2</c:v>
                      </c:pt>
                      <c:pt idx="1578">
                        <c:v>4.4508670520231199E-2</c:v>
                      </c:pt>
                      <c:pt idx="1579">
                        <c:v>4.3930635838150302E-2</c:v>
                      </c:pt>
                      <c:pt idx="1580">
                        <c:v>4.3930635838150302E-2</c:v>
                      </c:pt>
                      <c:pt idx="1581">
                        <c:v>4.3930635838150302E-2</c:v>
                      </c:pt>
                      <c:pt idx="1582">
                        <c:v>4.3352601156069398E-2</c:v>
                      </c:pt>
                      <c:pt idx="1583">
                        <c:v>4.3352601156069398E-2</c:v>
                      </c:pt>
                      <c:pt idx="1584">
                        <c:v>4.3352601156069398E-2</c:v>
                      </c:pt>
                      <c:pt idx="1585">
                        <c:v>4.3352601156069398E-2</c:v>
                      </c:pt>
                      <c:pt idx="1586">
                        <c:v>4.3352601156069398E-2</c:v>
                      </c:pt>
                      <c:pt idx="1587">
                        <c:v>4.3352601156069398E-2</c:v>
                      </c:pt>
                      <c:pt idx="1588">
                        <c:v>4.3930635838150302E-2</c:v>
                      </c:pt>
                      <c:pt idx="1589">
                        <c:v>4.3930635838150302E-2</c:v>
                      </c:pt>
                      <c:pt idx="1590">
                        <c:v>4.3352601156069398E-2</c:v>
                      </c:pt>
                      <c:pt idx="1591">
                        <c:v>4.3352601156069398E-2</c:v>
                      </c:pt>
                      <c:pt idx="1592">
                        <c:v>4.3352601156069398E-2</c:v>
                      </c:pt>
                      <c:pt idx="1593">
                        <c:v>4.2774566473988397E-2</c:v>
                      </c:pt>
                      <c:pt idx="1594">
                        <c:v>4.2774566473988397E-2</c:v>
                      </c:pt>
                      <c:pt idx="1595">
                        <c:v>4.21965317919075E-2</c:v>
                      </c:pt>
                      <c:pt idx="1596">
                        <c:v>4.21965317919075E-2</c:v>
                      </c:pt>
                      <c:pt idx="1597">
                        <c:v>4.2774566473988397E-2</c:v>
                      </c:pt>
                      <c:pt idx="1598">
                        <c:v>4.21965317919075E-2</c:v>
                      </c:pt>
                      <c:pt idx="1599">
                        <c:v>4.21965317919075E-2</c:v>
                      </c:pt>
                      <c:pt idx="1600">
                        <c:v>4.21965317919075E-2</c:v>
                      </c:pt>
                      <c:pt idx="1601">
                        <c:v>4.21965317919075E-2</c:v>
                      </c:pt>
                      <c:pt idx="1602">
                        <c:v>4.21965317919075E-2</c:v>
                      </c:pt>
                      <c:pt idx="1603">
                        <c:v>4.21965317919075E-2</c:v>
                      </c:pt>
                      <c:pt idx="1604">
                        <c:v>4.21965317919075E-2</c:v>
                      </c:pt>
                      <c:pt idx="1605">
                        <c:v>4.21965317919075E-2</c:v>
                      </c:pt>
                      <c:pt idx="1606">
                        <c:v>4.21965317919075E-2</c:v>
                      </c:pt>
                      <c:pt idx="1607">
                        <c:v>4.21965317919075E-2</c:v>
                      </c:pt>
                      <c:pt idx="1608">
                        <c:v>4.21965317919075E-2</c:v>
                      </c:pt>
                      <c:pt idx="1609">
                        <c:v>4.21965317919075E-2</c:v>
                      </c:pt>
                      <c:pt idx="1610">
                        <c:v>4.21965317919075E-2</c:v>
                      </c:pt>
                      <c:pt idx="1611">
                        <c:v>4.1618497109826597E-2</c:v>
                      </c:pt>
                      <c:pt idx="1612">
                        <c:v>4.1618497109826597E-2</c:v>
                      </c:pt>
                      <c:pt idx="1613">
                        <c:v>4.1618497109826597E-2</c:v>
                      </c:pt>
                      <c:pt idx="1614">
                        <c:v>4.1618497109826597E-2</c:v>
                      </c:pt>
                      <c:pt idx="1615">
                        <c:v>4.10404624277457E-2</c:v>
                      </c:pt>
                      <c:pt idx="1616">
                        <c:v>4.10404624277457E-2</c:v>
                      </c:pt>
                      <c:pt idx="1617">
                        <c:v>4.10404624277457E-2</c:v>
                      </c:pt>
                      <c:pt idx="1618">
                        <c:v>4.10404624277457E-2</c:v>
                      </c:pt>
                      <c:pt idx="1619">
                        <c:v>4.0462427745664699E-2</c:v>
                      </c:pt>
                      <c:pt idx="1620">
                        <c:v>4.0462427745664699E-2</c:v>
                      </c:pt>
                      <c:pt idx="1621">
                        <c:v>4.0462427745664699E-2</c:v>
                      </c:pt>
                      <c:pt idx="1622">
                        <c:v>4.0462427745664699E-2</c:v>
                      </c:pt>
                      <c:pt idx="1623">
                        <c:v>4.0462427745664699E-2</c:v>
                      </c:pt>
                      <c:pt idx="1624">
                        <c:v>4.0462427745664699E-2</c:v>
                      </c:pt>
                      <c:pt idx="1625">
                        <c:v>4.0462427745664699E-2</c:v>
                      </c:pt>
                      <c:pt idx="1626">
                        <c:v>4.0462427745664699E-2</c:v>
                      </c:pt>
                      <c:pt idx="1627">
                        <c:v>4.0462427745664699E-2</c:v>
                      </c:pt>
                      <c:pt idx="1628">
                        <c:v>3.9884393063583802E-2</c:v>
                      </c:pt>
                      <c:pt idx="1629">
                        <c:v>3.9884393063583802E-2</c:v>
                      </c:pt>
                      <c:pt idx="1630">
                        <c:v>3.9884393063583802E-2</c:v>
                      </c:pt>
                      <c:pt idx="1631">
                        <c:v>3.9306358381502898E-2</c:v>
                      </c:pt>
                      <c:pt idx="1632">
                        <c:v>3.9306358381502898E-2</c:v>
                      </c:pt>
                      <c:pt idx="1633">
                        <c:v>3.9306358381502898E-2</c:v>
                      </c:pt>
                      <c:pt idx="1634">
                        <c:v>3.9884393063583802E-2</c:v>
                      </c:pt>
                      <c:pt idx="1635">
                        <c:v>3.9884393063583802E-2</c:v>
                      </c:pt>
                      <c:pt idx="1636">
                        <c:v>3.9884393063583802E-2</c:v>
                      </c:pt>
                      <c:pt idx="1637">
                        <c:v>3.9884393063583802E-2</c:v>
                      </c:pt>
                      <c:pt idx="1638">
                        <c:v>3.9884393063583802E-2</c:v>
                      </c:pt>
                      <c:pt idx="1639">
                        <c:v>4.0462427745664699E-2</c:v>
                      </c:pt>
                      <c:pt idx="1640">
                        <c:v>4.0462427745664699E-2</c:v>
                      </c:pt>
                      <c:pt idx="1641">
                        <c:v>4.0462427745664699E-2</c:v>
                      </c:pt>
                      <c:pt idx="1642">
                        <c:v>4.0462427745664699E-2</c:v>
                      </c:pt>
                      <c:pt idx="1643">
                        <c:v>4.0462427745664699E-2</c:v>
                      </c:pt>
                      <c:pt idx="1644">
                        <c:v>4.0462427745664699E-2</c:v>
                      </c:pt>
                      <c:pt idx="1645">
                        <c:v>4.0462427745664699E-2</c:v>
                      </c:pt>
                      <c:pt idx="1646">
                        <c:v>4.0462427745664699E-2</c:v>
                      </c:pt>
                      <c:pt idx="1647">
                        <c:v>4.0462427745664699E-2</c:v>
                      </c:pt>
                      <c:pt idx="1648">
                        <c:v>4.0462427745664699E-2</c:v>
                      </c:pt>
                      <c:pt idx="1649">
                        <c:v>4.0462427745664699E-2</c:v>
                      </c:pt>
                      <c:pt idx="1650">
                        <c:v>4.0462427745664699E-2</c:v>
                      </c:pt>
                      <c:pt idx="1651">
                        <c:v>4.0462427745664699E-2</c:v>
                      </c:pt>
                      <c:pt idx="1652">
                        <c:v>4.10404624277457E-2</c:v>
                      </c:pt>
                      <c:pt idx="1653">
                        <c:v>4.10404624277457E-2</c:v>
                      </c:pt>
                      <c:pt idx="1654">
                        <c:v>4.10404624277457E-2</c:v>
                      </c:pt>
                      <c:pt idx="1655">
                        <c:v>4.10404624277457E-2</c:v>
                      </c:pt>
                      <c:pt idx="1656">
                        <c:v>4.10404624277457E-2</c:v>
                      </c:pt>
                      <c:pt idx="1657">
                        <c:v>4.10404624277457E-2</c:v>
                      </c:pt>
                      <c:pt idx="1658">
                        <c:v>4.1618497109826597E-2</c:v>
                      </c:pt>
                      <c:pt idx="1659">
                        <c:v>4.1618497109826597E-2</c:v>
                      </c:pt>
                      <c:pt idx="1660">
                        <c:v>4.1618497109826597E-2</c:v>
                      </c:pt>
                      <c:pt idx="1661">
                        <c:v>4.21965317919075E-2</c:v>
                      </c:pt>
                      <c:pt idx="1662">
                        <c:v>4.21965317919075E-2</c:v>
                      </c:pt>
                      <c:pt idx="1663">
                        <c:v>4.21965317919075E-2</c:v>
                      </c:pt>
                      <c:pt idx="1664">
                        <c:v>4.21965317919075E-2</c:v>
                      </c:pt>
                      <c:pt idx="1665">
                        <c:v>4.1618497109826597E-2</c:v>
                      </c:pt>
                      <c:pt idx="1666">
                        <c:v>4.1618497109826597E-2</c:v>
                      </c:pt>
                      <c:pt idx="1667">
                        <c:v>4.1618497109826597E-2</c:v>
                      </c:pt>
                      <c:pt idx="1668">
                        <c:v>4.1618497109826597E-2</c:v>
                      </c:pt>
                      <c:pt idx="1669">
                        <c:v>4.10404624277457E-2</c:v>
                      </c:pt>
                      <c:pt idx="1670">
                        <c:v>4.10404624277457E-2</c:v>
                      </c:pt>
                      <c:pt idx="1671">
                        <c:v>4.1618497109826597E-2</c:v>
                      </c:pt>
                      <c:pt idx="1672">
                        <c:v>4.21965317919075E-2</c:v>
                      </c:pt>
                      <c:pt idx="1673">
                        <c:v>4.3930635838150302E-2</c:v>
                      </c:pt>
                      <c:pt idx="1674">
                        <c:v>4.5664739884393103E-2</c:v>
                      </c:pt>
                      <c:pt idx="1675">
                        <c:v>4.7398843930635801E-2</c:v>
                      </c:pt>
                      <c:pt idx="1676">
                        <c:v>4.7976878612716801E-2</c:v>
                      </c:pt>
                      <c:pt idx="1677">
                        <c:v>4.7398843930635801E-2</c:v>
                      </c:pt>
                      <c:pt idx="1678">
                        <c:v>4.6820809248554897E-2</c:v>
                      </c:pt>
                      <c:pt idx="1679">
                        <c:v>4.6242774566474E-2</c:v>
                      </c:pt>
                      <c:pt idx="1680">
                        <c:v>4.5664739884393103E-2</c:v>
                      </c:pt>
                      <c:pt idx="1681">
                        <c:v>4.5086705202312102E-2</c:v>
                      </c:pt>
                      <c:pt idx="1682">
                        <c:v>4.5086705202312102E-2</c:v>
                      </c:pt>
                      <c:pt idx="1683">
                        <c:v>4.4508670520231199E-2</c:v>
                      </c:pt>
                      <c:pt idx="1684">
                        <c:v>4.4508670520231199E-2</c:v>
                      </c:pt>
                      <c:pt idx="1685">
                        <c:v>4.4508670520231199E-2</c:v>
                      </c:pt>
                      <c:pt idx="1686">
                        <c:v>4.4508670520231199E-2</c:v>
                      </c:pt>
                      <c:pt idx="1687">
                        <c:v>4.3930635838150302E-2</c:v>
                      </c:pt>
                      <c:pt idx="1688">
                        <c:v>4.3930635838150302E-2</c:v>
                      </c:pt>
                      <c:pt idx="1689">
                        <c:v>4.3352601156069398E-2</c:v>
                      </c:pt>
                      <c:pt idx="1690">
                        <c:v>4.3352601156069398E-2</c:v>
                      </c:pt>
                      <c:pt idx="1691">
                        <c:v>4.3352601156069398E-2</c:v>
                      </c:pt>
                      <c:pt idx="1692">
                        <c:v>4.3352601156069398E-2</c:v>
                      </c:pt>
                      <c:pt idx="1693">
                        <c:v>4.3352601156069398E-2</c:v>
                      </c:pt>
                      <c:pt idx="1694">
                        <c:v>4.3352601156069398E-2</c:v>
                      </c:pt>
                      <c:pt idx="1695">
                        <c:v>4.3352601156069398E-2</c:v>
                      </c:pt>
                      <c:pt idx="1696">
                        <c:v>4.3352601156069398E-2</c:v>
                      </c:pt>
                      <c:pt idx="1697">
                        <c:v>4.3352601156069398E-2</c:v>
                      </c:pt>
                      <c:pt idx="1698">
                        <c:v>4.3352601156069398E-2</c:v>
                      </c:pt>
                      <c:pt idx="1699">
                        <c:v>4.3352601156069398E-2</c:v>
                      </c:pt>
                      <c:pt idx="1700">
                        <c:v>4.3352601156069398E-2</c:v>
                      </c:pt>
                      <c:pt idx="1701">
                        <c:v>4.3352601156069398E-2</c:v>
                      </c:pt>
                      <c:pt idx="1702">
                        <c:v>4.3352601156069398E-2</c:v>
                      </c:pt>
                      <c:pt idx="1703">
                        <c:v>4.3930635838150302E-2</c:v>
                      </c:pt>
                      <c:pt idx="1704">
                        <c:v>4.3930635838150302E-2</c:v>
                      </c:pt>
                      <c:pt idx="1705">
                        <c:v>4.4508670520231199E-2</c:v>
                      </c:pt>
                      <c:pt idx="1706">
                        <c:v>4.4508670520231199E-2</c:v>
                      </c:pt>
                      <c:pt idx="1707">
                        <c:v>4.5086705202312102E-2</c:v>
                      </c:pt>
                      <c:pt idx="1708">
                        <c:v>4.5664739884393103E-2</c:v>
                      </c:pt>
                      <c:pt idx="1709">
                        <c:v>4.5664739884393103E-2</c:v>
                      </c:pt>
                      <c:pt idx="1710">
                        <c:v>4.5664739884393103E-2</c:v>
                      </c:pt>
                      <c:pt idx="1711">
                        <c:v>4.6242774566474E-2</c:v>
                      </c:pt>
                      <c:pt idx="1712">
                        <c:v>4.6242774566474E-2</c:v>
                      </c:pt>
                      <c:pt idx="1713">
                        <c:v>4.6242774566474E-2</c:v>
                      </c:pt>
                      <c:pt idx="1714">
                        <c:v>4.6820809248554897E-2</c:v>
                      </c:pt>
                      <c:pt idx="1715">
                        <c:v>4.6242774566474E-2</c:v>
                      </c:pt>
                      <c:pt idx="1716">
                        <c:v>4.6242774566474E-2</c:v>
                      </c:pt>
                      <c:pt idx="1717">
                        <c:v>4.5664739884393103E-2</c:v>
                      </c:pt>
                      <c:pt idx="1718">
                        <c:v>4.5086705202312102E-2</c:v>
                      </c:pt>
                      <c:pt idx="1719">
                        <c:v>4.5086705202312102E-2</c:v>
                      </c:pt>
                      <c:pt idx="1720">
                        <c:v>4.4508670520231199E-2</c:v>
                      </c:pt>
                      <c:pt idx="1721">
                        <c:v>4.4508670520231199E-2</c:v>
                      </c:pt>
                      <c:pt idx="1722">
                        <c:v>4.3930635838150302E-2</c:v>
                      </c:pt>
                      <c:pt idx="1723">
                        <c:v>4.3930635838150302E-2</c:v>
                      </c:pt>
                      <c:pt idx="1724">
                        <c:v>4.3930635838150302E-2</c:v>
                      </c:pt>
                      <c:pt idx="1725">
                        <c:v>4.3930635838150302E-2</c:v>
                      </c:pt>
                      <c:pt idx="1726">
                        <c:v>4.3930635838150302E-2</c:v>
                      </c:pt>
                      <c:pt idx="1727">
                        <c:v>4.3930635838150302E-2</c:v>
                      </c:pt>
                      <c:pt idx="1728">
                        <c:v>4.3930635838150302E-2</c:v>
                      </c:pt>
                      <c:pt idx="1729">
                        <c:v>4.3352601156069398E-2</c:v>
                      </c:pt>
                      <c:pt idx="1730">
                        <c:v>4.3352601156069398E-2</c:v>
                      </c:pt>
                      <c:pt idx="1731">
                        <c:v>4.3352601156069398E-2</c:v>
                      </c:pt>
                      <c:pt idx="1732">
                        <c:v>4.2774566473988397E-2</c:v>
                      </c:pt>
                      <c:pt idx="1733">
                        <c:v>4.2774566473988397E-2</c:v>
                      </c:pt>
                      <c:pt idx="1734">
                        <c:v>4.21965317919075E-2</c:v>
                      </c:pt>
                      <c:pt idx="1735">
                        <c:v>4.21965317919075E-2</c:v>
                      </c:pt>
                      <c:pt idx="1736">
                        <c:v>4.1618497109826597E-2</c:v>
                      </c:pt>
                      <c:pt idx="1737">
                        <c:v>4.1618497109826597E-2</c:v>
                      </c:pt>
                      <c:pt idx="1738">
                        <c:v>4.21965317919075E-2</c:v>
                      </c:pt>
                      <c:pt idx="1739">
                        <c:v>4.21965317919075E-2</c:v>
                      </c:pt>
                      <c:pt idx="1740">
                        <c:v>4.21965317919075E-2</c:v>
                      </c:pt>
                      <c:pt idx="1741">
                        <c:v>4.2774566473988397E-2</c:v>
                      </c:pt>
                      <c:pt idx="1742">
                        <c:v>4.2774566473988397E-2</c:v>
                      </c:pt>
                      <c:pt idx="1743">
                        <c:v>4.21965317919075E-2</c:v>
                      </c:pt>
                      <c:pt idx="1744">
                        <c:v>4.1618497109826597E-2</c:v>
                      </c:pt>
                      <c:pt idx="1745">
                        <c:v>4.10404624277457E-2</c:v>
                      </c:pt>
                      <c:pt idx="1746">
                        <c:v>4.10404624277457E-2</c:v>
                      </c:pt>
                      <c:pt idx="1747">
                        <c:v>4.0462427745664699E-2</c:v>
                      </c:pt>
                      <c:pt idx="1748">
                        <c:v>4.10404624277457E-2</c:v>
                      </c:pt>
                      <c:pt idx="1749">
                        <c:v>4.10404624277457E-2</c:v>
                      </c:pt>
                      <c:pt idx="1750">
                        <c:v>4.10404624277457E-2</c:v>
                      </c:pt>
                      <c:pt idx="1751">
                        <c:v>4.10404624277457E-2</c:v>
                      </c:pt>
                      <c:pt idx="1752">
                        <c:v>4.1618497109826597E-2</c:v>
                      </c:pt>
                      <c:pt idx="1753">
                        <c:v>4.10404624277457E-2</c:v>
                      </c:pt>
                      <c:pt idx="1754">
                        <c:v>4.10404624277457E-2</c:v>
                      </c:pt>
                      <c:pt idx="1755">
                        <c:v>4.10404624277457E-2</c:v>
                      </c:pt>
                      <c:pt idx="1756">
                        <c:v>4.10404624277457E-2</c:v>
                      </c:pt>
                      <c:pt idx="1757">
                        <c:v>4.10404624277457E-2</c:v>
                      </c:pt>
                      <c:pt idx="1758">
                        <c:v>4.10404624277457E-2</c:v>
                      </c:pt>
                      <c:pt idx="1759">
                        <c:v>4.1618497109826597E-2</c:v>
                      </c:pt>
                      <c:pt idx="1760">
                        <c:v>4.1618497109826597E-2</c:v>
                      </c:pt>
                      <c:pt idx="1761">
                        <c:v>4.1618497109826597E-2</c:v>
                      </c:pt>
                      <c:pt idx="1762">
                        <c:v>4.1618497109826597E-2</c:v>
                      </c:pt>
                      <c:pt idx="1763">
                        <c:v>4.1618497109826597E-2</c:v>
                      </c:pt>
                      <c:pt idx="1764">
                        <c:v>4.1618497109826597E-2</c:v>
                      </c:pt>
                      <c:pt idx="1765">
                        <c:v>4.1618497109826597E-2</c:v>
                      </c:pt>
                      <c:pt idx="1766">
                        <c:v>4.1618497109826597E-2</c:v>
                      </c:pt>
                      <c:pt idx="1767">
                        <c:v>4.10404624277457E-2</c:v>
                      </c:pt>
                      <c:pt idx="1768">
                        <c:v>4.10404624277457E-2</c:v>
                      </c:pt>
                      <c:pt idx="1769">
                        <c:v>4.10404624277457E-2</c:v>
                      </c:pt>
                      <c:pt idx="1770">
                        <c:v>4.10404624277457E-2</c:v>
                      </c:pt>
                      <c:pt idx="1771">
                        <c:v>4.10404624277457E-2</c:v>
                      </c:pt>
                      <c:pt idx="1772">
                        <c:v>4.10404624277457E-2</c:v>
                      </c:pt>
                      <c:pt idx="1773">
                        <c:v>4.10404624277457E-2</c:v>
                      </c:pt>
                      <c:pt idx="1774">
                        <c:v>4.0462427745664699E-2</c:v>
                      </c:pt>
                      <c:pt idx="1775">
                        <c:v>4.0462427745664699E-2</c:v>
                      </c:pt>
                      <c:pt idx="1776">
                        <c:v>4.0462427745664699E-2</c:v>
                      </c:pt>
                      <c:pt idx="1777">
                        <c:v>4.0462427745664699E-2</c:v>
                      </c:pt>
                      <c:pt idx="1778">
                        <c:v>4.0462427745664699E-2</c:v>
                      </c:pt>
                      <c:pt idx="1779">
                        <c:v>4.0462427745664699E-2</c:v>
                      </c:pt>
                      <c:pt idx="1780">
                        <c:v>4.0462427745664699E-2</c:v>
                      </c:pt>
                      <c:pt idx="1781">
                        <c:v>4.0462427745664699E-2</c:v>
                      </c:pt>
                      <c:pt idx="1782">
                        <c:v>4.0462427745664699E-2</c:v>
                      </c:pt>
                      <c:pt idx="1783">
                        <c:v>4.0462427745664699E-2</c:v>
                      </c:pt>
                      <c:pt idx="1784">
                        <c:v>4.10404624277457E-2</c:v>
                      </c:pt>
                      <c:pt idx="1785">
                        <c:v>4.10404624277457E-2</c:v>
                      </c:pt>
                      <c:pt idx="1786">
                        <c:v>4.10404624277457E-2</c:v>
                      </c:pt>
                      <c:pt idx="1787">
                        <c:v>4.10404624277457E-2</c:v>
                      </c:pt>
                      <c:pt idx="1788">
                        <c:v>4.10404624277457E-2</c:v>
                      </c:pt>
                      <c:pt idx="1789">
                        <c:v>4.10404624277457E-2</c:v>
                      </c:pt>
                      <c:pt idx="1790">
                        <c:v>4.10404624277457E-2</c:v>
                      </c:pt>
                      <c:pt idx="1791">
                        <c:v>4.0462427745664699E-2</c:v>
                      </c:pt>
                      <c:pt idx="1792">
                        <c:v>4.0462427745664699E-2</c:v>
                      </c:pt>
                      <c:pt idx="1793">
                        <c:v>4.0462427745664699E-2</c:v>
                      </c:pt>
                      <c:pt idx="1794">
                        <c:v>3.9884393063583802E-2</c:v>
                      </c:pt>
                      <c:pt idx="1795">
                        <c:v>3.9884393063583802E-2</c:v>
                      </c:pt>
                      <c:pt idx="1796">
                        <c:v>3.9884393063583802E-2</c:v>
                      </c:pt>
                      <c:pt idx="1797">
                        <c:v>3.9306358381502898E-2</c:v>
                      </c:pt>
                      <c:pt idx="1798">
                        <c:v>3.9306358381502898E-2</c:v>
                      </c:pt>
                      <c:pt idx="1799">
                        <c:v>3.9306358381502898E-2</c:v>
                      </c:pt>
                      <c:pt idx="1800">
                        <c:v>3.9884393063583802E-2</c:v>
                      </c:pt>
                      <c:pt idx="1801">
                        <c:v>3.9884393063583802E-2</c:v>
                      </c:pt>
                      <c:pt idx="1802">
                        <c:v>3.9884393063583802E-2</c:v>
                      </c:pt>
                      <c:pt idx="1803">
                        <c:v>3.9884393063583802E-2</c:v>
                      </c:pt>
                      <c:pt idx="1804">
                        <c:v>4.0462427745664699E-2</c:v>
                      </c:pt>
                      <c:pt idx="1805">
                        <c:v>4.0462427745664699E-2</c:v>
                      </c:pt>
                      <c:pt idx="1806">
                        <c:v>4.10404624277457E-2</c:v>
                      </c:pt>
                      <c:pt idx="1807">
                        <c:v>4.10404624277457E-2</c:v>
                      </c:pt>
                      <c:pt idx="1808">
                        <c:v>4.10404624277457E-2</c:v>
                      </c:pt>
                      <c:pt idx="1809">
                        <c:v>4.0462427745664699E-2</c:v>
                      </c:pt>
                      <c:pt idx="1810">
                        <c:v>4.0462427745664699E-2</c:v>
                      </c:pt>
                      <c:pt idx="1811">
                        <c:v>3.9884393063583802E-2</c:v>
                      </c:pt>
                      <c:pt idx="1812">
                        <c:v>3.9884393063583802E-2</c:v>
                      </c:pt>
                      <c:pt idx="1813">
                        <c:v>3.9884393063583802E-2</c:v>
                      </c:pt>
                      <c:pt idx="1814">
                        <c:v>3.9884393063583802E-2</c:v>
                      </c:pt>
                      <c:pt idx="1815">
                        <c:v>3.9884393063583802E-2</c:v>
                      </c:pt>
                      <c:pt idx="1816">
                        <c:v>3.9306358381502898E-2</c:v>
                      </c:pt>
                      <c:pt idx="1817">
                        <c:v>3.8150289017341001E-2</c:v>
                      </c:pt>
                      <c:pt idx="1818">
                        <c:v>3.69942196531792E-2</c:v>
                      </c:pt>
                      <c:pt idx="1819">
                        <c:v>3.69942196531792E-2</c:v>
                      </c:pt>
                      <c:pt idx="1820">
                        <c:v>3.69942196531792E-2</c:v>
                      </c:pt>
                      <c:pt idx="1821">
                        <c:v>3.7572254335260097E-2</c:v>
                      </c:pt>
                      <c:pt idx="1822">
                        <c:v>3.8150289017341001E-2</c:v>
                      </c:pt>
                      <c:pt idx="1823">
                        <c:v>3.8150289017341001E-2</c:v>
                      </c:pt>
                      <c:pt idx="1824">
                        <c:v>3.69942196531792E-2</c:v>
                      </c:pt>
                      <c:pt idx="1825">
                        <c:v>3.6416184971098303E-2</c:v>
                      </c:pt>
                      <c:pt idx="1826">
                        <c:v>3.5838150289017302E-2</c:v>
                      </c:pt>
                      <c:pt idx="1827">
                        <c:v>3.6416184971098303E-2</c:v>
                      </c:pt>
                      <c:pt idx="1828">
                        <c:v>3.69942196531792E-2</c:v>
                      </c:pt>
                      <c:pt idx="1829">
                        <c:v>3.8150289017341001E-2</c:v>
                      </c:pt>
                      <c:pt idx="1830">
                        <c:v>3.9884393063583802E-2</c:v>
                      </c:pt>
                      <c:pt idx="1831">
                        <c:v>4.0462427745664699E-2</c:v>
                      </c:pt>
                      <c:pt idx="1832">
                        <c:v>4.1618497109826597E-2</c:v>
                      </c:pt>
                      <c:pt idx="1833">
                        <c:v>4.21965317919075E-2</c:v>
                      </c:pt>
                      <c:pt idx="1834">
                        <c:v>4.21965317919075E-2</c:v>
                      </c:pt>
                      <c:pt idx="1835">
                        <c:v>4.21965317919075E-2</c:v>
                      </c:pt>
                      <c:pt idx="1836">
                        <c:v>4.2774566473988397E-2</c:v>
                      </c:pt>
                      <c:pt idx="1837">
                        <c:v>4.3352601156069398E-2</c:v>
                      </c:pt>
                      <c:pt idx="1838">
                        <c:v>4.2774566473988397E-2</c:v>
                      </c:pt>
                      <c:pt idx="1839">
                        <c:v>4.0462427745664699E-2</c:v>
                      </c:pt>
                      <c:pt idx="1840">
                        <c:v>3.6416184971098303E-2</c:v>
                      </c:pt>
                      <c:pt idx="1841">
                        <c:v>3.0635838150288999E-2</c:v>
                      </c:pt>
                      <c:pt idx="1842">
                        <c:v>2.6011560693641599E-2</c:v>
                      </c:pt>
                      <c:pt idx="1843">
                        <c:v>2.4277456647398801E-2</c:v>
                      </c:pt>
                      <c:pt idx="1844">
                        <c:v>2.4277456647398801E-2</c:v>
                      </c:pt>
                      <c:pt idx="1845">
                        <c:v>2.5433526011560698E-2</c:v>
                      </c:pt>
                      <c:pt idx="1846">
                        <c:v>2.71676300578035E-2</c:v>
                      </c:pt>
                      <c:pt idx="1847">
                        <c:v>2.83236994219653E-2</c:v>
                      </c:pt>
                      <c:pt idx="1848">
                        <c:v>2.9479768786127201E-2</c:v>
                      </c:pt>
                      <c:pt idx="1849">
                        <c:v>3.0635838150288999E-2</c:v>
                      </c:pt>
                      <c:pt idx="1850">
                        <c:v>3.0635838150288999E-2</c:v>
                      </c:pt>
                      <c:pt idx="1851">
                        <c:v>3.0635838150288999E-2</c:v>
                      </c:pt>
                      <c:pt idx="1852">
                        <c:v>3.0057803468208098E-2</c:v>
                      </c:pt>
                      <c:pt idx="1853">
                        <c:v>2.9479768786127201E-2</c:v>
                      </c:pt>
                      <c:pt idx="1854">
                        <c:v>2.9479768786127201E-2</c:v>
                      </c:pt>
                      <c:pt idx="1855">
                        <c:v>2.9479768786127201E-2</c:v>
                      </c:pt>
                      <c:pt idx="1856">
                        <c:v>3.0057803468208098E-2</c:v>
                      </c:pt>
                      <c:pt idx="1857">
                        <c:v>3.0057803468208098E-2</c:v>
                      </c:pt>
                      <c:pt idx="1858">
                        <c:v>3.0057803468208098E-2</c:v>
                      </c:pt>
                      <c:pt idx="1859">
                        <c:v>3.0057803468208098E-2</c:v>
                      </c:pt>
                      <c:pt idx="1860">
                        <c:v>3.0635838150288999E-2</c:v>
                      </c:pt>
                      <c:pt idx="1861">
                        <c:v>3.0635838150288999E-2</c:v>
                      </c:pt>
                      <c:pt idx="1862">
                        <c:v>3.0635838150288999E-2</c:v>
                      </c:pt>
                      <c:pt idx="1863">
                        <c:v>3.0635838150288999E-2</c:v>
                      </c:pt>
                      <c:pt idx="1864">
                        <c:v>3.0057803468208098E-2</c:v>
                      </c:pt>
                      <c:pt idx="1865">
                        <c:v>2.8901734104046201E-2</c:v>
                      </c:pt>
                      <c:pt idx="1866">
                        <c:v>2.83236994219653E-2</c:v>
                      </c:pt>
                      <c:pt idx="1867">
                        <c:v>2.83236994219653E-2</c:v>
                      </c:pt>
                      <c:pt idx="1868">
                        <c:v>2.83236994219653E-2</c:v>
                      </c:pt>
                      <c:pt idx="1869">
                        <c:v>2.8901734104046201E-2</c:v>
                      </c:pt>
                      <c:pt idx="1870">
                        <c:v>3.0057803468208098E-2</c:v>
                      </c:pt>
                      <c:pt idx="1871">
                        <c:v>3.0635838150288999E-2</c:v>
                      </c:pt>
                      <c:pt idx="1872">
                        <c:v>3.1213872832369899E-2</c:v>
                      </c:pt>
                      <c:pt idx="1873">
                        <c:v>3.17919075144509E-2</c:v>
                      </c:pt>
                      <c:pt idx="1874">
                        <c:v>3.2369942196531797E-2</c:v>
                      </c:pt>
                      <c:pt idx="1875">
                        <c:v>3.29479768786127E-2</c:v>
                      </c:pt>
                      <c:pt idx="1876">
                        <c:v>3.3526011560693597E-2</c:v>
                      </c:pt>
                      <c:pt idx="1877">
                        <c:v>3.3526011560693597E-2</c:v>
                      </c:pt>
                      <c:pt idx="1878">
                        <c:v>3.3526011560693597E-2</c:v>
                      </c:pt>
                      <c:pt idx="1879">
                        <c:v>3.4104046242774598E-2</c:v>
                      </c:pt>
                      <c:pt idx="1880">
                        <c:v>3.4104046242774598E-2</c:v>
                      </c:pt>
                      <c:pt idx="1881">
                        <c:v>3.4682080924855502E-2</c:v>
                      </c:pt>
                      <c:pt idx="1882">
                        <c:v>3.5260115606936399E-2</c:v>
                      </c:pt>
                      <c:pt idx="1883">
                        <c:v>3.5838150289017302E-2</c:v>
                      </c:pt>
                      <c:pt idx="1884">
                        <c:v>3.6416184971098303E-2</c:v>
                      </c:pt>
                      <c:pt idx="1885">
                        <c:v>3.6416184971098303E-2</c:v>
                      </c:pt>
                      <c:pt idx="1886">
                        <c:v>3.69942196531792E-2</c:v>
                      </c:pt>
                      <c:pt idx="1887">
                        <c:v>3.69942196531792E-2</c:v>
                      </c:pt>
                      <c:pt idx="1888">
                        <c:v>3.69942196531792E-2</c:v>
                      </c:pt>
                      <c:pt idx="1889">
                        <c:v>3.69942196531792E-2</c:v>
                      </c:pt>
                      <c:pt idx="1890">
                        <c:v>3.69942196531792E-2</c:v>
                      </c:pt>
                      <c:pt idx="1891">
                        <c:v>3.69942196531792E-2</c:v>
                      </c:pt>
                      <c:pt idx="1892">
                        <c:v>3.69942196531792E-2</c:v>
                      </c:pt>
                      <c:pt idx="1893">
                        <c:v>3.6416184971098303E-2</c:v>
                      </c:pt>
                      <c:pt idx="1894">
                        <c:v>3.6416184971098303E-2</c:v>
                      </c:pt>
                      <c:pt idx="1895">
                        <c:v>3.6416184971098303E-2</c:v>
                      </c:pt>
                      <c:pt idx="1896">
                        <c:v>3.6416184971098303E-2</c:v>
                      </c:pt>
                      <c:pt idx="1897">
                        <c:v>3.69942196531792E-2</c:v>
                      </c:pt>
                      <c:pt idx="1898">
                        <c:v>3.69942196531792E-2</c:v>
                      </c:pt>
                      <c:pt idx="1899">
                        <c:v>3.6416184971098303E-2</c:v>
                      </c:pt>
                      <c:pt idx="1900">
                        <c:v>3.6416184971098303E-2</c:v>
                      </c:pt>
                      <c:pt idx="1901">
                        <c:v>3.6416184971098303E-2</c:v>
                      </c:pt>
                      <c:pt idx="1902">
                        <c:v>3.5838150289017302E-2</c:v>
                      </c:pt>
                      <c:pt idx="1903">
                        <c:v>3.5260115606936399E-2</c:v>
                      </c:pt>
                      <c:pt idx="1904">
                        <c:v>3.4682080924855502E-2</c:v>
                      </c:pt>
                      <c:pt idx="1905">
                        <c:v>3.4104046242774598E-2</c:v>
                      </c:pt>
                      <c:pt idx="1906">
                        <c:v>3.3526011560693597E-2</c:v>
                      </c:pt>
                      <c:pt idx="1907">
                        <c:v>3.3526011560693597E-2</c:v>
                      </c:pt>
                      <c:pt idx="1908">
                        <c:v>3.4104046242774598E-2</c:v>
                      </c:pt>
                      <c:pt idx="1909">
                        <c:v>3.4682080924855502E-2</c:v>
                      </c:pt>
                      <c:pt idx="1910">
                        <c:v>3.5260115606936399E-2</c:v>
                      </c:pt>
                      <c:pt idx="1911">
                        <c:v>3.5260115606936399E-2</c:v>
                      </c:pt>
                      <c:pt idx="1912">
                        <c:v>3.5260115606936399E-2</c:v>
                      </c:pt>
                      <c:pt idx="1913">
                        <c:v>3.5260115606936399E-2</c:v>
                      </c:pt>
                      <c:pt idx="1914">
                        <c:v>3.5260115606936399E-2</c:v>
                      </c:pt>
                      <c:pt idx="1915">
                        <c:v>3.5260115606936399E-2</c:v>
                      </c:pt>
                      <c:pt idx="1916">
                        <c:v>3.5260115606936399E-2</c:v>
                      </c:pt>
                      <c:pt idx="1917">
                        <c:v>3.5260115606936399E-2</c:v>
                      </c:pt>
                      <c:pt idx="1918">
                        <c:v>3.5260115606936399E-2</c:v>
                      </c:pt>
                      <c:pt idx="1919">
                        <c:v>3.5838150289017302E-2</c:v>
                      </c:pt>
                      <c:pt idx="1920">
                        <c:v>3.5838150289017302E-2</c:v>
                      </c:pt>
                      <c:pt idx="1921">
                        <c:v>3.5838150289017302E-2</c:v>
                      </c:pt>
                      <c:pt idx="1922">
                        <c:v>3.5838150289017302E-2</c:v>
                      </c:pt>
                      <c:pt idx="1923">
                        <c:v>3.5838150289017302E-2</c:v>
                      </c:pt>
                      <c:pt idx="1924">
                        <c:v>3.5260115606936399E-2</c:v>
                      </c:pt>
                      <c:pt idx="1925">
                        <c:v>3.5260115606936399E-2</c:v>
                      </c:pt>
                      <c:pt idx="1926">
                        <c:v>3.4682080924855502E-2</c:v>
                      </c:pt>
                      <c:pt idx="1927">
                        <c:v>3.4682080924855502E-2</c:v>
                      </c:pt>
                      <c:pt idx="1928">
                        <c:v>3.4104046242774598E-2</c:v>
                      </c:pt>
                      <c:pt idx="1929">
                        <c:v>3.4104046242774598E-2</c:v>
                      </c:pt>
                      <c:pt idx="1930">
                        <c:v>3.3526011560693597E-2</c:v>
                      </c:pt>
                      <c:pt idx="1931">
                        <c:v>3.3526011560693597E-2</c:v>
                      </c:pt>
                      <c:pt idx="1932">
                        <c:v>3.3526011560693597E-2</c:v>
                      </c:pt>
                      <c:pt idx="1933">
                        <c:v>3.3526011560693597E-2</c:v>
                      </c:pt>
                      <c:pt idx="1934">
                        <c:v>3.29479768786127E-2</c:v>
                      </c:pt>
                      <c:pt idx="1935">
                        <c:v>3.29479768786127E-2</c:v>
                      </c:pt>
                      <c:pt idx="1936">
                        <c:v>3.29479768786127E-2</c:v>
                      </c:pt>
                      <c:pt idx="1937">
                        <c:v>3.29479768786127E-2</c:v>
                      </c:pt>
                      <c:pt idx="1938">
                        <c:v>3.29479768786127E-2</c:v>
                      </c:pt>
                      <c:pt idx="1939">
                        <c:v>3.29479768786127E-2</c:v>
                      </c:pt>
                      <c:pt idx="1940">
                        <c:v>3.2369942196531797E-2</c:v>
                      </c:pt>
                      <c:pt idx="1941">
                        <c:v>3.2369942196531797E-2</c:v>
                      </c:pt>
                      <c:pt idx="1942">
                        <c:v>3.2369942196531797E-2</c:v>
                      </c:pt>
                      <c:pt idx="1943">
                        <c:v>3.2369942196531797E-2</c:v>
                      </c:pt>
                      <c:pt idx="1944">
                        <c:v>3.2369942196531797E-2</c:v>
                      </c:pt>
                      <c:pt idx="1945">
                        <c:v>3.2369942196531797E-2</c:v>
                      </c:pt>
                      <c:pt idx="1946">
                        <c:v>3.29479768786127E-2</c:v>
                      </c:pt>
                      <c:pt idx="1947">
                        <c:v>3.4682080924855502E-2</c:v>
                      </c:pt>
                      <c:pt idx="1948">
                        <c:v>3.6416184971098303E-2</c:v>
                      </c:pt>
                      <c:pt idx="1949">
                        <c:v>3.7572254335260097E-2</c:v>
                      </c:pt>
                      <c:pt idx="1950">
                        <c:v>3.69942196531792E-2</c:v>
                      </c:pt>
                      <c:pt idx="1951">
                        <c:v>3.5260115606936399E-2</c:v>
                      </c:pt>
                      <c:pt idx="1952">
                        <c:v>3.3526011560693597E-2</c:v>
                      </c:pt>
                      <c:pt idx="1953">
                        <c:v>3.17919075144509E-2</c:v>
                      </c:pt>
                      <c:pt idx="1954">
                        <c:v>3.0635838150288999E-2</c:v>
                      </c:pt>
                      <c:pt idx="1955">
                        <c:v>3.0635838150288999E-2</c:v>
                      </c:pt>
                      <c:pt idx="1956">
                        <c:v>3.0635838150288999E-2</c:v>
                      </c:pt>
                      <c:pt idx="1957">
                        <c:v>3.0635838150288999E-2</c:v>
                      </c:pt>
                      <c:pt idx="1958">
                        <c:v>3.0635838150288999E-2</c:v>
                      </c:pt>
                      <c:pt idx="1959">
                        <c:v>3.0635838150288999E-2</c:v>
                      </c:pt>
                      <c:pt idx="1960">
                        <c:v>3.1213872832369899E-2</c:v>
                      </c:pt>
                      <c:pt idx="1961">
                        <c:v>3.17919075144509E-2</c:v>
                      </c:pt>
                      <c:pt idx="1962">
                        <c:v>3.17919075144509E-2</c:v>
                      </c:pt>
                      <c:pt idx="1963">
                        <c:v>3.17919075144509E-2</c:v>
                      </c:pt>
                      <c:pt idx="1964">
                        <c:v>3.1213872832369899E-2</c:v>
                      </c:pt>
                      <c:pt idx="1965">
                        <c:v>3.0635838150288999E-2</c:v>
                      </c:pt>
                      <c:pt idx="1966">
                        <c:v>2.9479768786127201E-2</c:v>
                      </c:pt>
                      <c:pt idx="1967">
                        <c:v>2.83236994219653E-2</c:v>
                      </c:pt>
                      <c:pt idx="1968">
                        <c:v>2.83236994219653E-2</c:v>
                      </c:pt>
                      <c:pt idx="1969">
                        <c:v>2.77456647398844E-2</c:v>
                      </c:pt>
                      <c:pt idx="1970">
                        <c:v>2.71676300578035E-2</c:v>
                      </c:pt>
                      <c:pt idx="1971">
                        <c:v>2.6589595375722499E-2</c:v>
                      </c:pt>
                      <c:pt idx="1972">
                        <c:v>2.6011560693641599E-2</c:v>
                      </c:pt>
                      <c:pt idx="1973">
                        <c:v>2.6011560693641599E-2</c:v>
                      </c:pt>
                      <c:pt idx="1974">
                        <c:v>2.5433526011560698E-2</c:v>
                      </c:pt>
                      <c:pt idx="1975">
                        <c:v>2.5433526011560698E-2</c:v>
                      </c:pt>
                      <c:pt idx="1976">
                        <c:v>2.5433526011560698E-2</c:v>
                      </c:pt>
                      <c:pt idx="1977">
                        <c:v>2.5433526011560698E-2</c:v>
                      </c:pt>
                      <c:pt idx="1978">
                        <c:v>2.6011560693641599E-2</c:v>
                      </c:pt>
                      <c:pt idx="1979">
                        <c:v>2.6589595375722499E-2</c:v>
                      </c:pt>
                      <c:pt idx="1980">
                        <c:v>2.71676300578035E-2</c:v>
                      </c:pt>
                      <c:pt idx="1981">
                        <c:v>2.77456647398844E-2</c:v>
                      </c:pt>
                      <c:pt idx="1982">
                        <c:v>2.77456647398844E-2</c:v>
                      </c:pt>
                      <c:pt idx="1983">
                        <c:v>2.77456647398844E-2</c:v>
                      </c:pt>
                      <c:pt idx="1984">
                        <c:v>2.71676300578035E-2</c:v>
                      </c:pt>
                      <c:pt idx="1985">
                        <c:v>2.6589595375722499E-2</c:v>
                      </c:pt>
                      <c:pt idx="1986">
                        <c:v>2.6011560693641599E-2</c:v>
                      </c:pt>
                      <c:pt idx="1987">
                        <c:v>2.6011560693641599E-2</c:v>
                      </c:pt>
                      <c:pt idx="1988">
                        <c:v>2.6011560693641599E-2</c:v>
                      </c:pt>
                      <c:pt idx="1989">
                        <c:v>2.6011560693641599E-2</c:v>
                      </c:pt>
                      <c:pt idx="1990">
                        <c:v>2.6589595375722499E-2</c:v>
                      </c:pt>
                      <c:pt idx="1991">
                        <c:v>2.6589595375722499E-2</c:v>
                      </c:pt>
                      <c:pt idx="1992">
                        <c:v>2.6011560693641599E-2</c:v>
                      </c:pt>
                      <c:pt idx="1993">
                        <c:v>2.5433526011560698E-2</c:v>
                      </c:pt>
                      <c:pt idx="1994">
                        <c:v>2.4277456647398801E-2</c:v>
                      </c:pt>
                      <c:pt idx="1995">
                        <c:v>2.4277456647398801E-2</c:v>
                      </c:pt>
                      <c:pt idx="1996">
                        <c:v>2.4855491329479801E-2</c:v>
                      </c:pt>
                      <c:pt idx="1997">
                        <c:v>2.5433526011560698E-2</c:v>
                      </c:pt>
                      <c:pt idx="1998">
                        <c:v>2.5433526011560698E-2</c:v>
                      </c:pt>
                      <c:pt idx="1999">
                        <c:v>2.5433526011560698E-2</c:v>
                      </c:pt>
                      <c:pt idx="2000">
                        <c:v>2.5433526011560698E-2</c:v>
                      </c:pt>
                      <c:pt idx="2001">
                        <c:v>2.6011560693641599E-2</c:v>
                      </c:pt>
                      <c:pt idx="2002">
                        <c:v>2.6011560693641599E-2</c:v>
                      </c:pt>
                      <c:pt idx="2003">
                        <c:v>2.6589595375722499E-2</c:v>
                      </c:pt>
                      <c:pt idx="2004">
                        <c:v>2.77456647398844E-2</c:v>
                      </c:pt>
                      <c:pt idx="2005">
                        <c:v>2.83236994219653E-2</c:v>
                      </c:pt>
                      <c:pt idx="2006">
                        <c:v>2.8901734104046201E-2</c:v>
                      </c:pt>
                      <c:pt idx="2007">
                        <c:v>2.8901734104046201E-2</c:v>
                      </c:pt>
                      <c:pt idx="2008">
                        <c:v>2.8901734104046201E-2</c:v>
                      </c:pt>
                      <c:pt idx="2009">
                        <c:v>2.9479768786127201E-2</c:v>
                      </c:pt>
                      <c:pt idx="2010">
                        <c:v>2.9479768786127201E-2</c:v>
                      </c:pt>
                      <c:pt idx="2011">
                        <c:v>2.9479768786127201E-2</c:v>
                      </c:pt>
                      <c:pt idx="2012">
                        <c:v>2.9479768786127201E-2</c:v>
                      </c:pt>
                      <c:pt idx="2013">
                        <c:v>3.0057803468208098E-2</c:v>
                      </c:pt>
                      <c:pt idx="2014">
                        <c:v>3.0635838150288999E-2</c:v>
                      </c:pt>
                      <c:pt idx="2015">
                        <c:v>3.0635838150288999E-2</c:v>
                      </c:pt>
                      <c:pt idx="2016">
                        <c:v>3.1213872832369899E-2</c:v>
                      </c:pt>
                      <c:pt idx="2017">
                        <c:v>3.2369942196531797E-2</c:v>
                      </c:pt>
                      <c:pt idx="2018">
                        <c:v>3.29479768786127E-2</c:v>
                      </c:pt>
                      <c:pt idx="2019">
                        <c:v>3.3526011560693597E-2</c:v>
                      </c:pt>
                      <c:pt idx="2020">
                        <c:v>3.3526011560693597E-2</c:v>
                      </c:pt>
                      <c:pt idx="2021">
                        <c:v>3.17919075144509E-2</c:v>
                      </c:pt>
                      <c:pt idx="2022">
                        <c:v>2.8901734104046201E-2</c:v>
                      </c:pt>
                      <c:pt idx="2023">
                        <c:v>2.6011560693641599E-2</c:v>
                      </c:pt>
                      <c:pt idx="2024">
                        <c:v>2.4277456647398801E-2</c:v>
                      </c:pt>
                      <c:pt idx="2025">
                        <c:v>2.36994219653179E-2</c:v>
                      </c:pt>
                      <c:pt idx="2026">
                        <c:v>2.3121387283237E-2</c:v>
                      </c:pt>
                      <c:pt idx="2027">
                        <c:v>2.36994219653179E-2</c:v>
                      </c:pt>
                      <c:pt idx="2028">
                        <c:v>2.4277456647398801E-2</c:v>
                      </c:pt>
                      <c:pt idx="2029">
                        <c:v>2.4855491329479801E-2</c:v>
                      </c:pt>
                      <c:pt idx="2030">
                        <c:v>2.4855491329479801E-2</c:v>
                      </c:pt>
                      <c:pt idx="2031">
                        <c:v>2.4855491329479801E-2</c:v>
                      </c:pt>
                      <c:pt idx="2032">
                        <c:v>2.4855491329479801E-2</c:v>
                      </c:pt>
                      <c:pt idx="2033">
                        <c:v>2.4855491329479801E-2</c:v>
                      </c:pt>
                      <c:pt idx="2034">
                        <c:v>2.5433526011560698E-2</c:v>
                      </c:pt>
                      <c:pt idx="2035">
                        <c:v>2.6011560693641599E-2</c:v>
                      </c:pt>
                      <c:pt idx="2036">
                        <c:v>2.6589595375722499E-2</c:v>
                      </c:pt>
                      <c:pt idx="2037">
                        <c:v>2.6589595375722499E-2</c:v>
                      </c:pt>
                      <c:pt idx="2038">
                        <c:v>2.6011560693641599E-2</c:v>
                      </c:pt>
                      <c:pt idx="2039">
                        <c:v>2.5433526011560698E-2</c:v>
                      </c:pt>
                      <c:pt idx="2040">
                        <c:v>2.4855491329479801E-2</c:v>
                      </c:pt>
                      <c:pt idx="2041">
                        <c:v>2.4277456647398801E-2</c:v>
                      </c:pt>
                      <c:pt idx="2042">
                        <c:v>2.4277456647398801E-2</c:v>
                      </c:pt>
                      <c:pt idx="2043">
                        <c:v>2.4277456647398801E-2</c:v>
                      </c:pt>
                      <c:pt idx="2044">
                        <c:v>2.4855491329479801E-2</c:v>
                      </c:pt>
                      <c:pt idx="2045">
                        <c:v>2.5433526011560698E-2</c:v>
                      </c:pt>
                      <c:pt idx="2046">
                        <c:v>2.5433526011560698E-2</c:v>
                      </c:pt>
                      <c:pt idx="2047">
                        <c:v>2.5433526011560698E-2</c:v>
                      </c:pt>
                      <c:pt idx="2048">
                        <c:v>2.5433526011560698E-2</c:v>
                      </c:pt>
                      <c:pt idx="2049">
                        <c:v>2.6011560693641599E-2</c:v>
                      </c:pt>
                      <c:pt idx="2050">
                        <c:v>2.6011560693641599E-2</c:v>
                      </c:pt>
                      <c:pt idx="2051">
                        <c:v>2.6589595375722499E-2</c:v>
                      </c:pt>
                      <c:pt idx="2052">
                        <c:v>2.71676300578035E-2</c:v>
                      </c:pt>
                      <c:pt idx="2053">
                        <c:v>2.71676300578035E-2</c:v>
                      </c:pt>
                      <c:pt idx="2054">
                        <c:v>2.71676300578035E-2</c:v>
                      </c:pt>
                      <c:pt idx="2055">
                        <c:v>2.71676300578035E-2</c:v>
                      </c:pt>
                      <c:pt idx="2056">
                        <c:v>2.71676300578035E-2</c:v>
                      </c:pt>
                      <c:pt idx="2057">
                        <c:v>2.6589595375722499E-2</c:v>
                      </c:pt>
                      <c:pt idx="2058">
                        <c:v>2.6589595375722499E-2</c:v>
                      </c:pt>
                      <c:pt idx="2059">
                        <c:v>2.6589595375722499E-2</c:v>
                      </c:pt>
                      <c:pt idx="2060">
                        <c:v>2.6589595375722499E-2</c:v>
                      </c:pt>
                      <c:pt idx="2061">
                        <c:v>2.6589595375722499E-2</c:v>
                      </c:pt>
                      <c:pt idx="2062">
                        <c:v>2.6589595375722499E-2</c:v>
                      </c:pt>
                      <c:pt idx="2063">
                        <c:v>2.6589595375722499E-2</c:v>
                      </c:pt>
                      <c:pt idx="2064">
                        <c:v>2.71676300578035E-2</c:v>
                      </c:pt>
                      <c:pt idx="2065">
                        <c:v>2.71676300578035E-2</c:v>
                      </c:pt>
                      <c:pt idx="2066">
                        <c:v>2.71676300578035E-2</c:v>
                      </c:pt>
                      <c:pt idx="2067">
                        <c:v>2.71676300578035E-2</c:v>
                      </c:pt>
                      <c:pt idx="2068">
                        <c:v>2.71676300578035E-2</c:v>
                      </c:pt>
                      <c:pt idx="2069">
                        <c:v>2.71676300578035E-2</c:v>
                      </c:pt>
                      <c:pt idx="2070">
                        <c:v>2.71676300578035E-2</c:v>
                      </c:pt>
                      <c:pt idx="2071">
                        <c:v>2.71676300578035E-2</c:v>
                      </c:pt>
                      <c:pt idx="2072">
                        <c:v>2.77456647398844E-2</c:v>
                      </c:pt>
                      <c:pt idx="2073">
                        <c:v>2.77456647398844E-2</c:v>
                      </c:pt>
                      <c:pt idx="2074">
                        <c:v>2.77456647398844E-2</c:v>
                      </c:pt>
                      <c:pt idx="2075">
                        <c:v>2.77456647398844E-2</c:v>
                      </c:pt>
                      <c:pt idx="2076">
                        <c:v>2.83236994219653E-2</c:v>
                      </c:pt>
                      <c:pt idx="2077">
                        <c:v>2.83236994219653E-2</c:v>
                      </c:pt>
                      <c:pt idx="2078">
                        <c:v>2.8901734104046201E-2</c:v>
                      </c:pt>
                      <c:pt idx="2079">
                        <c:v>2.8901734104046201E-2</c:v>
                      </c:pt>
                      <c:pt idx="2080">
                        <c:v>2.8901734104046201E-2</c:v>
                      </c:pt>
                      <c:pt idx="2081">
                        <c:v>2.8901734104046201E-2</c:v>
                      </c:pt>
                      <c:pt idx="2082">
                        <c:v>2.8901734104046201E-2</c:v>
                      </c:pt>
                      <c:pt idx="2083">
                        <c:v>2.8901734104046201E-2</c:v>
                      </c:pt>
                      <c:pt idx="2084">
                        <c:v>2.8901734104046201E-2</c:v>
                      </c:pt>
                      <c:pt idx="2085">
                        <c:v>2.8901734104046201E-2</c:v>
                      </c:pt>
                      <c:pt idx="2086">
                        <c:v>2.8901734104046201E-2</c:v>
                      </c:pt>
                      <c:pt idx="2087">
                        <c:v>2.8901734104046201E-2</c:v>
                      </c:pt>
                      <c:pt idx="2088">
                        <c:v>2.8901734104046201E-2</c:v>
                      </c:pt>
                      <c:pt idx="2089">
                        <c:v>2.9479768786127201E-2</c:v>
                      </c:pt>
                      <c:pt idx="2090">
                        <c:v>2.8901734104046201E-2</c:v>
                      </c:pt>
                      <c:pt idx="2091">
                        <c:v>2.9479768786127201E-2</c:v>
                      </c:pt>
                      <c:pt idx="2092">
                        <c:v>2.9479768786127201E-2</c:v>
                      </c:pt>
                      <c:pt idx="2093">
                        <c:v>2.9479768786127201E-2</c:v>
                      </c:pt>
                      <c:pt idx="2094">
                        <c:v>2.9479768786127201E-2</c:v>
                      </c:pt>
                      <c:pt idx="2095">
                        <c:v>2.9479768786127201E-2</c:v>
                      </c:pt>
                      <c:pt idx="2096">
                        <c:v>2.9479768786127201E-2</c:v>
                      </c:pt>
                      <c:pt idx="2097">
                        <c:v>2.9479768786127201E-2</c:v>
                      </c:pt>
                      <c:pt idx="2098">
                        <c:v>2.9479768786127201E-2</c:v>
                      </c:pt>
                      <c:pt idx="2099">
                        <c:v>2.9479768786127201E-2</c:v>
                      </c:pt>
                      <c:pt idx="2100">
                        <c:v>2.9479768786127201E-2</c:v>
                      </c:pt>
                      <c:pt idx="2101">
                        <c:v>2.9479768786127201E-2</c:v>
                      </c:pt>
                      <c:pt idx="2102">
                        <c:v>2.9479768786127201E-2</c:v>
                      </c:pt>
                      <c:pt idx="2103">
                        <c:v>2.9479768786127201E-2</c:v>
                      </c:pt>
                      <c:pt idx="2104">
                        <c:v>2.9479768786127201E-2</c:v>
                      </c:pt>
                      <c:pt idx="2105">
                        <c:v>2.9479768786127201E-2</c:v>
                      </c:pt>
                      <c:pt idx="2106">
                        <c:v>2.9479768786127201E-2</c:v>
                      </c:pt>
                      <c:pt idx="2107">
                        <c:v>2.9479768786127201E-2</c:v>
                      </c:pt>
                      <c:pt idx="2108">
                        <c:v>2.9479768786127201E-2</c:v>
                      </c:pt>
                      <c:pt idx="2109">
                        <c:v>2.9479768786127201E-2</c:v>
                      </c:pt>
                      <c:pt idx="2110">
                        <c:v>2.9479768786127201E-2</c:v>
                      </c:pt>
                      <c:pt idx="2111">
                        <c:v>2.9479768786127201E-2</c:v>
                      </c:pt>
                      <c:pt idx="2112">
                        <c:v>2.9479768786127201E-2</c:v>
                      </c:pt>
                      <c:pt idx="2113">
                        <c:v>2.9479768786127201E-2</c:v>
                      </c:pt>
                      <c:pt idx="2114">
                        <c:v>2.8901734104046201E-2</c:v>
                      </c:pt>
                      <c:pt idx="2115">
                        <c:v>2.9479768786127201E-2</c:v>
                      </c:pt>
                      <c:pt idx="2116">
                        <c:v>2.9479768786127201E-2</c:v>
                      </c:pt>
                      <c:pt idx="2117">
                        <c:v>2.9479768786127201E-2</c:v>
                      </c:pt>
                      <c:pt idx="2118">
                        <c:v>2.9479768786127201E-2</c:v>
                      </c:pt>
                      <c:pt idx="2119">
                        <c:v>2.9479768786127201E-2</c:v>
                      </c:pt>
                      <c:pt idx="2120">
                        <c:v>2.9479768786127201E-2</c:v>
                      </c:pt>
                      <c:pt idx="2121">
                        <c:v>2.9479768786127201E-2</c:v>
                      </c:pt>
                      <c:pt idx="2122">
                        <c:v>2.9479768786127201E-2</c:v>
                      </c:pt>
                      <c:pt idx="2123">
                        <c:v>2.9479768786127201E-2</c:v>
                      </c:pt>
                      <c:pt idx="2124">
                        <c:v>2.9479768786127201E-2</c:v>
                      </c:pt>
                      <c:pt idx="2125">
                        <c:v>2.9479768786127201E-2</c:v>
                      </c:pt>
                      <c:pt idx="2126">
                        <c:v>2.9479768786127201E-2</c:v>
                      </c:pt>
                      <c:pt idx="2127">
                        <c:v>2.9479768786127201E-2</c:v>
                      </c:pt>
                      <c:pt idx="2128">
                        <c:v>2.9479768786127201E-2</c:v>
                      </c:pt>
                      <c:pt idx="2129">
                        <c:v>2.9479768786127201E-2</c:v>
                      </c:pt>
                      <c:pt idx="2130">
                        <c:v>2.9479768786127201E-2</c:v>
                      </c:pt>
                      <c:pt idx="2131">
                        <c:v>2.9479768786127201E-2</c:v>
                      </c:pt>
                      <c:pt idx="2132">
                        <c:v>2.9479768786127201E-2</c:v>
                      </c:pt>
                      <c:pt idx="2133">
                        <c:v>2.9479768786127201E-2</c:v>
                      </c:pt>
                      <c:pt idx="2134">
                        <c:v>2.9479768786127201E-2</c:v>
                      </c:pt>
                      <c:pt idx="2135">
                        <c:v>2.9479768786127201E-2</c:v>
                      </c:pt>
                      <c:pt idx="2136">
                        <c:v>2.9479768786127201E-2</c:v>
                      </c:pt>
                      <c:pt idx="2137">
                        <c:v>2.9479768786127201E-2</c:v>
                      </c:pt>
                      <c:pt idx="2138">
                        <c:v>2.9479768786127201E-2</c:v>
                      </c:pt>
                      <c:pt idx="2139">
                        <c:v>2.9479768786127201E-2</c:v>
                      </c:pt>
                      <c:pt idx="2140">
                        <c:v>2.9479768786127201E-2</c:v>
                      </c:pt>
                      <c:pt idx="2141">
                        <c:v>2.9479768786127201E-2</c:v>
                      </c:pt>
                      <c:pt idx="2142">
                        <c:v>2.9479768786127201E-2</c:v>
                      </c:pt>
                      <c:pt idx="2143">
                        <c:v>2.9479768786127201E-2</c:v>
                      </c:pt>
                      <c:pt idx="2144">
                        <c:v>3.0057803468208098E-2</c:v>
                      </c:pt>
                      <c:pt idx="2145">
                        <c:v>3.0057803468208098E-2</c:v>
                      </c:pt>
                      <c:pt idx="2146">
                        <c:v>2.9479768786127201E-2</c:v>
                      </c:pt>
                      <c:pt idx="2147">
                        <c:v>2.9479768786127201E-2</c:v>
                      </c:pt>
                      <c:pt idx="2148">
                        <c:v>2.9479768786127201E-2</c:v>
                      </c:pt>
                      <c:pt idx="2149">
                        <c:v>3.0057803468208098E-2</c:v>
                      </c:pt>
                      <c:pt idx="2150">
                        <c:v>3.0057803468208098E-2</c:v>
                      </c:pt>
                      <c:pt idx="2151">
                        <c:v>3.0057803468208098E-2</c:v>
                      </c:pt>
                      <c:pt idx="2152">
                        <c:v>3.0057803468208098E-2</c:v>
                      </c:pt>
                      <c:pt idx="2153">
                        <c:v>3.0057803468208098E-2</c:v>
                      </c:pt>
                      <c:pt idx="2154">
                        <c:v>3.0057803468208098E-2</c:v>
                      </c:pt>
                      <c:pt idx="2155">
                        <c:v>3.0057803468208098E-2</c:v>
                      </c:pt>
                      <c:pt idx="2156">
                        <c:v>3.0057803468208098E-2</c:v>
                      </c:pt>
                      <c:pt idx="2157">
                        <c:v>3.0057803468208098E-2</c:v>
                      </c:pt>
                      <c:pt idx="2158">
                        <c:v>3.0057803468208098E-2</c:v>
                      </c:pt>
                      <c:pt idx="2159">
                        <c:v>3.0057803468208098E-2</c:v>
                      </c:pt>
                      <c:pt idx="2160">
                        <c:v>3.0057803468208098E-2</c:v>
                      </c:pt>
                      <c:pt idx="2161">
                        <c:v>3.0057803468208098E-2</c:v>
                      </c:pt>
                      <c:pt idx="2162">
                        <c:v>3.0057803468208098E-2</c:v>
                      </c:pt>
                      <c:pt idx="2163">
                        <c:v>3.0057803468208098E-2</c:v>
                      </c:pt>
                      <c:pt idx="2164">
                        <c:v>3.0057803468208098E-2</c:v>
                      </c:pt>
                      <c:pt idx="2165">
                        <c:v>3.0057803468208098E-2</c:v>
                      </c:pt>
                      <c:pt idx="2166">
                        <c:v>3.0057803468208098E-2</c:v>
                      </c:pt>
                      <c:pt idx="2167">
                        <c:v>3.0057803468208098E-2</c:v>
                      </c:pt>
                      <c:pt idx="2168">
                        <c:v>3.0057803468208098E-2</c:v>
                      </c:pt>
                      <c:pt idx="2169">
                        <c:v>3.0057803468208098E-2</c:v>
                      </c:pt>
                      <c:pt idx="2170">
                        <c:v>3.0057803468208098E-2</c:v>
                      </c:pt>
                      <c:pt idx="2171">
                        <c:v>3.0057803468208098E-2</c:v>
                      </c:pt>
                      <c:pt idx="2172">
                        <c:v>3.0635838150288999E-2</c:v>
                      </c:pt>
                      <c:pt idx="2173">
                        <c:v>3.0057803468208098E-2</c:v>
                      </c:pt>
                      <c:pt idx="2174">
                        <c:v>3.0057803468208098E-2</c:v>
                      </c:pt>
                      <c:pt idx="2175">
                        <c:v>3.0057803468208098E-2</c:v>
                      </c:pt>
                      <c:pt idx="2176">
                        <c:v>3.0635838150288999E-2</c:v>
                      </c:pt>
                      <c:pt idx="2177">
                        <c:v>3.0635838150288999E-2</c:v>
                      </c:pt>
                      <c:pt idx="2178">
                        <c:v>3.0635838150288999E-2</c:v>
                      </c:pt>
                      <c:pt idx="2179">
                        <c:v>3.0635838150288999E-2</c:v>
                      </c:pt>
                      <c:pt idx="2180">
                        <c:v>3.0635838150288999E-2</c:v>
                      </c:pt>
                      <c:pt idx="2181">
                        <c:v>3.0057803468208098E-2</c:v>
                      </c:pt>
                      <c:pt idx="2182">
                        <c:v>2.9479768786127201E-2</c:v>
                      </c:pt>
                      <c:pt idx="2183">
                        <c:v>2.9479768786127201E-2</c:v>
                      </c:pt>
                      <c:pt idx="2184">
                        <c:v>2.9479768786127201E-2</c:v>
                      </c:pt>
                      <c:pt idx="2185">
                        <c:v>2.9479768786127201E-2</c:v>
                      </c:pt>
                      <c:pt idx="2186">
                        <c:v>3.0057803468208098E-2</c:v>
                      </c:pt>
                      <c:pt idx="2187">
                        <c:v>3.0057803468208098E-2</c:v>
                      </c:pt>
                      <c:pt idx="2188">
                        <c:v>3.0635838150288999E-2</c:v>
                      </c:pt>
                      <c:pt idx="2189">
                        <c:v>3.0635838150288999E-2</c:v>
                      </c:pt>
                      <c:pt idx="2190">
                        <c:v>3.1213872832369899E-2</c:v>
                      </c:pt>
                      <c:pt idx="2191">
                        <c:v>3.1213872832369899E-2</c:v>
                      </c:pt>
                      <c:pt idx="2192">
                        <c:v>3.1213872832369899E-2</c:v>
                      </c:pt>
                      <c:pt idx="2193">
                        <c:v>3.1213872832369899E-2</c:v>
                      </c:pt>
                      <c:pt idx="2194">
                        <c:v>3.1213872832369899E-2</c:v>
                      </c:pt>
                      <c:pt idx="2195">
                        <c:v>3.1213872832369899E-2</c:v>
                      </c:pt>
                      <c:pt idx="2196">
                        <c:v>3.0635838150288999E-2</c:v>
                      </c:pt>
                      <c:pt idx="2197">
                        <c:v>3.0635838150288999E-2</c:v>
                      </c:pt>
                      <c:pt idx="2198">
                        <c:v>3.1213872832369899E-2</c:v>
                      </c:pt>
                      <c:pt idx="2199">
                        <c:v>3.1213872832369899E-2</c:v>
                      </c:pt>
                      <c:pt idx="2200">
                        <c:v>3.17919075144509E-2</c:v>
                      </c:pt>
                      <c:pt idx="2201">
                        <c:v>3.17919075144509E-2</c:v>
                      </c:pt>
                      <c:pt idx="2202">
                        <c:v>3.17919075144509E-2</c:v>
                      </c:pt>
                      <c:pt idx="2203">
                        <c:v>3.17919075144509E-2</c:v>
                      </c:pt>
                      <c:pt idx="2204">
                        <c:v>3.17919075144509E-2</c:v>
                      </c:pt>
                      <c:pt idx="2205">
                        <c:v>3.17919075144509E-2</c:v>
                      </c:pt>
                      <c:pt idx="2206">
                        <c:v>3.17919075144509E-2</c:v>
                      </c:pt>
                      <c:pt idx="2207">
                        <c:v>3.17919075144509E-2</c:v>
                      </c:pt>
                      <c:pt idx="2208">
                        <c:v>3.17919075144509E-2</c:v>
                      </c:pt>
                      <c:pt idx="2209">
                        <c:v>3.17919075144509E-2</c:v>
                      </c:pt>
                      <c:pt idx="2210">
                        <c:v>3.17919075144509E-2</c:v>
                      </c:pt>
                      <c:pt idx="2211">
                        <c:v>3.17919075144509E-2</c:v>
                      </c:pt>
                      <c:pt idx="2212">
                        <c:v>3.2369942196531797E-2</c:v>
                      </c:pt>
                      <c:pt idx="2213">
                        <c:v>3.2369942196531797E-2</c:v>
                      </c:pt>
                      <c:pt idx="2214">
                        <c:v>3.2369942196531797E-2</c:v>
                      </c:pt>
                      <c:pt idx="2215">
                        <c:v>3.2369942196531797E-2</c:v>
                      </c:pt>
                      <c:pt idx="2216">
                        <c:v>3.2369942196531797E-2</c:v>
                      </c:pt>
                      <c:pt idx="2217">
                        <c:v>3.2369942196531797E-2</c:v>
                      </c:pt>
                      <c:pt idx="2218">
                        <c:v>3.2369942196531797E-2</c:v>
                      </c:pt>
                      <c:pt idx="2219">
                        <c:v>3.2369942196531797E-2</c:v>
                      </c:pt>
                      <c:pt idx="2220">
                        <c:v>3.2369942196531797E-2</c:v>
                      </c:pt>
                      <c:pt idx="2221">
                        <c:v>3.2369942196531797E-2</c:v>
                      </c:pt>
                      <c:pt idx="2222">
                        <c:v>3.2369942196531797E-2</c:v>
                      </c:pt>
                      <c:pt idx="2223">
                        <c:v>3.2369942196531797E-2</c:v>
                      </c:pt>
                      <c:pt idx="2224">
                        <c:v>3.2369942196531797E-2</c:v>
                      </c:pt>
                      <c:pt idx="2225">
                        <c:v>3.29479768786127E-2</c:v>
                      </c:pt>
                      <c:pt idx="2226">
                        <c:v>3.29479768786127E-2</c:v>
                      </c:pt>
                      <c:pt idx="2227">
                        <c:v>3.29479768786127E-2</c:v>
                      </c:pt>
                      <c:pt idx="2228">
                        <c:v>3.29479768786127E-2</c:v>
                      </c:pt>
                      <c:pt idx="2229">
                        <c:v>3.29479768786127E-2</c:v>
                      </c:pt>
                      <c:pt idx="2230">
                        <c:v>3.2369942196531797E-2</c:v>
                      </c:pt>
                      <c:pt idx="2231">
                        <c:v>3.2369942196531797E-2</c:v>
                      </c:pt>
                      <c:pt idx="2232">
                        <c:v>3.2369942196531797E-2</c:v>
                      </c:pt>
                      <c:pt idx="2233">
                        <c:v>3.2369942196531797E-2</c:v>
                      </c:pt>
                      <c:pt idx="2234">
                        <c:v>3.29479768786127E-2</c:v>
                      </c:pt>
                      <c:pt idx="2235">
                        <c:v>3.29479768786127E-2</c:v>
                      </c:pt>
                      <c:pt idx="2236">
                        <c:v>3.29479768786127E-2</c:v>
                      </c:pt>
                      <c:pt idx="2237">
                        <c:v>3.29479768786127E-2</c:v>
                      </c:pt>
                      <c:pt idx="2238">
                        <c:v>3.29479768786127E-2</c:v>
                      </c:pt>
                      <c:pt idx="2239">
                        <c:v>3.29479768786127E-2</c:v>
                      </c:pt>
                      <c:pt idx="2240">
                        <c:v>3.3526011560693597E-2</c:v>
                      </c:pt>
                      <c:pt idx="2241">
                        <c:v>3.3526011560693597E-2</c:v>
                      </c:pt>
                      <c:pt idx="2242">
                        <c:v>3.29479768786127E-2</c:v>
                      </c:pt>
                      <c:pt idx="2243">
                        <c:v>3.29479768786127E-2</c:v>
                      </c:pt>
                      <c:pt idx="2244">
                        <c:v>3.3526011560693597E-2</c:v>
                      </c:pt>
                      <c:pt idx="2245">
                        <c:v>3.3526011560693597E-2</c:v>
                      </c:pt>
                      <c:pt idx="2246">
                        <c:v>3.4104046242774598E-2</c:v>
                      </c:pt>
                      <c:pt idx="2247">
                        <c:v>3.4104046242774598E-2</c:v>
                      </c:pt>
                      <c:pt idx="2248">
                        <c:v>3.4104046242774598E-2</c:v>
                      </c:pt>
                      <c:pt idx="2249">
                        <c:v>3.4104046242774598E-2</c:v>
                      </c:pt>
                      <c:pt idx="2250">
                        <c:v>3.4104046242774598E-2</c:v>
                      </c:pt>
                      <c:pt idx="2251">
                        <c:v>3.4682080924855502E-2</c:v>
                      </c:pt>
                      <c:pt idx="2252">
                        <c:v>3.4682080924855502E-2</c:v>
                      </c:pt>
                      <c:pt idx="2253">
                        <c:v>3.4682080924855502E-2</c:v>
                      </c:pt>
                      <c:pt idx="2254">
                        <c:v>3.4682080924855502E-2</c:v>
                      </c:pt>
                      <c:pt idx="2255">
                        <c:v>3.4682080924855502E-2</c:v>
                      </c:pt>
                      <c:pt idx="2256">
                        <c:v>3.5260115606936399E-2</c:v>
                      </c:pt>
                      <c:pt idx="2257">
                        <c:v>3.5260115606936399E-2</c:v>
                      </c:pt>
                      <c:pt idx="2258">
                        <c:v>3.5260115606936399E-2</c:v>
                      </c:pt>
                      <c:pt idx="2259">
                        <c:v>3.5260115606936399E-2</c:v>
                      </c:pt>
                      <c:pt idx="2260">
                        <c:v>3.5260115606936399E-2</c:v>
                      </c:pt>
                      <c:pt idx="2261">
                        <c:v>3.5838150289017302E-2</c:v>
                      </c:pt>
                      <c:pt idx="2262">
                        <c:v>3.6416184971098303E-2</c:v>
                      </c:pt>
                      <c:pt idx="2263">
                        <c:v>3.6416184971098303E-2</c:v>
                      </c:pt>
                      <c:pt idx="2264">
                        <c:v>3.69942196531792E-2</c:v>
                      </c:pt>
                      <c:pt idx="2265">
                        <c:v>3.7572254335260097E-2</c:v>
                      </c:pt>
                      <c:pt idx="2266">
                        <c:v>3.7572254335260097E-2</c:v>
                      </c:pt>
                      <c:pt idx="2267">
                        <c:v>3.7572254335260097E-2</c:v>
                      </c:pt>
                      <c:pt idx="2268">
                        <c:v>3.7572254335260097E-2</c:v>
                      </c:pt>
                      <c:pt idx="2269">
                        <c:v>3.69942196531792E-2</c:v>
                      </c:pt>
                      <c:pt idx="2270">
                        <c:v>3.69942196531792E-2</c:v>
                      </c:pt>
                      <c:pt idx="2271">
                        <c:v>3.69942196531792E-2</c:v>
                      </c:pt>
                      <c:pt idx="2272">
                        <c:v>3.7572254335260097E-2</c:v>
                      </c:pt>
                      <c:pt idx="2273">
                        <c:v>3.7572254335260097E-2</c:v>
                      </c:pt>
                      <c:pt idx="2274">
                        <c:v>3.7572254335260097E-2</c:v>
                      </c:pt>
                      <c:pt idx="2275">
                        <c:v>3.8150289017341001E-2</c:v>
                      </c:pt>
                      <c:pt idx="2276">
                        <c:v>3.8728323699422001E-2</c:v>
                      </c:pt>
                      <c:pt idx="2277">
                        <c:v>3.8728323699422001E-2</c:v>
                      </c:pt>
                      <c:pt idx="2278">
                        <c:v>3.9306358381502898E-2</c:v>
                      </c:pt>
                      <c:pt idx="2279">
                        <c:v>3.9884393063583802E-2</c:v>
                      </c:pt>
                      <c:pt idx="2280">
                        <c:v>4.0462427745664699E-2</c:v>
                      </c:pt>
                      <c:pt idx="2281">
                        <c:v>4.10404624277457E-2</c:v>
                      </c:pt>
                      <c:pt idx="2282">
                        <c:v>4.1618497109826597E-2</c:v>
                      </c:pt>
                      <c:pt idx="2283">
                        <c:v>4.21965317919075E-2</c:v>
                      </c:pt>
                      <c:pt idx="2284">
                        <c:v>4.2774566473988397E-2</c:v>
                      </c:pt>
                      <c:pt idx="2285">
                        <c:v>4.2774566473988397E-2</c:v>
                      </c:pt>
                      <c:pt idx="2286">
                        <c:v>4.3352601156069398E-2</c:v>
                      </c:pt>
                      <c:pt idx="2287">
                        <c:v>4.3930635838150302E-2</c:v>
                      </c:pt>
                      <c:pt idx="2288">
                        <c:v>4.5086705202312102E-2</c:v>
                      </c:pt>
                      <c:pt idx="2289">
                        <c:v>4.6242774566474E-2</c:v>
                      </c:pt>
                      <c:pt idx="2290">
                        <c:v>4.6820809248554897E-2</c:v>
                      </c:pt>
                      <c:pt idx="2291">
                        <c:v>4.8554913294797698E-2</c:v>
                      </c:pt>
                      <c:pt idx="2292">
                        <c:v>5.02890173410405E-2</c:v>
                      </c:pt>
                      <c:pt idx="2293">
                        <c:v>5.2023121387283197E-2</c:v>
                      </c:pt>
                      <c:pt idx="2294">
                        <c:v>5.3757225433525999E-2</c:v>
                      </c:pt>
                      <c:pt idx="2295">
                        <c:v>5.54913294797688E-2</c:v>
                      </c:pt>
                      <c:pt idx="2296">
                        <c:v>5.7803468208092498E-2</c:v>
                      </c:pt>
                      <c:pt idx="2297">
                        <c:v>6.0115606936416197E-2</c:v>
                      </c:pt>
                      <c:pt idx="2298">
                        <c:v>6.1849710982658998E-2</c:v>
                      </c:pt>
                      <c:pt idx="2299">
                        <c:v>6.5317919075144504E-2</c:v>
                      </c:pt>
                      <c:pt idx="2300">
                        <c:v>6.99421965317919E-2</c:v>
                      </c:pt>
                      <c:pt idx="2301">
                        <c:v>7.39884393063584E-2</c:v>
                      </c:pt>
                      <c:pt idx="2302">
                        <c:v>7.6878612716762995E-2</c:v>
                      </c:pt>
                      <c:pt idx="2303">
                        <c:v>8.0346820809248501E-2</c:v>
                      </c:pt>
                      <c:pt idx="2304">
                        <c:v>8.4393063583815001E-2</c:v>
                      </c:pt>
                      <c:pt idx="2305">
                        <c:v>8.7861271676300604E-2</c:v>
                      </c:pt>
                      <c:pt idx="2306">
                        <c:v>9.1329479768786095E-2</c:v>
                      </c:pt>
                      <c:pt idx="2307">
                        <c:v>9.4219653179190704E-2</c:v>
                      </c:pt>
                      <c:pt idx="2308">
                        <c:v>9.7687861271676293E-2</c:v>
                      </c:pt>
                      <c:pt idx="2309">
                        <c:v>0.10115606936416199</c:v>
                      </c:pt>
                      <c:pt idx="2310">
                        <c:v>0.10520231213872799</c:v>
                      </c:pt>
                      <c:pt idx="2311">
                        <c:v>0.10924855491329501</c:v>
                      </c:pt>
                      <c:pt idx="2312">
                        <c:v>0.11329479768786101</c:v>
                      </c:pt>
                      <c:pt idx="2313">
                        <c:v>0.11734104046242801</c:v>
                      </c:pt>
                      <c:pt idx="2314">
                        <c:v>0.12138728323699401</c:v>
                      </c:pt>
                      <c:pt idx="2315">
                        <c:v>0.126011560693642</c:v>
                      </c:pt>
                      <c:pt idx="2316">
                        <c:v>0.13121387283236999</c:v>
                      </c:pt>
                      <c:pt idx="2317">
                        <c:v>0.13526011560693599</c:v>
                      </c:pt>
                      <c:pt idx="2318">
                        <c:v>0.13930635838150299</c:v>
                      </c:pt>
                      <c:pt idx="2319">
                        <c:v>0.14277456647398801</c:v>
                      </c:pt>
                      <c:pt idx="2320">
                        <c:v>0.14682080924855501</c:v>
                      </c:pt>
                      <c:pt idx="2321">
                        <c:v>0.15086705202312101</c:v>
                      </c:pt>
                      <c:pt idx="2322">
                        <c:v>0.15491329479768801</c:v>
                      </c:pt>
                      <c:pt idx="2323">
                        <c:v>0.15895953757225401</c:v>
                      </c:pt>
                      <c:pt idx="2324">
                        <c:v>0.16416184971098299</c:v>
                      </c:pt>
                      <c:pt idx="2325">
                        <c:v>0.16936416184971101</c:v>
                      </c:pt>
                      <c:pt idx="2326">
                        <c:v>0.174566473988439</c:v>
                      </c:pt>
                      <c:pt idx="2327">
                        <c:v>0.179190751445087</c:v>
                      </c:pt>
                      <c:pt idx="2328">
                        <c:v>0.183236994219653</c:v>
                      </c:pt>
                      <c:pt idx="2329">
                        <c:v>0.18786127167630101</c:v>
                      </c:pt>
                      <c:pt idx="2330">
                        <c:v>0.193063583815029</c:v>
                      </c:pt>
                      <c:pt idx="2331">
                        <c:v>0.198843930635838</c:v>
                      </c:pt>
                      <c:pt idx="2332">
                        <c:v>0.20404624277456601</c:v>
                      </c:pt>
                      <c:pt idx="2333">
                        <c:v>0.20867052023121399</c:v>
                      </c:pt>
                      <c:pt idx="2334">
                        <c:v>0.21213872832369901</c:v>
                      </c:pt>
                      <c:pt idx="2335">
                        <c:v>0.21676300578034699</c:v>
                      </c:pt>
                      <c:pt idx="2336">
                        <c:v>0.221387283236994</c:v>
                      </c:pt>
                      <c:pt idx="2337">
                        <c:v>0.22716763005780299</c:v>
                      </c:pt>
                      <c:pt idx="2338">
                        <c:v>0.231791907514451</c:v>
                      </c:pt>
                      <c:pt idx="2339">
                        <c:v>0.23699421965317899</c:v>
                      </c:pt>
                      <c:pt idx="2340">
                        <c:v>0.24104046242774599</c:v>
                      </c:pt>
                      <c:pt idx="2341">
                        <c:v>0.24508670520231199</c:v>
                      </c:pt>
                      <c:pt idx="2342">
                        <c:v>0.24913294797687899</c:v>
                      </c:pt>
                      <c:pt idx="2343">
                        <c:v>0.25260115606936401</c:v>
                      </c:pt>
                      <c:pt idx="2344">
                        <c:v>0.25606936416185</c:v>
                      </c:pt>
                      <c:pt idx="2345">
                        <c:v>0.25953757225433499</c:v>
                      </c:pt>
                      <c:pt idx="2346">
                        <c:v>0.26358381502890199</c:v>
                      </c:pt>
                      <c:pt idx="2347">
                        <c:v>0.26763005780346799</c:v>
                      </c:pt>
                      <c:pt idx="2348">
                        <c:v>0.26994219653179202</c:v>
                      </c:pt>
                      <c:pt idx="2349">
                        <c:v>0.27109826589595398</c:v>
                      </c:pt>
                      <c:pt idx="2350">
                        <c:v>0.27109826589595398</c:v>
                      </c:pt>
                      <c:pt idx="2351">
                        <c:v>0.27167630057803499</c:v>
                      </c:pt>
                      <c:pt idx="2352">
                        <c:v>0.27283236994219701</c:v>
                      </c:pt>
                      <c:pt idx="2353">
                        <c:v>0.27456647398843897</c:v>
                      </c:pt>
                      <c:pt idx="2354">
                        <c:v>0.276300578034682</c:v>
                      </c:pt>
                      <c:pt idx="2355">
                        <c:v>0.27745664739884401</c:v>
                      </c:pt>
                      <c:pt idx="2356">
                        <c:v>0.27861271676300597</c:v>
                      </c:pt>
                      <c:pt idx="2357">
                        <c:v>0.27976878612716799</c:v>
                      </c:pt>
                      <c:pt idx="2358">
                        <c:v>0.28150289017341001</c:v>
                      </c:pt>
                      <c:pt idx="2359">
                        <c:v>0.28265895953757197</c:v>
                      </c:pt>
                      <c:pt idx="2360">
                        <c:v>0.28497109826589601</c:v>
                      </c:pt>
                      <c:pt idx="2361">
                        <c:v>0.28670520231213897</c:v>
                      </c:pt>
                      <c:pt idx="2362">
                        <c:v>0.288439306358381</c:v>
                      </c:pt>
                      <c:pt idx="2363">
                        <c:v>0.29075144508670497</c:v>
                      </c:pt>
                      <c:pt idx="2364">
                        <c:v>0.29306358381502901</c:v>
                      </c:pt>
                      <c:pt idx="2365">
                        <c:v>0.29537572254335298</c:v>
                      </c:pt>
                      <c:pt idx="2366">
                        <c:v>0.296531791907514</c:v>
                      </c:pt>
                      <c:pt idx="2367">
                        <c:v>0.29768786127167601</c:v>
                      </c:pt>
                      <c:pt idx="2368">
                        <c:v>0.29884393063583797</c:v>
                      </c:pt>
                      <c:pt idx="2369">
                        <c:v>0.3</c:v>
                      </c:pt>
                      <c:pt idx="2370">
                        <c:v>0.301156069364162</c:v>
                      </c:pt>
                      <c:pt idx="2371">
                        <c:v>0.30231213872832402</c:v>
                      </c:pt>
                      <c:pt idx="2372">
                        <c:v>0.30404624277456599</c:v>
                      </c:pt>
                      <c:pt idx="2373">
                        <c:v>0.305202312138728</c:v>
                      </c:pt>
                      <c:pt idx="2374">
                        <c:v>0.30578034682080901</c:v>
                      </c:pt>
                      <c:pt idx="2375">
                        <c:v>0.30693641618497097</c:v>
                      </c:pt>
                      <c:pt idx="2376">
                        <c:v>0.30809248554913299</c:v>
                      </c:pt>
                      <c:pt idx="2377">
                        <c:v>0.309248554913295</c:v>
                      </c:pt>
                      <c:pt idx="2378">
                        <c:v>0.31040462427745702</c:v>
                      </c:pt>
                      <c:pt idx="2379">
                        <c:v>0.31156069364161798</c:v>
                      </c:pt>
                      <c:pt idx="2380">
                        <c:v>0.313294797687861</c:v>
                      </c:pt>
                      <c:pt idx="2381">
                        <c:v>0.31502890173410403</c:v>
                      </c:pt>
                      <c:pt idx="2382">
                        <c:v>0.316763005780347</c:v>
                      </c:pt>
                      <c:pt idx="2383">
                        <c:v>0.31849710982659002</c:v>
                      </c:pt>
                      <c:pt idx="2384">
                        <c:v>0.32023121387283199</c:v>
                      </c:pt>
                      <c:pt idx="2385">
                        <c:v>0.32196531791907501</c:v>
                      </c:pt>
                      <c:pt idx="2386">
                        <c:v>0.32254335260115602</c:v>
                      </c:pt>
                      <c:pt idx="2387">
                        <c:v>0.32427745664739899</c:v>
                      </c:pt>
                      <c:pt idx="2388">
                        <c:v>0.325433526011561</c:v>
                      </c:pt>
                      <c:pt idx="2389">
                        <c:v>0.32716763005780303</c:v>
                      </c:pt>
                      <c:pt idx="2390">
                        <c:v>0.328901734104046</c:v>
                      </c:pt>
                      <c:pt idx="2391">
                        <c:v>0.33063583815028902</c:v>
                      </c:pt>
                      <c:pt idx="2392">
                        <c:v>0.33179190751445098</c:v>
                      </c:pt>
                      <c:pt idx="2393">
                        <c:v>0.333526011560694</c:v>
                      </c:pt>
                      <c:pt idx="2394">
                        <c:v>0.33468208092485502</c:v>
                      </c:pt>
                      <c:pt idx="2395">
                        <c:v>0.33641618497109799</c:v>
                      </c:pt>
                      <c:pt idx="2396">
                        <c:v>0.33757225433526</c:v>
                      </c:pt>
                      <c:pt idx="2397">
                        <c:v>0.33815028901734101</c:v>
                      </c:pt>
                      <c:pt idx="2398">
                        <c:v>0.33872832369942202</c:v>
                      </c:pt>
                      <c:pt idx="2399">
                        <c:v>0.33930635838150303</c:v>
                      </c:pt>
                      <c:pt idx="2400">
                        <c:v>0.33988439306358398</c:v>
                      </c:pt>
                      <c:pt idx="2401">
                        <c:v>0.33988439306358398</c:v>
                      </c:pt>
                      <c:pt idx="2402">
                        <c:v>0.33988439306358398</c:v>
                      </c:pt>
                      <c:pt idx="2403">
                        <c:v>0.33930635838150303</c:v>
                      </c:pt>
                      <c:pt idx="2404">
                        <c:v>0.33930635838150303</c:v>
                      </c:pt>
                      <c:pt idx="2405">
                        <c:v>0.33815028901734101</c:v>
                      </c:pt>
                      <c:pt idx="2406">
                        <c:v>0.33699421965317899</c:v>
                      </c:pt>
                      <c:pt idx="2407">
                        <c:v>0.33526011560693603</c:v>
                      </c:pt>
                      <c:pt idx="2408">
                        <c:v>0.333526011560694</c:v>
                      </c:pt>
                      <c:pt idx="2409">
                        <c:v>0.33179190751445098</c:v>
                      </c:pt>
                      <c:pt idx="2410">
                        <c:v>0.329479768786127</c:v>
                      </c:pt>
                      <c:pt idx="2411">
                        <c:v>0.32716763005780303</c:v>
                      </c:pt>
                      <c:pt idx="2412">
                        <c:v>0.32485549132948</c:v>
                      </c:pt>
                      <c:pt idx="2413">
                        <c:v>0.32196531791907501</c:v>
                      </c:pt>
                      <c:pt idx="2414">
                        <c:v>0.31965317919075098</c:v>
                      </c:pt>
                      <c:pt idx="2415">
                        <c:v>0.316763005780347</c:v>
                      </c:pt>
                      <c:pt idx="2416">
                        <c:v>0.31387283236994201</c:v>
                      </c:pt>
                      <c:pt idx="2417">
                        <c:v>0.31098265895953803</c:v>
                      </c:pt>
                      <c:pt idx="2418">
                        <c:v>0.30809248554913299</c:v>
                      </c:pt>
                      <c:pt idx="2419">
                        <c:v>0.305202312138728</c:v>
                      </c:pt>
                      <c:pt idx="2420">
                        <c:v>0.30289017341040497</c:v>
                      </c:pt>
                      <c:pt idx="2421">
                        <c:v>0.300578034682081</c:v>
                      </c:pt>
                      <c:pt idx="2422">
                        <c:v>0.29884393063583797</c:v>
                      </c:pt>
                      <c:pt idx="2423">
                        <c:v>0.296531791907514</c:v>
                      </c:pt>
                      <c:pt idx="2424">
                        <c:v>0.29306358381502901</c:v>
                      </c:pt>
                      <c:pt idx="2425">
                        <c:v>0.29017341040462402</c:v>
                      </c:pt>
                      <c:pt idx="2426">
                        <c:v>0.28728323699421998</c:v>
                      </c:pt>
                      <c:pt idx="2427">
                        <c:v>0.28554913294797701</c:v>
                      </c:pt>
                      <c:pt idx="2428">
                        <c:v>0.28381502890173399</c:v>
                      </c:pt>
                      <c:pt idx="2429">
                        <c:v>0.28208092485549102</c:v>
                      </c:pt>
                      <c:pt idx="2430">
                        <c:v>0.28092485549132901</c:v>
                      </c:pt>
                      <c:pt idx="2431">
                        <c:v>0.27919075144508698</c:v>
                      </c:pt>
                      <c:pt idx="2432">
                        <c:v>0.27803468208092502</c:v>
                      </c:pt>
                      <c:pt idx="2433">
                        <c:v>0.27687861271676301</c:v>
                      </c:pt>
                      <c:pt idx="2434">
                        <c:v>0.276300578034682</c:v>
                      </c:pt>
                      <c:pt idx="2435">
                        <c:v>0.27514450867051998</c:v>
                      </c:pt>
                      <c:pt idx="2436">
                        <c:v>0.27514450867051998</c:v>
                      </c:pt>
                      <c:pt idx="2437">
                        <c:v>0.27514450867051998</c:v>
                      </c:pt>
                      <c:pt idx="2438">
                        <c:v>0.27514450867051998</c:v>
                      </c:pt>
                      <c:pt idx="2439">
                        <c:v>0.27514450867051998</c:v>
                      </c:pt>
                      <c:pt idx="2440">
                        <c:v>0.27572254335260099</c:v>
                      </c:pt>
                      <c:pt idx="2441">
                        <c:v>0.276300578034682</c:v>
                      </c:pt>
                      <c:pt idx="2442">
                        <c:v>0.27687861271676301</c:v>
                      </c:pt>
                      <c:pt idx="2443">
                        <c:v>0.27687861271676301</c:v>
                      </c:pt>
                      <c:pt idx="2444">
                        <c:v>0.27687861271676301</c:v>
                      </c:pt>
                      <c:pt idx="2445">
                        <c:v>0.27745664739884401</c:v>
                      </c:pt>
                      <c:pt idx="2446">
                        <c:v>0.27745664739884401</c:v>
                      </c:pt>
                      <c:pt idx="2447">
                        <c:v>0.27803468208092502</c:v>
                      </c:pt>
                      <c:pt idx="2448">
                        <c:v>0.27803468208092502</c:v>
                      </c:pt>
                      <c:pt idx="2449">
                        <c:v>0.27861271676300597</c:v>
                      </c:pt>
                      <c:pt idx="2450">
                        <c:v>0.27861271676300597</c:v>
                      </c:pt>
                      <c:pt idx="2451">
                        <c:v>0.27861271676300597</c:v>
                      </c:pt>
                      <c:pt idx="2452">
                        <c:v>0.27861271676300597</c:v>
                      </c:pt>
                      <c:pt idx="2453">
                        <c:v>0.27803468208092502</c:v>
                      </c:pt>
                      <c:pt idx="2454">
                        <c:v>0.27745664739884401</c:v>
                      </c:pt>
                      <c:pt idx="2455">
                        <c:v>0.27687861271676301</c:v>
                      </c:pt>
                      <c:pt idx="2456">
                        <c:v>0.276300578034682</c:v>
                      </c:pt>
                      <c:pt idx="2457">
                        <c:v>0.27572254335260099</c:v>
                      </c:pt>
                      <c:pt idx="2458">
                        <c:v>0.27514450867051998</c:v>
                      </c:pt>
                      <c:pt idx="2459">
                        <c:v>0.27341040462427701</c:v>
                      </c:pt>
                      <c:pt idx="2460">
                        <c:v>0.27167630057803499</c:v>
                      </c:pt>
                      <c:pt idx="2461">
                        <c:v>0.26878612716763001</c:v>
                      </c:pt>
                      <c:pt idx="2462">
                        <c:v>0.26589595375722502</c:v>
                      </c:pt>
                      <c:pt idx="2463">
                        <c:v>0.26358381502890199</c:v>
                      </c:pt>
                      <c:pt idx="2464">
                        <c:v>0.26069364161849701</c:v>
                      </c:pt>
                      <c:pt idx="2465">
                        <c:v>0.25838150289017298</c:v>
                      </c:pt>
                      <c:pt idx="2466">
                        <c:v>0.25606936416185</c:v>
                      </c:pt>
                      <c:pt idx="2467">
                        <c:v>0.25317919075144502</c:v>
                      </c:pt>
                      <c:pt idx="2468">
                        <c:v>0.25086705202312098</c:v>
                      </c:pt>
                      <c:pt idx="2469">
                        <c:v>0.24855491329479801</c:v>
                      </c:pt>
                      <c:pt idx="2470">
                        <c:v>0.246242774566474</c:v>
                      </c:pt>
                      <c:pt idx="2471">
                        <c:v>0.24393063583815</c:v>
                      </c:pt>
                      <c:pt idx="2472">
                        <c:v>0.24104046242774599</c:v>
                      </c:pt>
                      <c:pt idx="2473">
                        <c:v>0.23872832369942201</c:v>
                      </c:pt>
                      <c:pt idx="2474">
                        <c:v>0.23699421965317899</c:v>
                      </c:pt>
                      <c:pt idx="2475">
                        <c:v>0.23468208092485501</c:v>
                      </c:pt>
                      <c:pt idx="2476">
                        <c:v>0.233526011560694</c:v>
                      </c:pt>
                      <c:pt idx="2477">
                        <c:v>0.231791907514451</c:v>
                      </c:pt>
                      <c:pt idx="2478">
                        <c:v>0.23005780346820801</c:v>
                      </c:pt>
                      <c:pt idx="2479">
                        <c:v>0.22832369942196501</c:v>
                      </c:pt>
                      <c:pt idx="2480">
                        <c:v>0.22658959537572301</c:v>
                      </c:pt>
                      <c:pt idx="2481">
                        <c:v>0.22485549132947999</c:v>
                      </c:pt>
                      <c:pt idx="2482">
                        <c:v>0.22312138728323699</c:v>
                      </c:pt>
                      <c:pt idx="2483">
                        <c:v>0.221387283236994</c:v>
                      </c:pt>
                      <c:pt idx="2484">
                        <c:v>0.219653179190751</c:v>
                      </c:pt>
                      <c:pt idx="2485">
                        <c:v>0.217341040462428</c:v>
                      </c:pt>
                      <c:pt idx="2486">
                        <c:v>0.21502890173410399</c:v>
                      </c:pt>
                      <c:pt idx="2487">
                        <c:v>0.21213872832369901</c:v>
                      </c:pt>
                      <c:pt idx="2488">
                        <c:v>0.209248554913295</c:v>
                      </c:pt>
                      <c:pt idx="2489">
                        <c:v>0.20635838150288999</c:v>
                      </c:pt>
                      <c:pt idx="2490">
                        <c:v>0.20404624277456601</c:v>
                      </c:pt>
                      <c:pt idx="2491">
                        <c:v>0.20231213872832399</c:v>
                      </c:pt>
                      <c:pt idx="2492">
                        <c:v>0.2</c:v>
                      </c:pt>
                      <c:pt idx="2493">
                        <c:v>0.19653179190751399</c:v>
                      </c:pt>
                      <c:pt idx="2494">
                        <c:v>0.193063583815029</c:v>
                      </c:pt>
                      <c:pt idx="2495">
                        <c:v>0.19017341040462399</c:v>
                      </c:pt>
                      <c:pt idx="2496">
                        <c:v>0.18786127167630101</c:v>
                      </c:pt>
                      <c:pt idx="2497">
                        <c:v>0.18554913294797701</c:v>
                      </c:pt>
                      <c:pt idx="2498">
                        <c:v>0.18381502890173401</c:v>
                      </c:pt>
                      <c:pt idx="2499">
                        <c:v>0.18150289017341001</c:v>
                      </c:pt>
                      <c:pt idx="2500">
                        <c:v>0.17976878612716801</c:v>
                      </c:pt>
                      <c:pt idx="2501">
                        <c:v>0.178612716763006</c:v>
                      </c:pt>
                      <c:pt idx="2502">
                        <c:v>0.176878612716763</c:v>
                      </c:pt>
                      <c:pt idx="2503">
                        <c:v>0.17514450867052</c:v>
                      </c:pt>
                      <c:pt idx="2504">
                        <c:v>0.172832369942197</c:v>
                      </c:pt>
                      <c:pt idx="2505">
                        <c:v>0.171098265895954</c:v>
                      </c:pt>
                      <c:pt idx="2506">
                        <c:v>0.16936416184971101</c:v>
                      </c:pt>
                      <c:pt idx="2507">
                        <c:v>0.16763005780346801</c:v>
                      </c:pt>
                      <c:pt idx="2508">
                        <c:v>0.16589595375722499</c:v>
                      </c:pt>
                      <c:pt idx="2509">
                        <c:v>0.16416184971098299</c:v>
                      </c:pt>
                      <c:pt idx="2510">
                        <c:v>0.16300578034682101</c:v>
                      </c:pt>
                      <c:pt idx="2511">
                        <c:v>0.16184971098265899</c:v>
                      </c:pt>
                      <c:pt idx="2512">
                        <c:v>0.16127167630057801</c:v>
                      </c:pt>
                      <c:pt idx="2513">
                        <c:v>0.160693641618497</c:v>
                      </c:pt>
                      <c:pt idx="2514">
                        <c:v>0.16011560693641599</c:v>
                      </c:pt>
                      <c:pt idx="2515">
                        <c:v>0.15953757225433501</c:v>
                      </c:pt>
                      <c:pt idx="2516">
                        <c:v>0.15953757225433501</c:v>
                      </c:pt>
                      <c:pt idx="2517">
                        <c:v>0.15953757225433501</c:v>
                      </c:pt>
                      <c:pt idx="2518">
                        <c:v>0.15953757225433501</c:v>
                      </c:pt>
                      <c:pt idx="2519">
                        <c:v>0.16011560693641599</c:v>
                      </c:pt>
                      <c:pt idx="2520">
                        <c:v>0.160693641618497</c:v>
                      </c:pt>
                      <c:pt idx="2521">
                        <c:v>0.16184971098265899</c:v>
                      </c:pt>
                      <c:pt idx="2522">
                        <c:v>0.16242774566474</c:v>
                      </c:pt>
                      <c:pt idx="2523">
                        <c:v>0.16416184971098299</c:v>
                      </c:pt>
                      <c:pt idx="2524">
                        <c:v>0.16589595375722499</c:v>
                      </c:pt>
                      <c:pt idx="2525">
                        <c:v>0.16763005780346801</c:v>
                      </c:pt>
                      <c:pt idx="2526">
                        <c:v>0.16994219653179199</c:v>
                      </c:pt>
                      <c:pt idx="2527">
                        <c:v>0.17225433526011599</c:v>
                      </c:pt>
                      <c:pt idx="2528">
                        <c:v>0.17514450867052</c:v>
                      </c:pt>
                      <c:pt idx="2529">
                        <c:v>0.17745664739884401</c:v>
                      </c:pt>
                      <c:pt idx="2530">
                        <c:v>0.17976878612716801</c:v>
                      </c:pt>
                      <c:pt idx="2531">
                        <c:v>0.18150289017341001</c:v>
                      </c:pt>
                      <c:pt idx="2532">
                        <c:v>0.183236994219653</c:v>
                      </c:pt>
                      <c:pt idx="2533">
                        <c:v>0.18554913294797701</c:v>
                      </c:pt>
                      <c:pt idx="2534">
                        <c:v>0.18728323699422</c:v>
                      </c:pt>
                      <c:pt idx="2535">
                        <c:v>0.189017341040462</c:v>
                      </c:pt>
                      <c:pt idx="2536">
                        <c:v>0.190751445086705</c:v>
                      </c:pt>
                      <c:pt idx="2537">
                        <c:v>0.19190751445086701</c:v>
                      </c:pt>
                      <c:pt idx="2538">
                        <c:v>0.193063583815029</c:v>
                      </c:pt>
                      <c:pt idx="2539">
                        <c:v>0.19421965317919099</c:v>
                      </c:pt>
                      <c:pt idx="2540">
                        <c:v>0.195375722543353</c:v>
                      </c:pt>
                      <c:pt idx="2541">
                        <c:v>0.197109826589595</c:v>
                      </c:pt>
                      <c:pt idx="2542">
                        <c:v>0.198843930635838</c:v>
                      </c:pt>
                      <c:pt idx="2543">
                        <c:v>0.20057803468208099</c:v>
                      </c:pt>
                      <c:pt idx="2544">
                        <c:v>0.20173410404624301</c:v>
                      </c:pt>
                      <c:pt idx="2545">
                        <c:v>0.20231213872832399</c:v>
                      </c:pt>
                      <c:pt idx="2546">
                        <c:v>0.20289017341040499</c:v>
                      </c:pt>
                      <c:pt idx="2547">
                        <c:v>0.20404624277456601</c:v>
                      </c:pt>
                      <c:pt idx="2548">
                        <c:v>0.20462427745664699</c:v>
                      </c:pt>
                      <c:pt idx="2549">
                        <c:v>0.20578034682080901</c:v>
                      </c:pt>
                      <c:pt idx="2550">
                        <c:v>0.20693641618497099</c:v>
                      </c:pt>
                      <c:pt idx="2551">
                        <c:v>0.20809248554913301</c:v>
                      </c:pt>
                      <c:pt idx="2552">
                        <c:v>0.209248554913295</c:v>
                      </c:pt>
                      <c:pt idx="2553">
                        <c:v>0.21040462427745699</c:v>
                      </c:pt>
                      <c:pt idx="2554">
                        <c:v>0.21098265895953799</c:v>
                      </c:pt>
                      <c:pt idx="2555">
                        <c:v>0.21213872832369901</c:v>
                      </c:pt>
                      <c:pt idx="2556">
                        <c:v>0.21271676300577999</c:v>
                      </c:pt>
                      <c:pt idx="2557">
                        <c:v>0.21387283236994201</c:v>
                      </c:pt>
                      <c:pt idx="2558">
                        <c:v>0.21502890173410399</c:v>
                      </c:pt>
                      <c:pt idx="2559">
                        <c:v>0.21618497109826601</c:v>
                      </c:pt>
                      <c:pt idx="2560">
                        <c:v>0.217341040462428</c:v>
                      </c:pt>
                      <c:pt idx="2561">
                        <c:v>0.21849710982659001</c:v>
                      </c:pt>
                      <c:pt idx="2562">
                        <c:v>0.22023121387283201</c:v>
                      </c:pt>
                      <c:pt idx="2563">
                        <c:v>0.22196531791907501</c:v>
                      </c:pt>
                      <c:pt idx="2564">
                        <c:v>0.22427745664739901</c:v>
                      </c:pt>
                      <c:pt idx="2565">
                        <c:v>0.22658959537572301</c:v>
                      </c:pt>
                      <c:pt idx="2566">
                        <c:v>0.22832369942196501</c:v>
                      </c:pt>
                      <c:pt idx="2567">
                        <c:v>0.23063583815028901</c:v>
                      </c:pt>
                      <c:pt idx="2568">
                        <c:v>0.233526011560694</c:v>
                      </c:pt>
                      <c:pt idx="2569">
                        <c:v>0.23641618497109801</c:v>
                      </c:pt>
                      <c:pt idx="2570">
                        <c:v>0.23930635838150299</c:v>
                      </c:pt>
                      <c:pt idx="2571">
                        <c:v>0.24277456647398801</c:v>
                      </c:pt>
                      <c:pt idx="2572">
                        <c:v>0.24682080924855501</c:v>
                      </c:pt>
                      <c:pt idx="2573">
                        <c:v>0.25028901734103998</c:v>
                      </c:pt>
                      <c:pt idx="2574">
                        <c:v>0.25375722543352602</c:v>
                      </c:pt>
                      <c:pt idx="2575">
                        <c:v>0.25722543352601202</c:v>
                      </c:pt>
                      <c:pt idx="2576">
                        <c:v>0.26127167630057802</c:v>
                      </c:pt>
                      <c:pt idx="2577">
                        <c:v>0.26531791907514501</c:v>
                      </c:pt>
                      <c:pt idx="2578">
                        <c:v>0.268208092485549</c:v>
                      </c:pt>
                      <c:pt idx="2579">
                        <c:v>0.27167630057803499</c:v>
                      </c:pt>
                      <c:pt idx="2580">
                        <c:v>0.27456647398843897</c:v>
                      </c:pt>
                      <c:pt idx="2581">
                        <c:v>0.27803468208092502</c:v>
                      </c:pt>
                      <c:pt idx="2582">
                        <c:v>0.28092485549132901</c:v>
                      </c:pt>
                      <c:pt idx="2583">
                        <c:v>0.28381502890173399</c:v>
                      </c:pt>
                      <c:pt idx="2584">
                        <c:v>0.28612716763005802</c:v>
                      </c:pt>
                      <c:pt idx="2585">
                        <c:v>0.28786127167630099</c:v>
                      </c:pt>
                      <c:pt idx="2586">
                        <c:v>0.28959537572254301</c:v>
                      </c:pt>
                      <c:pt idx="2587">
                        <c:v>0.29132947976878598</c:v>
                      </c:pt>
                      <c:pt idx="2588">
                        <c:v>0.292485549132948</c:v>
                      </c:pt>
                      <c:pt idx="2589">
                        <c:v>0.29364161849711001</c:v>
                      </c:pt>
                      <c:pt idx="2590">
                        <c:v>0.29421965317919102</c:v>
                      </c:pt>
                      <c:pt idx="2591">
                        <c:v>0.29537572254335298</c:v>
                      </c:pt>
                      <c:pt idx="2592">
                        <c:v>0.29595375722543399</c:v>
                      </c:pt>
                      <c:pt idx="2593">
                        <c:v>0.29595375722543399</c:v>
                      </c:pt>
                      <c:pt idx="2594">
                        <c:v>0.29537572254335298</c:v>
                      </c:pt>
                      <c:pt idx="2595">
                        <c:v>0.29537572254335298</c:v>
                      </c:pt>
                      <c:pt idx="2596">
                        <c:v>0.29479768786127197</c:v>
                      </c:pt>
                      <c:pt idx="2597">
                        <c:v>0.29421965317919102</c:v>
                      </c:pt>
                      <c:pt idx="2598">
                        <c:v>0.29306358381502901</c:v>
                      </c:pt>
                      <c:pt idx="2599">
                        <c:v>0.29132947976878598</c:v>
                      </c:pt>
                      <c:pt idx="2600">
                        <c:v>0.28959537572254301</c:v>
                      </c:pt>
                      <c:pt idx="2601">
                        <c:v>0.28728323699421998</c:v>
                      </c:pt>
                      <c:pt idx="2602">
                        <c:v>0.284393063583815</c:v>
                      </c:pt>
                      <c:pt idx="2603">
                        <c:v>0.28092485549132901</c:v>
                      </c:pt>
                      <c:pt idx="2604">
                        <c:v>0.27687861271676301</c:v>
                      </c:pt>
                      <c:pt idx="2605">
                        <c:v>0.272254335260116</c:v>
                      </c:pt>
                      <c:pt idx="2606">
                        <c:v>0.268208092485549</c:v>
                      </c:pt>
                      <c:pt idx="2607">
                        <c:v>0.26589595375722502</c:v>
                      </c:pt>
                      <c:pt idx="2608">
                        <c:v>0.264161849710983</c:v>
                      </c:pt>
                      <c:pt idx="2609">
                        <c:v>0.26242774566473998</c:v>
                      </c:pt>
                      <c:pt idx="2610">
                        <c:v>0.260115606936416</c:v>
                      </c:pt>
                      <c:pt idx="2611">
                        <c:v>0.25722543352601202</c:v>
                      </c:pt>
                      <c:pt idx="2612">
                        <c:v>0.25375722543352602</c:v>
                      </c:pt>
                      <c:pt idx="2613">
                        <c:v>0.25028901734103998</c:v>
                      </c:pt>
                      <c:pt idx="2614">
                        <c:v>0.24682080924855501</c:v>
                      </c:pt>
                      <c:pt idx="2615">
                        <c:v>0.24335260115606899</c:v>
                      </c:pt>
                      <c:pt idx="2616">
                        <c:v>0.24046242774566501</c:v>
                      </c:pt>
                      <c:pt idx="2617">
                        <c:v>0.238150289017341</c:v>
                      </c:pt>
                      <c:pt idx="2618">
                        <c:v>0.23526011560693599</c:v>
                      </c:pt>
                      <c:pt idx="2619">
                        <c:v>0.23294797687861299</c:v>
                      </c:pt>
                      <c:pt idx="2620">
                        <c:v>0.23063583815028901</c:v>
                      </c:pt>
                      <c:pt idx="2621">
                        <c:v>0.22890173410404599</c:v>
                      </c:pt>
                      <c:pt idx="2622">
                        <c:v>0.22716763005780299</c:v>
                      </c:pt>
                      <c:pt idx="2623">
                        <c:v>0.225433526011561</c:v>
                      </c:pt>
                      <c:pt idx="2624">
                        <c:v>0.223699421965318</c:v>
                      </c:pt>
                      <c:pt idx="2625">
                        <c:v>0.22254335260115601</c:v>
                      </c:pt>
                      <c:pt idx="2626">
                        <c:v>0.22080924855491299</c:v>
                      </c:pt>
                      <c:pt idx="2627">
                        <c:v>0.219653179190751</c:v>
                      </c:pt>
                      <c:pt idx="2628">
                        <c:v>0.21849710982659001</c:v>
                      </c:pt>
                      <c:pt idx="2629">
                        <c:v>0.21791907514450901</c:v>
                      </c:pt>
                      <c:pt idx="2630">
                        <c:v>0.21676300578034699</c:v>
                      </c:pt>
                      <c:pt idx="2631">
                        <c:v>0.21618497109826601</c:v>
                      </c:pt>
                      <c:pt idx="2632">
                        <c:v>0.215606936416185</c:v>
                      </c:pt>
                      <c:pt idx="2633">
                        <c:v>0.21445086705202299</c:v>
                      </c:pt>
                      <c:pt idx="2634">
                        <c:v>0.21387283236994201</c:v>
                      </c:pt>
                      <c:pt idx="2635">
                        <c:v>0.21271676300577999</c:v>
                      </c:pt>
                      <c:pt idx="2636">
                        <c:v>0.21213872832369901</c:v>
                      </c:pt>
                      <c:pt idx="2637">
                        <c:v>0.21098265895953799</c:v>
                      </c:pt>
                      <c:pt idx="2638">
                        <c:v>0.21040462427745699</c:v>
                      </c:pt>
                      <c:pt idx="2639">
                        <c:v>0.21040462427745699</c:v>
                      </c:pt>
                      <c:pt idx="2640">
                        <c:v>0.20982658959537601</c:v>
                      </c:pt>
                      <c:pt idx="2641">
                        <c:v>0.20982658959537601</c:v>
                      </c:pt>
                      <c:pt idx="2642">
                        <c:v>0.20982658959537601</c:v>
                      </c:pt>
                      <c:pt idx="2643">
                        <c:v>0.20982658959537601</c:v>
                      </c:pt>
                      <c:pt idx="2644">
                        <c:v>0.20982658959537601</c:v>
                      </c:pt>
                      <c:pt idx="2645">
                        <c:v>0.209248554913295</c:v>
                      </c:pt>
                      <c:pt idx="2646">
                        <c:v>0.209248554913295</c:v>
                      </c:pt>
                      <c:pt idx="2647">
                        <c:v>0.20867052023121399</c:v>
                      </c:pt>
                      <c:pt idx="2648">
                        <c:v>0.20809248554913301</c:v>
                      </c:pt>
                      <c:pt idx="2649">
                        <c:v>0.20693641618497099</c:v>
                      </c:pt>
                      <c:pt idx="2650">
                        <c:v>0.20635838150288999</c:v>
                      </c:pt>
                      <c:pt idx="2651">
                        <c:v>0.20578034682080901</c:v>
                      </c:pt>
                      <c:pt idx="2652">
                        <c:v>0.205202312138728</c:v>
                      </c:pt>
                      <c:pt idx="2653">
                        <c:v>0.20462427745664699</c:v>
                      </c:pt>
                      <c:pt idx="2654">
                        <c:v>0.20404624277456601</c:v>
                      </c:pt>
                      <c:pt idx="2655">
                        <c:v>0.20404624277456601</c:v>
                      </c:pt>
                      <c:pt idx="2656">
                        <c:v>0.203468208092486</c:v>
                      </c:pt>
                      <c:pt idx="2657">
                        <c:v>0.203468208092486</c:v>
                      </c:pt>
                      <c:pt idx="2658">
                        <c:v>0.20289017341040499</c:v>
                      </c:pt>
                      <c:pt idx="2659">
                        <c:v>0.20289017341040499</c:v>
                      </c:pt>
                      <c:pt idx="2660">
                        <c:v>0.20231213872832399</c:v>
                      </c:pt>
                      <c:pt idx="2661">
                        <c:v>0.20173410404624301</c:v>
                      </c:pt>
                      <c:pt idx="2662">
                        <c:v>0.20057803468208099</c:v>
                      </c:pt>
                      <c:pt idx="2663">
                        <c:v>0.2</c:v>
                      </c:pt>
                      <c:pt idx="2664">
                        <c:v>0.199421965317919</c:v>
                      </c:pt>
                      <c:pt idx="2665">
                        <c:v>0.198843930635838</c:v>
                      </c:pt>
                      <c:pt idx="2666">
                        <c:v>0.19826589595375699</c:v>
                      </c:pt>
                      <c:pt idx="2667">
                        <c:v>0.19768786127167601</c:v>
                      </c:pt>
                      <c:pt idx="2668">
                        <c:v>0.197109826589595</c:v>
                      </c:pt>
                      <c:pt idx="2669">
                        <c:v>0.197109826589595</c:v>
                      </c:pt>
                      <c:pt idx="2670">
                        <c:v>0.19653179190751399</c:v>
                      </c:pt>
                      <c:pt idx="2671">
                        <c:v>0.19653179190751399</c:v>
                      </c:pt>
                      <c:pt idx="2672">
                        <c:v>0.197109826589595</c:v>
                      </c:pt>
                      <c:pt idx="2673">
                        <c:v>0.197109826589595</c:v>
                      </c:pt>
                      <c:pt idx="2674">
                        <c:v>0.19768786127167601</c:v>
                      </c:pt>
                      <c:pt idx="2675">
                        <c:v>0.198843930635838</c:v>
                      </c:pt>
                      <c:pt idx="2676">
                        <c:v>0.199421965317919</c:v>
                      </c:pt>
                      <c:pt idx="2677">
                        <c:v>0.20057803468208099</c:v>
                      </c:pt>
                      <c:pt idx="2678">
                        <c:v>0.20173410404624301</c:v>
                      </c:pt>
                      <c:pt idx="2679">
                        <c:v>0.20289017341040499</c:v>
                      </c:pt>
                      <c:pt idx="2680">
                        <c:v>0.20404624277456601</c:v>
                      </c:pt>
                      <c:pt idx="2681">
                        <c:v>0.205202312138728</c:v>
                      </c:pt>
                      <c:pt idx="2682">
                        <c:v>0.20578034682080901</c:v>
                      </c:pt>
                      <c:pt idx="2683">
                        <c:v>0.20635838150288999</c:v>
                      </c:pt>
                      <c:pt idx="2684">
                        <c:v>0.20693641618497099</c:v>
                      </c:pt>
                      <c:pt idx="2685">
                        <c:v>0.20693641618497099</c:v>
                      </c:pt>
                      <c:pt idx="2686">
                        <c:v>0.20693641618497099</c:v>
                      </c:pt>
                      <c:pt idx="2687">
                        <c:v>0.20693641618497099</c:v>
                      </c:pt>
                      <c:pt idx="2688">
                        <c:v>0.20635838150288999</c:v>
                      </c:pt>
                      <c:pt idx="2689">
                        <c:v>0.20578034682080901</c:v>
                      </c:pt>
                      <c:pt idx="2690">
                        <c:v>0.205202312138728</c:v>
                      </c:pt>
                      <c:pt idx="2691">
                        <c:v>0.20404624277456601</c:v>
                      </c:pt>
                      <c:pt idx="2692">
                        <c:v>0.20289017341040499</c:v>
                      </c:pt>
                      <c:pt idx="2693">
                        <c:v>0.20173410404624301</c:v>
                      </c:pt>
                      <c:pt idx="2694">
                        <c:v>0.20057803468208099</c:v>
                      </c:pt>
                      <c:pt idx="2695">
                        <c:v>0.199421965317919</c:v>
                      </c:pt>
                      <c:pt idx="2696">
                        <c:v>0.19826589595375699</c:v>
                      </c:pt>
                      <c:pt idx="2697">
                        <c:v>0.19768786127167601</c:v>
                      </c:pt>
                      <c:pt idx="2698">
                        <c:v>0.19653179190751399</c:v>
                      </c:pt>
                      <c:pt idx="2699">
                        <c:v>0.19595375722543401</c:v>
                      </c:pt>
                      <c:pt idx="2700">
                        <c:v>0.195375722543353</c:v>
                      </c:pt>
                      <c:pt idx="2701">
                        <c:v>0.19421965317919099</c:v>
                      </c:pt>
                      <c:pt idx="2702">
                        <c:v>0.19364161849711001</c:v>
                      </c:pt>
                      <c:pt idx="2703">
                        <c:v>0.19248554913294799</c:v>
                      </c:pt>
                      <c:pt idx="2704">
                        <c:v>0.19190751445086701</c:v>
                      </c:pt>
                      <c:pt idx="2705">
                        <c:v>0.191329479768786</c:v>
                      </c:pt>
                      <c:pt idx="2706">
                        <c:v>0.190751445086705</c:v>
                      </c:pt>
                      <c:pt idx="2707">
                        <c:v>0.19017341040462399</c:v>
                      </c:pt>
                      <c:pt idx="2708">
                        <c:v>0.18959537572254301</c:v>
                      </c:pt>
                      <c:pt idx="2709">
                        <c:v>0.189017341040462</c:v>
                      </c:pt>
                      <c:pt idx="2710">
                        <c:v>0.18843930635838099</c:v>
                      </c:pt>
                      <c:pt idx="2711">
                        <c:v>0.18786127167630101</c:v>
                      </c:pt>
                      <c:pt idx="2712">
                        <c:v>0.18728323699422</c:v>
                      </c:pt>
                      <c:pt idx="2713">
                        <c:v>0.18728323699422</c:v>
                      </c:pt>
                      <c:pt idx="2714">
                        <c:v>0.18728323699422</c:v>
                      </c:pt>
                      <c:pt idx="2715">
                        <c:v>0.186705202312139</c:v>
                      </c:pt>
                      <c:pt idx="2716">
                        <c:v>0.186705202312139</c:v>
                      </c:pt>
                      <c:pt idx="2717">
                        <c:v>0.18612716763005799</c:v>
                      </c:pt>
                      <c:pt idx="2718">
                        <c:v>0.18554913294797701</c:v>
                      </c:pt>
                      <c:pt idx="2719">
                        <c:v>0.18554913294797701</c:v>
                      </c:pt>
                      <c:pt idx="2720">
                        <c:v>0.184971098265896</c:v>
                      </c:pt>
                      <c:pt idx="2721">
                        <c:v>0.18439306358381499</c:v>
                      </c:pt>
                      <c:pt idx="2722">
                        <c:v>0.18381502890173401</c:v>
                      </c:pt>
                      <c:pt idx="2723">
                        <c:v>0.183236994219653</c:v>
                      </c:pt>
                      <c:pt idx="2724">
                        <c:v>0.18208092485549099</c:v>
                      </c:pt>
                      <c:pt idx="2725">
                        <c:v>0.18150289017341001</c:v>
                      </c:pt>
                      <c:pt idx="2726">
                        <c:v>0.180924855491329</c:v>
                      </c:pt>
                      <c:pt idx="2727">
                        <c:v>0.18034682080924899</c:v>
                      </c:pt>
                      <c:pt idx="2728">
                        <c:v>0.17976878612716801</c:v>
                      </c:pt>
                      <c:pt idx="2729">
                        <c:v>0.179190751445087</c:v>
                      </c:pt>
                      <c:pt idx="2730">
                        <c:v>0.179190751445087</c:v>
                      </c:pt>
                      <c:pt idx="2731">
                        <c:v>0.179190751445087</c:v>
                      </c:pt>
                      <c:pt idx="2732">
                        <c:v>0.178612716763006</c:v>
                      </c:pt>
                      <c:pt idx="2733">
                        <c:v>0.178612716763006</c:v>
                      </c:pt>
                      <c:pt idx="2734">
                        <c:v>0.179190751445087</c:v>
                      </c:pt>
                      <c:pt idx="2735">
                        <c:v>0.179190751445087</c:v>
                      </c:pt>
                      <c:pt idx="2736">
                        <c:v>0.17976878612716801</c:v>
                      </c:pt>
                      <c:pt idx="2737">
                        <c:v>0.17976878612716801</c:v>
                      </c:pt>
                      <c:pt idx="2738">
                        <c:v>0.18034682080924899</c:v>
                      </c:pt>
                      <c:pt idx="2739">
                        <c:v>0.18034682080924899</c:v>
                      </c:pt>
                      <c:pt idx="2740">
                        <c:v>0.180924855491329</c:v>
                      </c:pt>
                      <c:pt idx="2741">
                        <c:v>0.180924855491329</c:v>
                      </c:pt>
                      <c:pt idx="2742">
                        <c:v>0.180924855491329</c:v>
                      </c:pt>
                      <c:pt idx="2743">
                        <c:v>0.180924855491329</c:v>
                      </c:pt>
                      <c:pt idx="2744">
                        <c:v>0.18034682080924899</c:v>
                      </c:pt>
                      <c:pt idx="2745">
                        <c:v>0.18034682080924899</c:v>
                      </c:pt>
                      <c:pt idx="2746">
                        <c:v>0.17976878612716801</c:v>
                      </c:pt>
                      <c:pt idx="2747">
                        <c:v>0.17976878612716801</c:v>
                      </c:pt>
                      <c:pt idx="2748">
                        <c:v>0.179190751445087</c:v>
                      </c:pt>
                      <c:pt idx="2749">
                        <c:v>0.179190751445087</c:v>
                      </c:pt>
                      <c:pt idx="2750">
                        <c:v>0.179190751445087</c:v>
                      </c:pt>
                      <c:pt idx="2751">
                        <c:v>0.17976878612716801</c:v>
                      </c:pt>
                      <c:pt idx="2752">
                        <c:v>0.180924855491329</c:v>
                      </c:pt>
                      <c:pt idx="2753">
                        <c:v>0.182658959537572</c:v>
                      </c:pt>
                      <c:pt idx="2754">
                        <c:v>0.18381502890173401</c:v>
                      </c:pt>
                      <c:pt idx="2755">
                        <c:v>0.18554913294797701</c:v>
                      </c:pt>
                      <c:pt idx="2756">
                        <c:v>0.18728323699422</c:v>
                      </c:pt>
                      <c:pt idx="2757">
                        <c:v>0.18843930635838099</c:v>
                      </c:pt>
                      <c:pt idx="2758">
                        <c:v>0.19017341040462399</c:v>
                      </c:pt>
                      <c:pt idx="2759">
                        <c:v>0.19248554913294799</c:v>
                      </c:pt>
                      <c:pt idx="2760">
                        <c:v>0.194797687861272</c:v>
                      </c:pt>
                      <c:pt idx="2761">
                        <c:v>0.197109826589595</c:v>
                      </c:pt>
                      <c:pt idx="2762">
                        <c:v>0.199421965317919</c:v>
                      </c:pt>
                      <c:pt idx="2763">
                        <c:v>0.201156069364162</c:v>
                      </c:pt>
                      <c:pt idx="2764">
                        <c:v>0.20289017341040499</c:v>
                      </c:pt>
                      <c:pt idx="2765">
                        <c:v>0.20404624277456601</c:v>
                      </c:pt>
                      <c:pt idx="2766">
                        <c:v>0.20578034682080901</c:v>
                      </c:pt>
                      <c:pt idx="2767">
                        <c:v>0.20693641618497099</c:v>
                      </c:pt>
                      <c:pt idx="2768">
                        <c:v>0.20809248554913301</c:v>
                      </c:pt>
                      <c:pt idx="2769">
                        <c:v>0.209248554913295</c:v>
                      </c:pt>
                      <c:pt idx="2770">
                        <c:v>0.21040462427745699</c:v>
                      </c:pt>
                      <c:pt idx="2771">
                        <c:v>0.21213872832369901</c:v>
                      </c:pt>
                      <c:pt idx="2772">
                        <c:v>0.21387283236994201</c:v>
                      </c:pt>
                      <c:pt idx="2773">
                        <c:v>0.21502890173410399</c:v>
                      </c:pt>
                      <c:pt idx="2774">
                        <c:v>0.21676300578034699</c:v>
                      </c:pt>
                      <c:pt idx="2775">
                        <c:v>0.21791907514450901</c:v>
                      </c:pt>
                      <c:pt idx="2776">
                        <c:v>0.21907514450867099</c:v>
                      </c:pt>
                      <c:pt idx="2777">
                        <c:v>0.22023121387283201</c:v>
                      </c:pt>
                      <c:pt idx="2778">
                        <c:v>0.221387283236994</c:v>
                      </c:pt>
                      <c:pt idx="2779">
                        <c:v>0.22196531791907501</c:v>
                      </c:pt>
                      <c:pt idx="2780">
                        <c:v>0.22254335260115601</c:v>
                      </c:pt>
                      <c:pt idx="2781">
                        <c:v>0.22254335260115601</c:v>
                      </c:pt>
                      <c:pt idx="2782">
                        <c:v>0.22254335260115601</c:v>
                      </c:pt>
                      <c:pt idx="2783">
                        <c:v>0.22254335260115601</c:v>
                      </c:pt>
                      <c:pt idx="2784">
                        <c:v>0.22254335260115601</c:v>
                      </c:pt>
                      <c:pt idx="2785">
                        <c:v>0.22254335260115601</c:v>
                      </c:pt>
                      <c:pt idx="2786">
                        <c:v>0.22254335260115601</c:v>
                      </c:pt>
                      <c:pt idx="2787">
                        <c:v>0.22312138728323699</c:v>
                      </c:pt>
                      <c:pt idx="2788">
                        <c:v>0.223699421965318</c:v>
                      </c:pt>
                      <c:pt idx="2789">
                        <c:v>0.22485549132947999</c:v>
                      </c:pt>
                      <c:pt idx="2790">
                        <c:v>0.22601156069364201</c:v>
                      </c:pt>
                      <c:pt idx="2791">
                        <c:v>0.22716763005780299</c:v>
                      </c:pt>
                      <c:pt idx="2792">
                        <c:v>0.22890173410404599</c:v>
                      </c:pt>
                      <c:pt idx="2793">
                        <c:v>0.23063583815028901</c:v>
                      </c:pt>
                      <c:pt idx="2794">
                        <c:v>0.231791907514451</c:v>
                      </c:pt>
                      <c:pt idx="2795">
                        <c:v>0.23294797687861299</c:v>
                      </c:pt>
                      <c:pt idx="2796">
                        <c:v>0.234104046242775</c:v>
                      </c:pt>
                      <c:pt idx="2797">
                        <c:v>0.235838150289017</c:v>
                      </c:pt>
                      <c:pt idx="2798">
                        <c:v>0.23699421965317899</c:v>
                      </c:pt>
                      <c:pt idx="2799">
                        <c:v>0.238150289017341</c:v>
                      </c:pt>
                      <c:pt idx="2800">
                        <c:v>0.23930635838150299</c:v>
                      </c:pt>
                      <c:pt idx="2801">
                        <c:v>0.24104046242774599</c:v>
                      </c:pt>
                      <c:pt idx="2802">
                        <c:v>0.242196531791908</c:v>
                      </c:pt>
                      <c:pt idx="2803">
                        <c:v>0.24393063583815</c:v>
                      </c:pt>
                      <c:pt idx="2804">
                        <c:v>0.24508670520231199</c:v>
                      </c:pt>
                      <c:pt idx="2805">
                        <c:v>0.24682080924855501</c:v>
                      </c:pt>
                      <c:pt idx="2806">
                        <c:v>0.24855491329479801</c:v>
                      </c:pt>
                      <c:pt idx="2807">
                        <c:v>0.24971098265896</c:v>
                      </c:pt>
                      <c:pt idx="2808">
                        <c:v>0.252023121387283</c:v>
                      </c:pt>
                      <c:pt idx="2809">
                        <c:v>0.25375722543352602</c:v>
                      </c:pt>
                      <c:pt idx="2810">
                        <c:v>0.25606936416185</c:v>
                      </c:pt>
                      <c:pt idx="2811">
                        <c:v>0.25838150289017298</c:v>
                      </c:pt>
                      <c:pt idx="2812">
                        <c:v>0.26069364161849701</c:v>
                      </c:pt>
                      <c:pt idx="2813">
                        <c:v>0.26300578034682098</c:v>
                      </c:pt>
                      <c:pt idx="2814">
                        <c:v>0.26589595375722502</c:v>
                      </c:pt>
                      <c:pt idx="2815">
                        <c:v>0.268208092485549</c:v>
                      </c:pt>
                      <c:pt idx="2816">
                        <c:v>0.27052023121387297</c:v>
                      </c:pt>
                      <c:pt idx="2817">
                        <c:v>0.27283236994219701</c:v>
                      </c:pt>
                      <c:pt idx="2818">
                        <c:v>0.27514450867051998</c:v>
                      </c:pt>
                      <c:pt idx="2819">
                        <c:v>0.27687861271676301</c:v>
                      </c:pt>
                      <c:pt idx="2820">
                        <c:v>0.27861271676300597</c:v>
                      </c:pt>
                      <c:pt idx="2821">
                        <c:v>0.280346820809249</c:v>
                      </c:pt>
                      <c:pt idx="2822">
                        <c:v>0.28150289017341001</c:v>
                      </c:pt>
                      <c:pt idx="2823">
                        <c:v>0.28208092485549102</c:v>
                      </c:pt>
                      <c:pt idx="2824">
                        <c:v>0.28265895953757197</c:v>
                      </c:pt>
                      <c:pt idx="2825">
                        <c:v>0.28265895953757197</c:v>
                      </c:pt>
                      <c:pt idx="2826">
                        <c:v>0.28265895953757197</c:v>
                      </c:pt>
                      <c:pt idx="2827">
                        <c:v>0.28208092485549102</c:v>
                      </c:pt>
                      <c:pt idx="2828">
                        <c:v>0.28092485549132901</c:v>
                      </c:pt>
                      <c:pt idx="2829">
                        <c:v>0.27976878612716799</c:v>
                      </c:pt>
                      <c:pt idx="2830">
                        <c:v>0.27803468208092502</c:v>
                      </c:pt>
                      <c:pt idx="2831">
                        <c:v>0.276300578034682</c:v>
                      </c:pt>
                      <c:pt idx="2832">
                        <c:v>0.27398843930635802</c:v>
                      </c:pt>
                      <c:pt idx="2833">
                        <c:v>0.27167630057803499</c:v>
                      </c:pt>
                      <c:pt idx="2834">
                        <c:v>0.26994219653179202</c:v>
                      </c:pt>
                      <c:pt idx="2835">
                        <c:v>0.26763005780346799</c:v>
                      </c:pt>
                      <c:pt idx="2836">
                        <c:v>0.26589595375722502</c:v>
                      </c:pt>
                      <c:pt idx="2837">
                        <c:v>0.264161849710983</c:v>
                      </c:pt>
                      <c:pt idx="2838">
                        <c:v>0.26242774566473998</c:v>
                      </c:pt>
                      <c:pt idx="2839">
                        <c:v>0.26127167630057802</c:v>
                      </c:pt>
                      <c:pt idx="2840">
                        <c:v>0.25953757225433499</c:v>
                      </c:pt>
                      <c:pt idx="2841">
                        <c:v>0.25838150289017298</c:v>
                      </c:pt>
                      <c:pt idx="2842">
                        <c:v>0.25722543352601202</c:v>
                      </c:pt>
                      <c:pt idx="2843">
                        <c:v>0.25606936416185</c:v>
                      </c:pt>
                      <c:pt idx="2844">
                        <c:v>0.25491329479768798</c:v>
                      </c:pt>
                      <c:pt idx="2845">
                        <c:v>0.25433526011560698</c:v>
                      </c:pt>
                      <c:pt idx="2846">
                        <c:v>0.25317919075144502</c:v>
                      </c:pt>
                      <c:pt idx="2847">
                        <c:v>0.252023121387283</c:v>
                      </c:pt>
                      <c:pt idx="2848">
                        <c:v>0.25086705202312098</c:v>
                      </c:pt>
                      <c:pt idx="2849">
                        <c:v>0.24971098265896</c:v>
                      </c:pt>
                      <c:pt idx="2850">
                        <c:v>0.24855491329479801</c:v>
                      </c:pt>
                      <c:pt idx="2851">
                        <c:v>0.24739884393063599</c:v>
                      </c:pt>
                      <c:pt idx="2852">
                        <c:v>0.246242774566474</c:v>
                      </c:pt>
                      <c:pt idx="2853">
                        <c:v>0.24508670520231199</c:v>
                      </c:pt>
                      <c:pt idx="2854">
                        <c:v>0.24393063583815</c:v>
                      </c:pt>
                      <c:pt idx="2855">
                        <c:v>0.24277456647398801</c:v>
                      </c:pt>
                      <c:pt idx="2856">
                        <c:v>0.241618497109827</c:v>
                      </c:pt>
                      <c:pt idx="2857">
                        <c:v>0.24046242774566501</c:v>
                      </c:pt>
                      <c:pt idx="2858">
                        <c:v>0.239884393063584</c:v>
                      </c:pt>
                      <c:pt idx="2859">
                        <c:v>0.23930635838150299</c:v>
                      </c:pt>
                      <c:pt idx="2860">
                        <c:v>0.23930635838150299</c:v>
                      </c:pt>
                      <c:pt idx="2861">
                        <c:v>0.23930635838150299</c:v>
                      </c:pt>
                      <c:pt idx="2862">
                        <c:v>0.24046242774566501</c:v>
                      </c:pt>
                      <c:pt idx="2863">
                        <c:v>0.242196531791908</c:v>
                      </c:pt>
                      <c:pt idx="2864">
                        <c:v>0.24450867052023101</c:v>
                      </c:pt>
                      <c:pt idx="2865">
                        <c:v>0.24739884393063599</c:v>
                      </c:pt>
                      <c:pt idx="2866">
                        <c:v>0.25086705202312098</c:v>
                      </c:pt>
                      <c:pt idx="2867">
                        <c:v>0.25375722543352602</c:v>
                      </c:pt>
                      <c:pt idx="2868">
                        <c:v>0.25664739884393101</c:v>
                      </c:pt>
                      <c:pt idx="2869">
                        <c:v>0.25953757225433499</c:v>
                      </c:pt>
                      <c:pt idx="2870">
                        <c:v>0.26184971098265902</c:v>
                      </c:pt>
                      <c:pt idx="2871">
                        <c:v>0.26473988439306401</c:v>
                      </c:pt>
                      <c:pt idx="2872">
                        <c:v>0.26647398843930598</c:v>
                      </c:pt>
                      <c:pt idx="2873">
                        <c:v>0.26878612716763001</c:v>
                      </c:pt>
                      <c:pt idx="2874">
                        <c:v>0.27052023121387297</c:v>
                      </c:pt>
                      <c:pt idx="2875">
                        <c:v>0.27167630057803499</c:v>
                      </c:pt>
                      <c:pt idx="2876">
                        <c:v>0.272254335260116</c:v>
                      </c:pt>
                      <c:pt idx="2877">
                        <c:v>0.272254335260116</c:v>
                      </c:pt>
                      <c:pt idx="2878">
                        <c:v>0.27167630057803499</c:v>
                      </c:pt>
                      <c:pt idx="2879">
                        <c:v>0.27052023121387297</c:v>
                      </c:pt>
                      <c:pt idx="2880">
                        <c:v>0.26878612716763001</c:v>
                      </c:pt>
                      <c:pt idx="2881">
                        <c:v>0.26647398843930598</c:v>
                      </c:pt>
                      <c:pt idx="2882">
                        <c:v>0.26473988439306401</c:v>
                      </c:pt>
                      <c:pt idx="2883">
                        <c:v>0.26242774566473998</c:v>
                      </c:pt>
                      <c:pt idx="2884">
                        <c:v>0.26069364161849701</c:v>
                      </c:pt>
                      <c:pt idx="2885">
                        <c:v>0.25953757225433499</c:v>
                      </c:pt>
                      <c:pt idx="2886">
                        <c:v>0.25953757225433499</c:v>
                      </c:pt>
                      <c:pt idx="2887">
                        <c:v>0.260115606936416</c:v>
                      </c:pt>
                      <c:pt idx="2888">
                        <c:v>0.26127167630057802</c:v>
                      </c:pt>
                      <c:pt idx="2889">
                        <c:v>0.26300578034682098</c:v>
                      </c:pt>
                      <c:pt idx="2890">
                        <c:v>0.26473988439306401</c:v>
                      </c:pt>
                      <c:pt idx="2891">
                        <c:v>0.26705202312138698</c:v>
                      </c:pt>
                      <c:pt idx="2892">
                        <c:v>0.26878612716763001</c:v>
                      </c:pt>
                      <c:pt idx="2893">
                        <c:v>0.27109826589595398</c:v>
                      </c:pt>
                      <c:pt idx="2894">
                        <c:v>0.27283236994219701</c:v>
                      </c:pt>
                      <c:pt idx="2895">
                        <c:v>0.27514450867051998</c:v>
                      </c:pt>
                      <c:pt idx="2896">
                        <c:v>0.27745664739884401</c:v>
                      </c:pt>
                      <c:pt idx="2897">
                        <c:v>0.27976878612716799</c:v>
                      </c:pt>
                      <c:pt idx="2898">
                        <c:v>0.28265895953757197</c:v>
                      </c:pt>
                      <c:pt idx="2899">
                        <c:v>0.28554913294797701</c:v>
                      </c:pt>
                      <c:pt idx="2900">
                        <c:v>0.28786127167630099</c:v>
                      </c:pt>
                      <c:pt idx="2901">
                        <c:v>0.29075144508670497</c:v>
                      </c:pt>
                      <c:pt idx="2902">
                        <c:v>0.29364161849711001</c:v>
                      </c:pt>
                      <c:pt idx="2903">
                        <c:v>0.29595375722543399</c:v>
                      </c:pt>
                      <c:pt idx="2904">
                        <c:v>0.29884393063583797</c:v>
                      </c:pt>
                      <c:pt idx="2905">
                        <c:v>0.301156069364162</c:v>
                      </c:pt>
                      <c:pt idx="2906">
                        <c:v>0.30346820809248498</c:v>
                      </c:pt>
                      <c:pt idx="2907">
                        <c:v>0.30578034682080901</c:v>
                      </c:pt>
                      <c:pt idx="2908">
                        <c:v>0.30751445086705198</c:v>
                      </c:pt>
                      <c:pt idx="2909">
                        <c:v>0.30982658959537601</c:v>
                      </c:pt>
                      <c:pt idx="2910">
                        <c:v>0.31156069364161798</c:v>
                      </c:pt>
                      <c:pt idx="2911">
                        <c:v>0.31387283236994201</c:v>
                      </c:pt>
                      <c:pt idx="2912">
                        <c:v>0.316763005780347</c:v>
                      </c:pt>
                      <c:pt idx="2913">
                        <c:v>0.31907514450867003</c:v>
                      </c:pt>
                      <c:pt idx="2914">
                        <c:v>0.321387283236994</c:v>
                      </c:pt>
                      <c:pt idx="2915">
                        <c:v>0.32312138728323703</c:v>
                      </c:pt>
                      <c:pt idx="2916">
                        <c:v>0.32485549132948</c:v>
                      </c:pt>
                      <c:pt idx="2917">
                        <c:v>0.32601156069364201</c:v>
                      </c:pt>
                      <c:pt idx="2918">
                        <c:v>0.32658959537572302</c:v>
                      </c:pt>
                      <c:pt idx="2919">
                        <c:v>0.32658959537572302</c:v>
                      </c:pt>
                      <c:pt idx="2920">
                        <c:v>0.32601156069364201</c:v>
                      </c:pt>
                      <c:pt idx="2921">
                        <c:v>0.325433526011561</c:v>
                      </c:pt>
                      <c:pt idx="2922">
                        <c:v>0.32485549132948</c:v>
                      </c:pt>
                      <c:pt idx="2923">
                        <c:v>0.32369942196531798</c:v>
                      </c:pt>
                      <c:pt idx="2924">
                        <c:v>0.32254335260115602</c:v>
                      </c:pt>
                      <c:pt idx="2925">
                        <c:v>0.32196531791907501</c:v>
                      </c:pt>
                      <c:pt idx="2926">
                        <c:v>0.320809248554913</c:v>
                      </c:pt>
                      <c:pt idx="2927">
                        <c:v>0.32023121387283199</c:v>
                      </c:pt>
                      <c:pt idx="2928">
                        <c:v>0.32023121387283199</c:v>
                      </c:pt>
                      <c:pt idx="2929">
                        <c:v>0.32023121387283199</c:v>
                      </c:pt>
                      <c:pt idx="2930">
                        <c:v>0.31965317919075098</c:v>
                      </c:pt>
                      <c:pt idx="2931">
                        <c:v>0.31907514450867003</c:v>
                      </c:pt>
                      <c:pt idx="2932">
                        <c:v>0.31791907514450901</c:v>
                      </c:pt>
                      <c:pt idx="2933">
                        <c:v>0.317341040462428</c:v>
                      </c:pt>
                      <c:pt idx="2934">
                        <c:v>0.31849710982659002</c:v>
                      </c:pt>
                      <c:pt idx="2935">
                        <c:v>0.32196531791907501</c:v>
                      </c:pt>
                      <c:pt idx="2936">
                        <c:v>0.32601156069364201</c:v>
                      </c:pt>
                      <c:pt idx="2937">
                        <c:v>0.33121387283237003</c:v>
                      </c:pt>
                      <c:pt idx="2938">
                        <c:v>0.33583815028901698</c:v>
                      </c:pt>
                      <c:pt idx="2939">
                        <c:v>0.34104046242774599</c:v>
                      </c:pt>
                      <c:pt idx="2940">
                        <c:v>0.345664739884393</c:v>
                      </c:pt>
                      <c:pt idx="2941">
                        <c:v>0.35028901734104001</c:v>
                      </c:pt>
                      <c:pt idx="2942">
                        <c:v>0.35549132947976902</c:v>
                      </c:pt>
                      <c:pt idx="2943">
                        <c:v>0.36127167630057799</c:v>
                      </c:pt>
                      <c:pt idx="2944">
                        <c:v>0.36820809248554898</c:v>
                      </c:pt>
                      <c:pt idx="2945">
                        <c:v>0.37514450867052002</c:v>
                      </c:pt>
                      <c:pt idx="2946">
                        <c:v>0.382080924855491</c:v>
                      </c:pt>
                      <c:pt idx="2947">
                        <c:v>0.38901734104046198</c:v>
                      </c:pt>
                      <c:pt idx="2948">
                        <c:v>0.39595375722543402</c:v>
                      </c:pt>
                      <c:pt idx="2949">
                        <c:v>0.402312138728324</c:v>
                      </c:pt>
                      <c:pt idx="2950">
                        <c:v>0.40924855491329498</c:v>
                      </c:pt>
                      <c:pt idx="2951">
                        <c:v>0.41676300578034697</c:v>
                      </c:pt>
                      <c:pt idx="2952">
                        <c:v>0.42427745664739902</c:v>
                      </c:pt>
                      <c:pt idx="2953">
                        <c:v>0.43236994219653202</c:v>
                      </c:pt>
                      <c:pt idx="2954">
                        <c:v>0.44046242774566502</c:v>
                      </c:pt>
                      <c:pt idx="2955">
                        <c:v>0.44971098265895998</c:v>
                      </c:pt>
                      <c:pt idx="2956">
                        <c:v>0.45895953757225399</c:v>
                      </c:pt>
                      <c:pt idx="2957">
                        <c:v>0.467630057803468</c:v>
                      </c:pt>
                      <c:pt idx="2958">
                        <c:v>0.47630057803468201</c:v>
                      </c:pt>
                      <c:pt idx="2959">
                        <c:v>0.48497109826589602</c:v>
                      </c:pt>
                      <c:pt idx="2960">
                        <c:v>0.491907514450867</c:v>
                      </c:pt>
                      <c:pt idx="2961">
                        <c:v>0.49826589595375698</c:v>
                      </c:pt>
                      <c:pt idx="2962">
                        <c:v>0.50346820809248605</c:v>
                      </c:pt>
                      <c:pt idx="2963">
                        <c:v>0.508092485549133</c:v>
                      </c:pt>
                      <c:pt idx="2964">
                        <c:v>0.512138728323699</c:v>
                      </c:pt>
                      <c:pt idx="2965">
                        <c:v>0.51560693641618505</c:v>
                      </c:pt>
                      <c:pt idx="2966">
                        <c:v>0.51849710982659003</c:v>
                      </c:pt>
                      <c:pt idx="2967">
                        <c:v>0.520231213872832</c:v>
                      </c:pt>
                      <c:pt idx="2968">
                        <c:v>0.52138728323699401</c:v>
                      </c:pt>
                      <c:pt idx="2969">
                        <c:v>0.52138728323699401</c:v>
                      </c:pt>
                      <c:pt idx="2970">
                        <c:v>0.520231213872832</c:v>
                      </c:pt>
                      <c:pt idx="2971">
                        <c:v>0.51734104046242801</c:v>
                      </c:pt>
                      <c:pt idx="2972">
                        <c:v>0.51445086705202303</c:v>
                      </c:pt>
                      <c:pt idx="2973">
                        <c:v>0.51040462427745703</c:v>
                      </c:pt>
                      <c:pt idx="2974">
                        <c:v>0.50635838150289003</c:v>
                      </c:pt>
                      <c:pt idx="2975">
                        <c:v>0.50173410404624297</c:v>
                      </c:pt>
                      <c:pt idx="2976">
                        <c:v>0.495953757225434</c:v>
                      </c:pt>
                      <c:pt idx="2977">
                        <c:v>0.48959537572254302</c:v>
                      </c:pt>
                      <c:pt idx="2978">
                        <c:v>0.48208092485549098</c:v>
                      </c:pt>
                      <c:pt idx="2979">
                        <c:v>0.47456647398843899</c:v>
                      </c:pt>
                      <c:pt idx="2980">
                        <c:v>0.46647398843930599</c:v>
                      </c:pt>
                      <c:pt idx="2981">
                        <c:v>0.45838150289017299</c:v>
                      </c:pt>
                      <c:pt idx="2982">
                        <c:v>0.450867052023121</c:v>
                      </c:pt>
                      <c:pt idx="2983">
                        <c:v>0.443352601156069</c:v>
                      </c:pt>
                      <c:pt idx="2984">
                        <c:v>0.43641618497109802</c:v>
                      </c:pt>
                      <c:pt idx="2985">
                        <c:v>0.430635838150289</c:v>
                      </c:pt>
                      <c:pt idx="2986">
                        <c:v>0.42543352601156098</c:v>
                      </c:pt>
                      <c:pt idx="2987">
                        <c:v>0.42080924855491297</c:v>
                      </c:pt>
                      <c:pt idx="2988">
                        <c:v>0.41676300578034697</c:v>
                      </c:pt>
                      <c:pt idx="2989">
                        <c:v>0.41329479768786098</c:v>
                      </c:pt>
                      <c:pt idx="2990">
                        <c:v>0.40924855491329498</c:v>
                      </c:pt>
                      <c:pt idx="2991">
                        <c:v>0.40520231213872798</c:v>
                      </c:pt>
                      <c:pt idx="2992">
                        <c:v>0.40173410404624299</c:v>
                      </c:pt>
                      <c:pt idx="2993">
                        <c:v>0.39710982658959498</c:v>
                      </c:pt>
                      <c:pt idx="2994">
                        <c:v>0.39248554913294798</c:v>
                      </c:pt>
                      <c:pt idx="2995">
                        <c:v>0.38786127167630102</c:v>
                      </c:pt>
                      <c:pt idx="2996">
                        <c:v>0.382080924855491</c:v>
                      </c:pt>
                      <c:pt idx="2997">
                        <c:v>0.37630057803468198</c:v>
                      </c:pt>
                      <c:pt idx="2998">
                        <c:v>0.369942196531792</c:v>
                      </c:pt>
                      <c:pt idx="2999">
                        <c:v>0.36358381502890202</c:v>
                      </c:pt>
                      <c:pt idx="3000">
                        <c:v>0.35722543352601199</c:v>
                      </c:pt>
                      <c:pt idx="3001">
                        <c:v>0.35086705202312102</c:v>
                      </c:pt>
                      <c:pt idx="3002">
                        <c:v>0.345664739884393</c:v>
                      </c:pt>
                      <c:pt idx="3003">
                        <c:v>0.34046242774566499</c:v>
                      </c:pt>
                      <c:pt idx="3004">
                        <c:v>0.33583815028901698</c:v>
                      </c:pt>
                      <c:pt idx="3005">
                        <c:v>0.33121387283237003</c:v>
                      </c:pt>
                      <c:pt idx="3006">
                        <c:v>0.32716763005780303</c:v>
                      </c:pt>
                      <c:pt idx="3007">
                        <c:v>0.32254335260115602</c:v>
                      </c:pt>
                      <c:pt idx="3008">
                        <c:v>0.31791907514450901</c:v>
                      </c:pt>
                      <c:pt idx="3009">
                        <c:v>0.31213872832369899</c:v>
                      </c:pt>
                      <c:pt idx="3010">
                        <c:v>0.30635838150289002</c:v>
                      </c:pt>
                      <c:pt idx="3011">
                        <c:v>0.29942196531791898</c:v>
                      </c:pt>
                      <c:pt idx="3012">
                        <c:v>0.29190751445086699</c:v>
                      </c:pt>
                      <c:pt idx="3013">
                        <c:v>0.28381502890173399</c:v>
                      </c:pt>
                      <c:pt idx="3014">
                        <c:v>0.27572254335260099</c:v>
                      </c:pt>
                      <c:pt idx="3015">
                        <c:v>0.26763005780346799</c:v>
                      </c:pt>
                      <c:pt idx="3016">
                        <c:v>0.26069364161849701</c:v>
                      </c:pt>
                      <c:pt idx="3017">
                        <c:v>0.25375722543352602</c:v>
                      </c:pt>
                      <c:pt idx="3018">
                        <c:v>0.24739884393063599</c:v>
                      </c:pt>
                      <c:pt idx="3019">
                        <c:v>0.241618497109827</c:v>
                      </c:pt>
                      <c:pt idx="3020">
                        <c:v>0.23641618497109801</c:v>
                      </c:pt>
                      <c:pt idx="3021">
                        <c:v>0.231791907514451</c:v>
                      </c:pt>
                      <c:pt idx="3022">
                        <c:v>0.22716763005780299</c:v>
                      </c:pt>
                      <c:pt idx="3023">
                        <c:v>0.22312138728323699</c:v>
                      </c:pt>
                      <c:pt idx="3024">
                        <c:v>0.21849710982659001</c:v>
                      </c:pt>
                      <c:pt idx="3025">
                        <c:v>0.21502890173410399</c:v>
                      </c:pt>
                      <c:pt idx="3026">
                        <c:v>0.211560693641618</c:v>
                      </c:pt>
                      <c:pt idx="3027">
                        <c:v>0.20809248554913301</c:v>
                      </c:pt>
                      <c:pt idx="3028">
                        <c:v>0.205202312138728</c:v>
                      </c:pt>
                      <c:pt idx="3029">
                        <c:v>0.20231213872832399</c:v>
                      </c:pt>
                      <c:pt idx="3030">
                        <c:v>0.20057803468208099</c:v>
                      </c:pt>
                      <c:pt idx="3031">
                        <c:v>0.198843930635838</c:v>
                      </c:pt>
                      <c:pt idx="3032">
                        <c:v>0.197109826589595</c:v>
                      </c:pt>
                      <c:pt idx="3033">
                        <c:v>0.19595375722543401</c:v>
                      </c:pt>
                      <c:pt idx="3034">
                        <c:v>0.194797687861272</c:v>
                      </c:pt>
                      <c:pt idx="3035">
                        <c:v>0.19421965317919099</c:v>
                      </c:pt>
                      <c:pt idx="3036">
                        <c:v>0.19364161849711001</c:v>
                      </c:pt>
                      <c:pt idx="3037">
                        <c:v>0.193063583815029</c:v>
                      </c:pt>
                      <c:pt idx="3038">
                        <c:v>0.19248554913294799</c:v>
                      </c:pt>
                      <c:pt idx="3039">
                        <c:v>0.19248554913294799</c:v>
                      </c:pt>
                      <c:pt idx="3040">
                        <c:v>0.19248554913294799</c:v>
                      </c:pt>
                      <c:pt idx="3041">
                        <c:v>0.19248554913294799</c:v>
                      </c:pt>
                      <c:pt idx="3042">
                        <c:v>0.193063583815029</c:v>
                      </c:pt>
                      <c:pt idx="3043">
                        <c:v>0.19364161849711001</c:v>
                      </c:pt>
                      <c:pt idx="3044">
                        <c:v>0.19421965317919099</c:v>
                      </c:pt>
                      <c:pt idx="3045">
                        <c:v>0.195375722543353</c:v>
                      </c:pt>
                      <c:pt idx="3046">
                        <c:v>0.19653179190751399</c:v>
                      </c:pt>
                      <c:pt idx="3047">
                        <c:v>0.19826589595375699</c:v>
                      </c:pt>
                      <c:pt idx="3048">
                        <c:v>0.199421965317919</c:v>
                      </c:pt>
                      <c:pt idx="3049">
                        <c:v>0.201156069364162</c:v>
                      </c:pt>
                      <c:pt idx="3050">
                        <c:v>0.20231213872832399</c:v>
                      </c:pt>
                      <c:pt idx="3051">
                        <c:v>0.203468208092486</c:v>
                      </c:pt>
                      <c:pt idx="3052">
                        <c:v>0.20404624277456601</c:v>
                      </c:pt>
                      <c:pt idx="3053">
                        <c:v>0.20462427745664699</c:v>
                      </c:pt>
                      <c:pt idx="3054">
                        <c:v>0.205202312138728</c:v>
                      </c:pt>
                      <c:pt idx="3055">
                        <c:v>0.20578034682080901</c:v>
                      </c:pt>
                      <c:pt idx="3056">
                        <c:v>0.20578034682080901</c:v>
                      </c:pt>
                      <c:pt idx="3057">
                        <c:v>0.20578034682080901</c:v>
                      </c:pt>
                      <c:pt idx="3058">
                        <c:v>0.20578034682080901</c:v>
                      </c:pt>
                      <c:pt idx="3059">
                        <c:v>0.20578034682080901</c:v>
                      </c:pt>
                      <c:pt idx="3060">
                        <c:v>0.20578034682080901</c:v>
                      </c:pt>
                      <c:pt idx="3061">
                        <c:v>0.20635838150288999</c:v>
                      </c:pt>
                      <c:pt idx="3062">
                        <c:v>0.20578034682080901</c:v>
                      </c:pt>
                      <c:pt idx="3063">
                        <c:v>0.20578034682080901</c:v>
                      </c:pt>
                      <c:pt idx="3064">
                        <c:v>0.205202312138728</c:v>
                      </c:pt>
                      <c:pt idx="3065">
                        <c:v>0.20462427745664699</c:v>
                      </c:pt>
                      <c:pt idx="3066">
                        <c:v>0.203468208092486</c:v>
                      </c:pt>
                      <c:pt idx="3067">
                        <c:v>0.20231213872832399</c:v>
                      </c:pt>
                      <c:pt idx="3068">
                        <c:v>0.201156069364162</c:v>
                      </c:pt>
                      <c:pt idx="3069">
                        <c:v>0.199421965317919</c:v>
                      </c:pt>
                      <c:pt idx="3070">
                        <c:v>0.19768786127167601</c:v>
                      </c:pt>
                      <c:pt idx="3071">
                        <c:v>0.19595375722543401</c:v>
                      </c:pt>
                      <c:pt idx="3072">
                        <c:v>0.19364161849711001</c:v>
                      </c:pt>
                      <c:pt idx="3073">
                        <c:v>0.19190751445086701</c:v>
                      </c:pt>
                      <c:pt idx="3074">
                        <c:v>0.18959537572254301</c:v>
                      </c:pt>
                      <c:pt idx="3075">
                        <c:v>0.18786127167630101</c:v>
                      </c:pt>
                      <c:pt idx="3076">
                        <c:v>0.18612716763005799</c:v>
                      </c:pt>
                      <c:pt idx="3077">
                        <c:v>0.18381502890173401</c:v>
                      </c:pt>
                      <c:pt idx="3078">
                        <c:v>0.18208092485549099</c:v>
                      </c:pt>
                      <c:pt idx="3079">
                        <c:v>0.180924855491329</c:v>
                      </c:pt>
                      <c:pt idx="3080">
                        <c:v>0.179190751445087</c:v>
                      </c:pt>
                      <c:pt idx="3081">
                        <c:v>0.17803468208092499</c:v>
                      </c:pt>
                      <c:pt idx="3082">
                        <c:v>0.176878612716763</c:v>
                      </c:pt>
                      <c:pt idx="3083">
                        <c:v>0.17630057803468199</c:v>
                      </c:pt>
                      <c:pt idx="3084">
                        <c:v>0.17514450867052</c:v>
                      </c:pt>
                      <c:pt idx="3085">
                        <c:v>0.174566473988439</c:v>
                      </c:pt>
                      <c:pt idx="3086">
                        <c:v>0.17398843930635799</c:v>
                      </c:pt>
                      <c:pt idx="3087">
                        <c:v>0.172832369942197</c:v>
                      </c:pt>
                      <c:pt idx="3088">
                        <c:v>0.17225433526011599</c:v>
                      </c:pt>
                      <c:pt idx="3089">
                        <c:v>0.17225433526011599</c:v>
                      </c:pt>
                      <c:pt idx="3090">
                        <c:v>0.17225433526011599</c:v>
                      </c:pt>
                      <c:pt idx="3091">
                        <c:v>0.17225433526011599</c:v>
                      </c:pt>
                      <c:pt idx="3092">
                        <c:v>0.172832369942197</c:v>
                      </c:pt>
                      <c:pt idx="3093">
                        <c:v>0.17341040462427701</c:v>
                      </c:pt>
                      <c:pt idx="3094">
                        <c:v>0.174566473988439</c:v>
                      </c:pt>
                      <c:pt idx="3095">
                        <c:v>0.17514450867052</c:v>
                      </c:pt>
                      <c:pt idx="3096">
                        <c:v>0.17572254335260101</c:v>
                      </c:pt>
                      <c:pt idx="3097">
                        <c:v>0.17572254335260101</c:v>
                      </c:pt>
                      <c:pt idx="3098">
                        <c:v>0.17572254335260101</c:v>
                      </c:pt>
                      <c:pt idx="3099">
                        <c:v>0.17572254335260101</c:v>
                      </c:pt>
                      <c:pt idx="3100">
                        <c:v>0.17572254335260101</c:v>
                      </c:pt>
                      <c:pt idx="3101">
                        <c:v>0.17630057803468199</c:v>
                      </c:pt>
                      <c:pt idx="3102">
                        <c:v>0.176878612716763</c:v>
                      </c:pt>
                      <c:pt idx="3103">
                        <c:v>0.17745664739884401</c:v>
                      </c:pt>
                      <c:pt idx="3104">
                        <c:v>0.17803468208092499</c:v>
                      </c:pt>
                      <c:pt idx="3105">
                        <c:v>0.178612716763006</c:v>
                      </c:pt>
                      <c:pt idx="3106">
                        <c:v>0.17976878612716801</c:v>
                      </c:pt>
                      <c:pt idx="3107">
                        <c:v>0.17976878612716801</c:v>
                      </c:pt>
                      <c:pt idx="3108">
                        <c:v>0.18034682080924899</c:v>
                      </c:pt>
                      <c:pt idx="3109">
                        <c:v>0.18150289017341001</c:v>
                      </c:pt>
                      <c:pt idx="3110">
                        <c:v>0.18208092485549099</c:v>
                      </c:pt>
                      <c:pt idx="3111">
                        <c:v>0.182658959537572</c:v>
                      </c:pt>
                      <c:pt idx="3112">
                        <c:v>0.183236994219653</c:v>
                      </c:pt>
                      <c:pt idx="3113">
                        <c:v>0.18381502890173401</c:v>
                      </c:pt>
                      <c:pt idx="3114">
                        <c:v>0.18439306358381499</c:v>
                      </c:pt>
                      <c:pt idx="3115">
                        <c:v>0.18439306358381499</c:v>
                      </c:pt>
                      <c:pt idx="3116">
                        <c:v>0.184971098265896</c:v>
                      </c:pt>
                      <c:pt idx="3117">
                        <c:v>0.184971098265896</c:v>
                      </c:pt>
                      <c:pt idx="3118">
                        <c:v>0.184971098265896</c:v>
                      </c:pt>
                      <c:pt idx="3119">
                        <c:v>0.184971098265896</c:v>
                      </c:pt>
                      <c:pt idx="3120">
                        <c:v>0.184971098265896</c:v>
                      </c:pt>
                      <c:pt idx="3121">
                        <c:v>0.184971098265896</c:v>
                      </c:pt>
                      <c:pt idx="3122">
                        <c:v>0.18554913294797701</c:v>
                      </c:pt>
                      <c:pt idx="3123">
                        <c:v>0.18554913294797701</c:v>
                      </c:pt>
                      <c:pt idx="3124">
                        <c:v>0.184971098265896</c:v>
                      </c:pt>
                      <c:pt idx="3125">
                        <c:v>0.184971098265896</c:v>
                      </c:pt>
                      <c:pt idx="3126">
                        <c:v>0.18439306358381499</c:v>
                      </c:pt>
                      <c:pt idx="3127">
                        <c:v>0.18381502890173401</c:v>
                      </c:pt>
                      <c:pt idx="3128">
                        <c:v>0.183236994219653</c:v>
                      </c:pt>
                      <c:pt idx="3129">
                        <c:v>0.182658959537572</c:v>
                      </c:pt>
                      <c:pt idx="3130">
                        <c:v>0.18208092485549099</c:v>
                      </c:pt>
                      <c:pt idx="3131">
                        <c:v>0.18150289017341001</c:v>
                      </c:pt>
                      <c:pt idx="3132">
                        <c:v>0.18150289017341001</c:v>
                      </c:pt>
                      <c:pt idx="3133">
                        <c:v>0.18150289017341001</c:v>
                      </c:pt>
                      <c:pt idx="3134">
                        <c:v>0.18150289017341001</c:v>
                      </c:pt>
                      <c:pt idx="3135">
                        <c:v>0.18150289017341001</c:v>
                      </c:pt>
                      <c:pt idx="3136">
                        <c:v>0.18150289017341001</c:v>
                      </c:pt>
                      <c:pt idx="3137">
                        <c:v>0.18208092485549099</c:v>
                      </c:pt>
                      <c:pt idx="3138">
                        <c:v>0.18208092485549099</c:v>
                      </c:pt>
                      <c:pt idx="3139">
                        <c:v>0.18208092485549099</c:v>
                      </c:pt>
                      <c:pt idx="3140">
                        <c:v>0.18208092485549099</c:v>
                      </c:pt>
                      <c:pt idx="3141">
                        <c:v>0.18208092485549099</c:v>
                      </c:pt>
                      <c:pt idx="3142">
                        <c:v>0.18208092485549099</c:v>
                      </c:pt>
                      <c:pt idx="3143">
                        <c:v>0.18208092485549099</c:v>
                      </c:pt>
                      <c:pt idx="3144">
                        <c:v>0.18208092485549099</c:v>
                      </c:pt>
                      <c:pt idx="3145">
                        <c:v>0.18208092485549099</c:v>
                      </c:pt>
                      <c:pt idx="3146">
                        <c:v>0.18208092485549099</c:v>
                      </c:pt>
                      <c:pt idx="3147">
                        <c:v>0.18150289017341001</c:v>
                      </c:pt>
                      <c:pt idx="3148">
                        <c:v>0.18150289017341001</c:v>
                      </c:pt>
                      <c:pt idx="3149">
                        <c:v>0.180924855491329</c:v>
                      </c:pt>
                      <c:pt idx="3150">
                        <c:v>0.180924855491329</c:v>
                      </c:pt>
                      <c:pt idx="3151">
                        <c:v>0.180924855491329</c:v>
                      </c:pt>
                      <c:pt idx="3152">
                        <c:v>0.180924855491329</c:v>
                      </c:pt>
                      <c:pt idx="3153">
                        <c:v>0.180924855491329</c:v>
                      </c:pt>
                      <c:pt idx="3154">
                        <c:v>0.18150289017341001</c:v>
                      </c:pt>
                      <c:pt idx="3155">
                        <c:v>0.18150289017341001</c:v>
                      </c:pt>
                      <c:pt idx="3156">
                        <c:v>0.18208092485549099</c:v>
                      </c:pt>
                      <c:pt idx="3157">
                        <c:v>0.183236994219653</c:v>
                      </c:pt>
                      <c:pt idx="3158">
                        <c:v>0.18439306358381499</c:v>
                      </c:pt>
                      <c:pt idx="3159">
                        <c:v>0.18554913294797701</c:v>
                      </c:pt>
                      <c:pt idx="3160">
                        <c:v>0.186705202312139</c:v>
                      </c:pt>
                      <c:pt idx="3161">
                        <c:v>0.18843930635838099</c:v>
                      </c:pt>
                      <c:pt idx="3162">
                        <c:v>0.18959537572254301</c:v>
                      </c:pt>
                      <c:pt idx="3163">
                        <c:v>0.191329479768786</c:v>
                      </c:pt>
                      <c:pt idx="3164">
                        <c:v>0.193063583815029</c:v>
                      </c:pt>
                      <c:pt idx="3165">
                        <c:v>0.195375722543353</c:v>
                      </c:pt>
                      <c:pt idx="3166">
                        <c:v>0.19826589595375699</c:v>
                      </c:pt>
                      <c:pt idx="3167">
                        <c:v>0.201156069364162</c:v>
                      </c:pt>
                      <c:pt idx="3168">
                        <c:v>0.20462427745664699</c:v>
                      </c:pt>
                      <c:pt idx="3169">
                        <c:v>0.20809248554913301</c:v>
                      </c:pt>
                      <c:pt idx="3170">
                        <c:v>0.211560693641618</c:v>
                      </c:pt>
                      <c:pt idx="3171">
                        <c:v>0.21502890173410399</c:v>
                      </c:pt>
                      <c:pt idx="3172">
                        <c:v>0.21907514450867099</c:v>
                      </c:pt>
                      <c:pt idx="3173">
                        <c:v>0.22312138728323699</c:v>
                      </c:pt>
                      <c:pt idx="3174">
                        <c:v>0.22716763005780299</c:v>
                      </c:pt>
                      <c:pt idx="3175">
                        <c:v>0.23063583815028901</c:v>
                      </c:pt>
                      <c:pt idx="3176">
                        <c:v>0.234104046242775</c:v>
                      </c:pt>
                      <c:pt idx="3177">
                        <c:v>0.23699421965317899</c:v>
                      </c:pt>
                      <c:pt idx="3178">
                        <c:v>0.239884393063584</c:v>
                      </c:pt>
                      <c:pt idx="3179">
                        <c:v>0.241618497109827</c:v>
                      </c:pt>
                      <c:pt idx="3180">
                        <c:v>0.24335260115606899</c:v>
                      </c:pt>
                      <c:pt idx="3181">
                        <c:v>0.24450867052023101</c:v>
                      </c:pt>
                      <c:pt idx="3182">
                        <c:v>0.245664739884393</c:v>
                      </c:pt>
                      <c:pt idx="3183">
                        <c:v>0.245664739884393</c:v>
                      </c:pt>
                      <c:pt idx="3184">
                        <c:v>0.246242774566474</c:v>
                      </c:pt>
                      <c:pt idx="3185">
                        <c:v>0.246242774566474</c:v>
                      </c:pt>
                      <c:pt idx="3186">
                        <c:v>0.245664739884393</c:v>
                      </c:pt>
                      <c:pt idx="3187">
                        <c:v>0.24508670520231199</c:v>
                      </c:pt>
                      <c:pt idx="3188">
                        <c:v>0.24450867052023101</c:v>
                      </c:pt>
                      <c:pt idx="3189">
                        <c:v>0.24393063583815</c:v>
                      </c:pt>
                      <c:pt idx="3190">
                        <c:v>0.24335260115606899</c:v>
                      </c:pt>
                      <c:pt idx="3191">
                        <c:v>0.242196531791908</c:v>
                      </c:pt>
                      <c:pt idx="3192">
                        <c:v>0.241618497109827</c:v>
                      </c:pt>
                      <c:pt idx="3193">
                        <c:v>0.24104046242774599</c:v>
                      </c:pt>
                      <c:pt idx="3194">
                        <c:v>0.24046242774566501</c:v>
                      </c:pt>
                      <c:pt idx="3195">
                        <c:v>0.24046242774566501</c:v>
                      </c:pt>
                      <c:pt idx="3196">
                        <c:v>0.24046242774566501</c:v>
                      </c:pt>
                      <c:pt idx="3197">
                        <c:v>0.24046242774566501</c:v>
                      </c:pt>
                      <c:pt idx="3198">
                        <c:v>0.24046242774566501</c:v>
                      </c:pt>
                      <c:pt idx="3199">
                        <c:v>0.24046242774566501</c:v>
                      </c:pt>
                      <c:pt idx="3200">
                        <c:v>0.24104046242774599</c:v>
                      </c:pt>
                      <c:pt idx="3201">
                        <c:v>0.241618497109827</c:v>
                      </c:pt>
                      <c:pt idx="3202">
                        <c:v>0.24277456647398801</c:v>
                      </c:pt>
                      <c:pt idx="3203">
                        <c:v>0.24335260115606899</c:v>
                      </c:pt>
                      <c:pt idx="3204">
                        <c:v>0.24450867052023101</c:v>
                      </c:pt>
                      <c:pt idx="3205">
                        <c:v>0.24508670520231199</c:v>
                      </c:pt>
                      <c:pt idx="3206">
                        <c:v>0.246242774566474</c:v>
                      </c:pt>
                      <c:pt idx="3207">
                        <c:v>0.24682080924855501</c:v>
                      </c:pt>
                      <c:pt idx="3208">
                        <c:v>0.247976878612717</c:v>
                      </c:pt>
                      <c:pt idx="3209">
                        <c:v>0.24913294797687899</c:v>
                      </c:pt>
                      <c:pt idx="3210">
                        <c:v>0.25028901734103998</c:v>
                      </c:pt>
                      <c:pt idx="3211">
                        <c:v>0.252023121387283</c:v>
                      </c:pt>
                      <c:pt idx="3212">
                        <c:v>0.25317919075144502</c:v>
                      </c:pt>
                      <c:pt idx="3213">
                        <c:v>0.25491329479768798</c:v>
                      </c:pt>
                      <c:pt idx="3214">
                        <c:v>0.25722543352601202</c:v>
                      </c:pt>
                      <c:pt idx="3215">
                        <c:v>0.25895953757225398</c:v>
                      </c:pt>
                      <c:pt idx="3216">
                        <c:v>0.26127167630057802</c:v>
                      </c:pt>
                      <c:pt idx="3217">
                        <c:v>0.26300578034682098</c:v>
                      </c:pt>
                      <c:pt idx="3218">
                        <c:v>0.26531791907514501</c:v>
                      </c:pt>
                      <c:pt idx="3219">
                        <c:v>0.26705202312138698</c:v>
                      </c:pt>
                      <c:pt idx="3220">
                        <c:v>0.26936416184971101</c:v>
                      </c:pt>
                      <c:pt idx="3221">
                        <c:v>0.27167630057803499</c:v>
                      </c:pt>
                      <c:pt idx="3222">
                        <c:v>0.27341040462427701</c:v>
                      </c:pt>
                      <c:pt idx="3223">
                        <c:v>0.27572254335260099</c:v>
                      </c:pt>
                      <c:pt idx="3224">
                        <c:v>0.27745664739884401</c:v>
                      </c:pt>
                      <c:pt idx="3225">
                        <c:v>0.27976878612716799</c:v>
                      </c:pt>
                      <c:pt idx="3226">
                        <c:v>0.28150289017341001</c:v>
                      </c:pt>
                      <c:pt idx="3227">
                        <c:v>0.28381502890173399</c:v>
                      </c:pt>
                      <c:pt idx="3228">
                        <c:v>0.28497109826589601</c:v>
                      </c:pt>
                      <c:pt idx="3229">
                        <c:v>0.28670520231213897</c:v>
                      </c:pt>
                      <c:pt idx="3230">
                        <c:v>0.28786127167630099</c:v>
                      </c:pt>
                      <c:pt idx="3231">
                        <c:v>0.288439306358381</c:v>
                      </c:pt>
                      <c:pt idx="3232">
                        <c:v>0.28901734104046201</c:v>
                      </c:pt>
                      <c:pt idx="3233">
                        <c:v>0.28959537572254301</c:v>
                      </c:pt>
                      <c:pt idx="3234">
                        <c:v>0.28901734104046201</c:v>
                      </c:pt>
                      <c:pt idx="3235">
                        <c:v>0.288439306358381</c:v>
                      </c:pt>
                      <c:pt idx="3236">
                        <c:v>0.288439306358381</c:v>
                      </c:pt>
                      <c:pt idx="3237">
                        <c:v>0.28786127167630099</c:v>
                      </c:pt>
                      <c:pt idx="3238">
                        <c:v>0.28728323699421998</c:v>
                      </c:pt>
                      <c:pt idx="3239">
                        <c:v>0.28670520231213897</c:v>
                      </c:pt>
                      <c:pt idx="3240">
                        <c:v>0.28612716763005802</c:v>
                      </c:pt>
                      <c:pt idx="3241">
                        <c:v>0.28612716763005802</c:v>
                      </c:pt>
                      <c:pt idx="3242">
                        <c:v>0.28612716763005802</c:v>
                      </c:pt>
                      <c:pt idx="3243">
                        <c:v>0.28612716763005802</c:v>
                      </c:pt>
                      <c:pt idx="3244">
                        <c:v>0.28612716763005802</c:v>
                      </c:pt>
                      <c:pt idx="3245">
                        <c:v>0.28612716763005802</c:v>
                      </c:pt>
                      <c:pt idx="3246">
                        <c:v>0.28670520231213897</c:v>
                      </c:pt>
                      <c:pt idx="3247">
                        <c:v>0.28670520231213897</c:v>
                      </c:pt>
                      <c:pt idx="3248">
                        <c:v>0.28728323699421998</c:v>
                      </c:pt>
                      <c:pt idx="3249">
                        <c:v>0.28786127167630099</c:v>
                      </c:pt>
                      <c:pt idx="3250">
                        <c:v>0.28901734104046201</c:v>
                      </c:pt>
                      <c:pt idx="3251">
                        <c:v>0.28959537572254301</c:v>
                      </c:pt>
                      <c:pt idx="3252">
                        <c:v>0.29075144508670497</c:v>
                      </c:pt>
                      <c:pt idx="3253">
                        <c:v>0.29190751445086699</c:v>
                      </c:pt>
                      <c:pt idx="3254">
                        <c:v>0.29306358381502901</c:v>
                      </c:pt>
                      <c:pt idx="3255">
                        <c:v>0.29421965317919102</c:v>
                      </c:pt>
                      <c:pt idx="3256">
                        <c:v>0.29537572254335298</c:v>
                      </c:pt>
                      <c:pt idx="3257">
                        <c:v>0.29595375722543399</c:v>
                      </c:pt>
                      <c:pt idx="3258">
                        <c:v>0.296531791907514</c:v>
                      </c:pt>
                      <c:pt idx="3259">
                        <c:v>0.29768786127167601</c:v>
                      </c:pt>
                      <c:pt idx="3260">
                        <c:v>0.29884393063583797</c:v>
                      </c:pt>
                      <c:pt idx="3261">
                        <c:v>0.29942196531791898</c:v>
                      </c:pt>
                      <c:pt idx="3262">
                        <c:v>0.300578034682081</c:v>
                      </c:pt>
                      <c:pt idx="3263">
                        <c:v>0.301156069364162</c:v>
                      </c:pt>
                      <c:pt idx="3264">
                        <c:v>0.30231213872832402</c:v>
                      </c:pt>
                      <c:pt idx="3265">
                        <c:v>0.30289017341040497</c:v>
                      </c:pt>
                      <c:pt idx="3266">
                        <c:v>0.30404624277456599</c:v>
                      </c:pt>
                      <c:pt idx="3267">
                        <c:v>0.305202312138728</c:v>
                      </c:pt>
                      <c:pt idx="3268">
                        <c:v>0.30635838150289002</c:v>
                      </c:pt>
                      <c:pt idx="3269">
                        <c:v>0.30751445086705198</c:v>
                      </c:pt>
                      <c:pt idx="3270">
                        <c:v>0.309248554913295</c:v>
                      </c:pt>
                      <c:pt idx="3271">
                        <c:v>0.31040462427745702</c:v>
                      </c:pt>
                      <c:pt idx="3272">
                        <c:v>0.31156069364161798</c:v>
                      </c:pt>
                      <c:pt idx="3273">
                        <c:v>0.313294797687861</c:v>
                      </c:pt>
                      <c:pt idx="3274">
                        <c:v>0.31445086705202302</c:v>
                      </c:pt>
                      <c:pt idx="3275">
                        <c:v>0.31618497109826599</c:v>
                      </c:pt>
                      <c:pt idx="3276">
                        <c:v>0.317341040462428</c:v>
                      </c:pt>
                      <c:pt idx="3277">
                        <c:v>0.31907514450867003</c:v>
                      </c:pt>
                      <c:pt idx="3278">
                        <c:v>0.32023121387283199</c:v>
                      </c:pt>
                      <c:pt idx="3279">
                        <c:v>0.321387283236994</c:v>
                      </c:pt>
                      <c:pt idx="3280">
                        <c:v>0.32254335260115602</c:v>
                      </c:pt>
                      <c:pt idx="3281">
                        <c:v>0.32369942196531798</c:v>
                      </c:pt>
                      <c:pt idx="3282">
                        <c:v>0.32485549132948</c:v>
                      </c:pt>
                      <c:pt idx="3283">
                        <c:v>0.32601156069364201</c:v>
                      </c:pt>
                      <c:pt idx="3284">
                        <c:v>0.32716763005780303</c:v>
                      </c:pt>
                      <c:pt idx="3285">
                        <c:v>0.32832369942196499</c:v>
                      </c:pt>
                      <c:pt idx="3286">
                        <c:v>0.329479768786127</c:v>
                      </c:pt>
                      <c:pt idx="3287">
                        <c:v>0.33121387283237003</c:v>
                      </c:pt>
                      <c:pt idx="3288">
                        <c:v>0.33294797687861299</c:v>
                      </c:pt>
                      <c:pt idx="3289">
                        <c:v>0.33468208092485502</c:v>
                      </c:pt>
                      <c:pt idx="3290">
                        <c:v>0.33583815028901698</c:v>
                      </c:pt>
                      <c:pt idx="3291">
                        <c:v>0.33757225433526</c:v>
                      </c:pt>
                      <c:pt idx="3292">
                        <c:v>0.33930635838150303</c:v>
                      </c:pt>
                      <c:pt idx="3293">
                        <c:v>0.34104046242774599</c:v>
                      </c:pt>
                      <c:pt idx="3294">
                        <c:v>0.34335260115606903</c:v>
                      </c:pt>
                      <c:pt idx="3295">
                        <c:v>0.34508670520231199</c:v>
                      </c:pt>
                      <c:pt idx="3296">
                        <c:v>0.34682080924855502</c:v>
                      </c:pt>
                      <c:pt idx="3297">
                        <c:v>0.34855491329479799</c:v>
                      </c:pt>
                      <c:pt idx="3298">
                        <c:v>0.35028901734104001</c:v>
                      </c:pt>
                      <c:pt idx="3299">
                        <c:v>0.35202312138728298</c:v>
                      </c:pt>
                      <c:pt idx="3300">
                        <c:v>0.35317919075144499</c:v>
                      </c:pt>
                      <c:pt idx="3301">
                        <c:v>0.353757225433526</c:v>
                      </c:pt>
                      <c:pt idx="3302">
                        <c:v>0.35433526011560701</c:v>
                      </c:pt>
                      <c:pt idx="3303">
                        <c:v>0.35549132947976902</c:v>
                      </c:pt>
                      <c:pt idx="3304">
                        <c:v>0.35606936416184998</c:v>
                      </c:pt>
                      <c:pt idx="3305">
                        <c:v>0.35664739884393099</c:v>
                      </c:pt>
                      <c:pt idx="3306">
                        <c:v>0.35722543352601199</c:v>
                      </c:pt>
                      <c:pt idx="3307">
                        <c:v>0.35838150289017301</c:v>
                      </c:pt>
                      <c:pt idx="3308">
                        <c:v>0.35895953757225402</c:v>
                      </c:pt>
                      <c:pt idx="3309">
                        <c:v>0.35953757225433502</c:v>
                      </c:pt>
                      <c:pt idx="3310">
                        <c:v>0.36069364161849699</c:v>
                      </c:pt>
                      <c:pt idx="3311">
                        <c:v>0.361849710982659</c:v>
                      </c:pt>
                      <c:pt idx="3312">
                        <c:v>0.36300578034682102</c:v>
                      </c:pt>
                      <c:pt idx="3313">
                        <c:v>0.36416184971098298</c:v>
                      </c:pt>
                      <c:pt idx="3314">
                        <c:v>0.365895953757225</c:v>
                      </c:pt>
                      <c:pt idx="3315">
                        <c:v>0.36763005780346802</c:v>
                      </c:pt>
                      <c:pt idx="3316">
                        <c:v>0.36936416184971099</c:v>
                      </c:pt>
                      <c:pt idx="3317">
                        <c:v>0.37109826589595402</c:v>
                      </c:pt>
                      <c:pt idx="3318">
                        <c:v>0.37341040462427699</c:v>
                      </c:pt>
                      <c:pt idx="3319">
                        <c:v>0.37514450867052002</c:v>
                      </c:pt>
                      <c:pt idx="3320">
                        <c:v>0.37687861271676298</c:v>
                      </c:pt>
                      <c:pt idx="3321">
                        <c:v>0.378034682080925</c:v>
                      </c:pt>
                      <c:pt idx="3322">
                        <c:v>0.37976878612716802</c:v>
                      </c:pt>
                      <c:pt idx="3323">
                        <c:v>0.38150289017340999</c:v>
                      </c:pt>
                      <c:pt idx="3324">
                        <c:v>0.38323699421965302</c:v>
                      </c:pt>
                      <c:pt idx="3325">
                        <c:v>0.38497109826589598</c:v>
                      </c:pt>
                      <c:pt idx="3326">
                        <c:v>0.38670520231213901</c:v>
                      </c:pt>
                      <c:pt idx="3327">
                        <c:v>0.38786127167630102</c:v>
                      </c:pt>
                      <c:pt idx="3328">
                        <c:v>0.38959537572254299</c:v>
                      </c:pt>
                      <c:pt idx="3329">
                        <c:v>0.39075144508670501</c:v>
                      </c:pt>
                      <c:pt idx="3330">
                        <c:v>0.39190751445086702</c:v>
                      </c:pt>
                      <c:pt idx="3331">
                        <c:v>0.39364161849710999</c:v>
                      </c:pt>
                      <c:pt idx="3332">
                        <c:v>0.39595375722543402</c:v>
                      </c:pt>
                      <c:pt idx="3333">
                        <c:v>0.398265895953757</c:v>
                      </c:pt>
                      <c:pt idx="3334">
                        <c:v>0.4</c:v>
                      </c:pt>
                      <c:pt idx="3335">
                        <c:v>0.40115606936416198</c:v>
                      </c:pt>
                      <c:pt idx="3336">
                        <c:v>0.40289017341040501</c:v>
                      </c:pt>
                      <c:pt idx="3337">
                        <c:v>0.40462427745664697</c:v>
                      </c:pt>
                      <c:pt idx="3338">
                        <c:v>0.40635838150289</c:v>
                      </c:pt>
                      <c:pt idx="3339">
                        <c:v>0.40809248554913302</c:v>
                      </c:pt>
                      <c:pt idx="3340">
                        <c:v>0.40924855491329498</c:v>
                      </c:pt>
                      <c:pt idx="3341">
                        <c:v>0.410404624277457</c:v>
                      </c:pt>
                      <c:pt idx="3342">
                        <c:v>0.41156069364161801</c:v>
                      </c:pt>
                      <c:pt idx="3343">
                        <c:v>0.41271676300577997</c:v>
                      </c:pt>
                      <c:pt idx="3344">
                        <c:v>0.41387283236994199</c:v>
                      </c:pt>
                      <c:pt idx="3345">
                        <c:v>0.41502890173410401</c:v>
                      </c:pt>
                      <c:pt idx="3346">
                        <c:v>0.41618497109826602</c:v>
                      </c:pt>
                      <c:pt idx="3347">
                        <c:v>0.41676300578034697</c:v>
                      </c:pt>
                      <c:pt idx="3348">
                        <c:v>0.41849710982659</c:v>
                      </c:pt>
                      <c:pt idx="3349">
                        <c:v>0.41965317919075101</c:v>
                      </c:pt>
                      <c:pt idx="3350">
                        <c:v>0.42080924855491297</c:v>
                      </c:pt>
                      <c:pt idx="3351">
                        <c:v>0.422543352601156</c:v>
                      </c:pt>
                      <c:pt idx="3352">
                        <c:v>0.42427745664739902</c:v>
                      </c:pt>
                      <c:pt idx="3353">
                        <c:v>0.426589595375723</c:v>
                      </c:pt>
                      <c:pt idx="3354">
                        <c:v>0.42832369942196502</c:v>
                      </c:pt>
                      <c:pt idx="3355">
                        <c:v>0.430635838150289</c:v>
                      </c:pt>
                      <c:pt idx="3356">
                        <c:v>0.43352601156069398</c:v>
                      </c:pt>
                      <c:pt idx="3357">
                        <c:v>0.43583815028901701</c:v>
                      </c:pt>
                      <c:pt idx="3358">
                        <c:v>0.43815028901734099</c:v>
                      </c:pt>
                      <c:pt idx="3359">
                        <c:v>0.44104046242774603</c:v>
                      </c:pt>
                      <c:pt idx="3360">
                        <c:v>0.44393063583815001</c:v>
                      </c:pt>
                      <c:pt idx="3361">
                        <c:v>0.44624277456647399</c:v>
                      </c:pt>
                      <c:pt idx="3362">
                        <c:v>0.44855491329479802</c:v>
                      </c:pt>
                      <c:pt idx="3363">
                        <c:v>0.45028901734103999</c:v>
                      </c:pt>
                      <c:pt idx="3364">
                        <c:v>0.45202312138728301</c:v>
                      </c:pt>
                      <c:pt idx="3365">
                        <c:v>0.45375722543352598</c:v>
                      </c:pt>
                      <c:pt idx="3366">
                        <c:v>0.455491329479769</c:v>
                      </c:pt>
                      <c:pt idx="3367">
                        <c:v>0.45722543352601203</c:v>
                      </c:pt>
                      <c:pt idx="3368">
                        <c:v>0.45895953757225399</c:v>
                      </c:pt>
                      <c:pt idx="3369">
                        <c:v>0.46069364161849702</c:v>
                      </c:pt>
                      <c:pt idx="3370">
                        <c:v>0.46184971098265898</c:v>
                      </c:pt>
                      <c:pt idx="3371">
                        <c:v>0.463583815028902</c:v>
                      </c:pt>
                      <c:pt idx="3372">
                        <c:v>0.46531791907514503</c:v>
                      </c:pt>
                      <c:pt idx="3373">
                        <c:v>0.46647398843930599</c:v>
                      </c:pt>
                      <c:pt idx="3374">
                        <c:v>0.46705202312138699</c:v>
                      </c:pt>
                      <c:pt idx="3375">
                        <c:v>0.46820809248554901</c:v>
                      </c:pt>
                      <c:pt idx="3376">
                        <c:v>0.46878612716763002</c:v>
                      </c:pt>
                      <c:pt idx="3377">
                        <c:v>0.46994219653179198</c:v>
                      </c:pt>
                      <c:pt idx="3378">
                        <c:v>0.47109826589595399</c:v>
                      </c:pt>
                      <c:pt idx="3379">
                        <c:v>0.47225433526011601</c:v>
                      </c:pt>
                      <c:pt idx="3380">
                        <c:v>0.47341040462427703</c:v>
                      </c:pt>
                      <c:pt idx="3381">
                        <c:v>0.47456647398843899</c:v>
                      </c:pt>
                      <c:pt idx="3382">
                        <c:v>0.47514450867051999</c:v>
                      </c:pt>
                      <c:pt idx="3383">
                        <c:v>0.475722543352601</c:v>
                      </c:pt>
                      <c:pt idx="3384">
                        <c:v>0.47745664739884403</c:v>
                      </c:pt>
                      <c:pt idx="3385">
                        <c:v>0.47919075144508699</c:v>
                      </c:pt>
                      <c:pt idx="3386">
                        <c:v>0.48150289017341003</c:v>
                      </c:pt>
                      <c:pt idx="3387">
                        <c:v>0.48323699421965299</c:v>
                      </c:pt>
                      <c:pt idx="3388">
                        <c:v>0.48554913294797702</c:v>
                      </c:pt>
                      <c:pt idx="3389">
                        <c:v>0.487861271676301</c:v>
                      </c:pt>
                      <c:pt idx="3390">
                        <c:v>0.48901734104046202</c:v>
                      </c:pt>
                      <c:pt idx="3391">
                        <c:v>0.49132947976878599</c:v>
                      </c:pt>
                      <c:pt idx="3392">
                        <c:v>0.49364161849711002</c:v>
                      </c:pt>
                      <c:pt idx="3393">
                        <c:v>0.49653179190751401</c:v>
                      </c:pt>
                      <c:pt idx="3394">
                        <c:v>0.5</c:v>
                      </c:pt>
                      <c:pt idx="3395">
                        <c:v>0.50346820809248605</c:v>
                      </c:pt>
                      <c:pt idx="3396">
                        <c:v>0.50693641618497098</c:v>
                      </c:pt>
                      <c:pt idx="3397">
                        <c:v>0.50982658959537597</c:v>
                      </c:pt>
                      <c:pt idx="3398">
                        <c:v>0.51271676300577995</c:v>
                      </c:pt>
                      <c:pt idx="3399">
                        <c:v>0.51560693641618505</c:v>
                      </c:pt>
                      <c:pt idx="3400">
                        <c:v>0.51791907514450897</c:v>
                      </c:pt>
                      <c:pt idx="3401">
                        <c:v>0.51965317919075105</c:v>
                      </c:pt>
                      <c:pt idx="3402">
                        <c:v>0.52196531791907497</c:v>
                      </c:pt>
                      <c:pt idx="3403">
                        <c:v>0.52485549132947995</c:v>
                      </c:pt>
                      <c:pt idx="3404">
                        <c:v>0.528323699421965</c:v>
                      </c:pt>
                      <c:pt idx="3405">
                        <c:v>0.53121387283236998</c:v>
                      </c:pt>
                      <c:pt idx="3406">
                        <c:v>0.53468208092485503</c:v>
                      </c:pt>
                      <c:pt idx="3407">
                        <c:v>0.53757225433526001</c:v>
                      </c:pt>
                      <c:pt idx="3408">
                        <c:v>0.540462427745665</c:v>
                      </c:pt>
                      <c:pt idx="3409">
                        <c:v>0.54335260115606898</c:v>
                      </c:pt>
                      <c:pt idx="3410">
                        <c:v>0.544508670520231</c:v>
                      </c:pt>
                      <c:pt idx="3411">
                        <c:v>0.54566473988439301</c:v>
                      </c:pt>
                      <c:pt idx="3412">
                        <c:v>0.54566473988439301</c:v>
                      </c:pt>
                      <c:pt idx="3413">
                        <c:v>0.54508670520231195</c:v>
                      </c:pt>
                      <c:pt idx="3414">
                        <c:v>0.54335260115606898</c:v>
                      </c:pt>
                      <c:pt idx="3415">
                        <c:v>0.54104046242774595</c:v>
                      </c:pt>
                      <c:pt idx="3416">
                        <c:v>0.53872832369942203</c:v>
                      </c:pt>
                      <c:pt idx="3417">
                        <c:v>0.536416184971098</c:v>
                      </c:pt>
                      <c:pt idx="3418">
                        <c:v>0.53352601156069401</c:v>
                      </c:pt>
                      <c:pt idx="3419">
                        <c:v>0.53063583815028903</c:v>
                      </c:pt>
                      <c:pt idx="3420">
                        <c:v>0.52774566473988405</c:v>
                      </c:pt>
                      <c:pt idx="3421">
                        <c:v>0.52543352601156101</c:v>
                      </c:pt>
                      <c:pt idx="3422">
                        <c:v>0.52369942196531805</c:v>
                      </c:pt>
                      <c:pt idx="3423">
                        <c:v>0.52196531791907497</c:v>
                      </c:pt>
                      <c:pt idx="3424">
                        <c:v>0.52138728323699401</c:v>
                      </c:pt>
                      <c:pt idx="3425">
                        <c:v>0.52080924855491295</c:v>
                      </c:pt>
                      <c:pt idx="3426">
                        <c:v>0.520231213872832</c:v>
                      </c:pt>
                      <c:pt idx="3427">
                        <c:v>0.52080924855491295</c:v>
                      </c:pt>
                      <c:pt idx="3428">
                        <c:v>0.52254335260115603</c:v>
                      </c:pt>
                      <c:pt idx="3429">
                        <c:v>0.52369942196531805</c:v>
                      </c:pt>
                      <c:pt idx="3430">
                        <c:v>0.524277456647399</c:v>
                      </c:pt>
                      <c:pt idx="3431">
                        <c:v>0.52543352601156101</c:v>
                      </c:pt>
                      <c:pt idx="3432">
                        <c:v>0.52658959537572303</c:v>
                      </c:pt>
                      <c:pt idx="3433">
                        <c:v>0.52774566473988405</c:v>
                      </c:pt>
                      <c:pt idx="3434">
                        <c:v>0.52890173410404595</c:v>
                      </c:pt>
                      <c:pt idx="3435">
                        <c:v>0.53005780346820797</c:v>
                      </c:pt>
                      <c:pt idx="3436">
                        <c:v>0.53179190751445105</c:v>
                      </c:pt>
                      <c:pt idx="3437">
                        <c:v>0.53352601156069401</c:v>
                      </c:pt>
                      <c:pt idx="3438">
                        <c:v>0.53468208092485503</c:v>
                      </c:pt>
                      <c:pt idx="3439">
                        <c:v>0.536416184971098</c:v>
                      </c:pt>
                      <c:pt idx="3440">
                        <c:v>0.53815028901734097</c:v>
                      </c:pt>
                      <c:pt idx="3441">
                        <c:v>0.540462427745665</c:v>
                      </c:pt>
                      <c:pt idx="3442">
                        <c:v>0.54161849710982701</c:v>
                      </c:pt>
                      <c:pt idx="3443">
                        <c:v>0.54335260115606898</c:v>
                      </c:pt>
                      <c:pt idx="3444">
                        <c:v>0.54508670520231195</c:v>
                      </c:pt>
                      <c:pt idx="3445">
                        <c:v>0.54739884393063598</c:v>
                      </c:pt>
                      <c:pt idx="3446">
                        <c:v>0.54971098265896001</c:v>
                      </c:pt>
                      <c:pt idx="3447">
                        <c:v>0.55202312138728304</c:v>
                      </c:pt>
                      <c:pt idx="3448">
                        <c:v>0.55549132947976898</c:v>
                      </c:pt>
                      <c:pt idx="3449">
                        <c:v>0.55780346820809301</c:v>
                      </c:pt>
                      <c:pt idx="3450">
                        <c:v>0.56011560693641604</c:v>
                      </c:pt>
                    </c:numCache>
                  </c:numRef>
                </c:yVal>
                <c:smooth val="1"/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6-4A4E-43EF-A0D3-255F8AEFF707}"/>
                  </c:ext>
                </c:extLst>
              </c15:ser>
            </c15:filteredScatterSeries>
            <c15:filteredScatterSeries>
              <c15:ser>
                <c:idx val="3"/>
                <c:order val="7"/>
                <c:tx>
                  <c:v>1% Coll. Hyd deg</c:v>
                </c:tx>
                <c:spPr>
                  <a:ln w="190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Data!$A$10:$A$3260</c15:sqref>
                        </c15:formulaRef>
                      </c:ext>
                    </c:extLst>
                    <c:numCache>
                      <c:formatCode>General</c:formatCode>
                      <c:ptCount val="3251"/>
                      <c:pt idx="0">
                        <c:v>3993</c:v>
                      </c:pt>
                      <c:pt idx="1">
                        <c:v>3992</c:v>
                      </c:pt>
                      <c:pt idx="2">
                        <c:v>3991</c:v>
                      </c:pt>
                      <c:pt idx="3">
                        <c:v>3990</c:v>
                      </c:pt>
                      <c:pt idx="4">
                        <c:v>3989</c:v>
                      </c:pt>
                      <c:pt idx="5">
                        <c:v>3988</c:v>
                      </c:pt>
                      <c:pt idx="6">
                        <c:v>3987</c:v>
                      </c:pt>
                      <c:pt idx="7">
                        <c:v>3986</c:v>
                      </c:pt>
                      <c:pt idx="8">
                        <c:v>3985</c:v>
                      </c:pt>
                      <c:pt idx="9">
                        <c:v>3984</c:v>
                      </c:pt>
                      <c:pt idx="10">
                        <c:v>3983</c:v>
                      </c:pt>
                      <c:pt idx="11">
                        <c:v>3982</c:v>
                      </c:pt>
                      <c:pt idx="12">
                        <c:v>3981</c:v>
                      </c:pt>
                      <c:pt idx="13">
                        <c:v>3980</c:v>
                      </c:pt>
                      <c:pt idx="14">
                        <c:v>3979</c:v>
                      </c:pt>
                      <c:pt idx="15">
                        <c:v>3978</c:v>
                      </c:pt>
                      <c:pt idx="16">
                        <c:v>3977</c:v>
                      </c:pt>
                      <c:pt idx="17">
                        <c:v>3976</c:v>
                      </c:pt>
                      <c:pt idx="18">
                        <c:v>3975</c:v>
                      </c:pt>
                      <c:pt idx="19">
                        <c:v>3974</c:v>
                      </c:pt>
                      <c:pt idx="20">
                        <c:v>3973</c:v>
                      </c:pt>
                      <c:pt idx="21">
                        <c:v>3972</c:v>
                      </c:pt>
                      <c:pt idx="22">
                        <c:v>3971</c:v>
                      </c:pt>
                      <c:pt idx="23">
                        <c:v>3970</c:v>
                      </c:pt>
                      <c:pt idx="24">
                        <c:v>3969</c:v>
                      </c:pt>
                      <c:pt idx="25">
                        <c:v>3968</c:v>
                      </c:pt>
                      <c:pt idx="26">
                        <c:v>3967</c:v>
                      </c:pt>
                      <c:pt idx="27">
                        <c:v>3966</c:v>
                      </c:pt>
                      <c:pt idx="28">
                        <c:v>3965</c:v>
                      </c:pt>
                      <c:pt idx="29">
                        <c:v>3964</c:v>
                      </c:pt>
                      <c:pt idx="30">
                        <c:v>3963</c:v>
                      </c:pt>
                      <c:pt idx="31">
                        <c:v>3962</c:v>
                      </c:pt>
                      <c:pt idx="32">
                        <c:v>3961</c:v>
                      </c:pt>
                      <c:pt idx="33">
                        <c:v>3960</c:v>
                      </c:pt>
                      <c:pt idx="34">
                        <c:v>3959</c:v>
                      </c:pt>
                      <c:pt idx="35">
                        <c:v>3958</c:v>
                      </c:pt>
                      <c:pt idx="36">
                        <c:v>3957</c:v>
                      </c:pt>
                      <c:pt idx="37">
                        <c:v>3956</c:v>
                      </c:pt>
                      <c:pt idx="38">
                        <c:v>3955</c:v>
                      </c:pt>
                      <c:pt idx="39">
                        <c:v>3954</c:v>
                      </c:pt>
                      <c:pt idx="40">
                        <c:v>3953</c:v>
                      </c:pt>
                      <c:pt idx="41">
                        <c:v>3952</c:v>
                      </c:pt>
                      <c:pt idx="42">
                        <c:v>3951</c:v>
                      </c:pt>
                      <c:pt idx="43">
                        <c:v>3950</c:v>
                      </c:pt>
                      <c:pt idx="44">
                        <c:v>3949</c:v>
                      </c:pt>
                      <c:pt idx="45">
                        <c:v>3948</c:v>
                      </c:pt>
                      <c:pt idx="46">
                        <c:v>3947</c:v>
                      </c:pt>
                      <c:pt idx="47">
                        <c:v>3946</c:v>
                      </c:pt>
                      <c:pt idx="48">
                        <c:v>3945</c:v>
                      </c:pt>
                      <c:pt idx="49">
                        <c:v>3944</c:v>
                      </c:pt>
                      <c:pt idx="50">
                        <c:v>3943</c:v>
                      </c:pt>
                      <c:pt idx="51">
                        <c:v>3942</c:v>
                      </c:pt>
                      <c:pt idx="52">
                        <c:v>3941</c:v>
                      </c:pt>
                      <c:pt idx="53">
                        <c:v>3940</c:v>
                      </c:pt>
                      <c:pt idx="54">
                        <c:v>3939</c:v>
                      </c:pt>
                      <c:pt idx="55">
                        <c:v>3938</c:v>
                      </c:pt>
                      <c:pt idx="56">
                        <c:v>3937</c:v>
                      </c:pt>
                      <c:pt idx="57">
                        <c:v>3936</c:v>
                      </c:pt>
                      <c:pt idx="58">
                        <c:v>3935</c:v>
                      </c:pt>
                      <c:pt idx="59">
                        <c:v>3934</c:v>
                      </c:pt>
                      <c:pt idx="60">
                        <c:v>3933</c:v>
                      </c:pt>
                      <c:pt idx="61">
                        <c:v>3932</c:v>
                      </c:pt>
                      <c:pt idx="62">
                        <c:v>3931</c:v>
                      </c:pt>
                      <c:pt idx="63">
                        <c:v>3930</c:v>
                      </c:pt>
                      <c:pt idx="64">
                        <c:v>3929</c:v>
                      </c:pt>
                      <c:pt idx="65">
                        <c:v>3928</c:v>
                      </c:pt>
                      <c:pt idx="66">
                        <c:v>3927</c:v>
                      </c:pt>
                      <c:pt idx="67">
                        <c:v>3926</c:v>
                      </c:pt>
                      <c:pt idx="68">
                        <c:v>3925</c:v>
                      </c:pt>
                      <c:pt idx="69">
                        <c:v>3924</c:v>
                      </c:pt>
                      <c:pt idx="70">
                        <c:v>3923</c:v>
                      </c:pt>
                      <c:pt idx="71">
                        <c:v>3922</c:v>
                      </c:pt>
                      <c:pt idx="72">
                        <c:v>3921</c:v>
                      </c:pt>
                      <c:pt idx="73">
                        <c:v>3920</c:v>
                      </c:pt>
                      <c:pt idx="74">
                        <c:v>3919</c:v>
                      </c:pt>
                      <c:pt idx="75">
                        <c:v>3918</c:v>
                      </c:pt>
                      <c:pt idx="76">
                        <c:v>3917</c:v>
                      </c:pt>
                      <c:pt idx="77">
                        <c:v>3916</c:v>
                      </c:pt>
                      <c:pt idx="78">
                        <c:v>3915</c:v>
                      </c:pt>
                      <c:pt idx="79">
                        <c:v>3914</c:v>
                      </c:pt>
                      <c:pt idx="80">
                        <c:v>3913</c:v>
                      </c:pt>
                      <c:pt idx="81">
                        <c:v>3912</c:v>
                      </c:pt>
                      <c:pt idx="82">
                        <c:v>3911</c:v>
                      </c:pt>
                      <c:pt idx="83">
                        <c:v>3910</c:v>
                      </c:pt>
                      <c:pt idx="84">
                        <c:v>3909</c:v>
                      </c:pt>
                      <c:pt idx="85">
                        <c:v>3908</c:v>
                      </c:pt>
                      <c:pt idx="86">
                        <c:v>3907</c:v>
                      </c:pt>
                      <c:pt idx="87">
                        <c:v>3906</c:v>
                      </c:pt>
                      <c:pt idx="88">
                        <c:v>3905</c:v>
                      </c:pt>
                      <c:pt idx="89">
                        <c:v>3904</c:v>
                      </c:pt>
                      <c:pt idx="90">
                        <c:v>3903</c:v>
                      </c:pt>
                      <c:pt idx="91">
                        <c:v>3902</c:v>
                      </c:pt>
                      <c:pt idx="92">
                        <c:v>3901</c:v>
                      </c:pt>
                      <c:pt idx="93">
                        <c:v>3900</c:v>
                      </c:pt>
                      <c:pt idx="94">
                        <c:v>3899</c:v>
                      </c:pt>
                      <c:pt idx="95">
                        <c:v>3898</c:v>
                      </c:pt>
                      <c:pt idx="96">
                        <c:v>3897</c:v>
                      </c:pt>
                      <c:pt idx="97">
                        <c:v>3896</c:v>
                      </c:pt>
                      <c:pt idx="98">
                        <c:v>3895</c:v>
                      </c:pt>
                      <c:pt idx="99">
                        <c:v>3894</c:v>
                      </c:pt>
                      <c:pt idx="100">
                        <c:v>3893</c:v>
                      </c:pt>
                      <c:pt idx="101">
                        <c:v>3892</c:v>
                      </c:pt>
                      <c:pt idx="102">
                        <c:v>3891</c:v>
                      </c:pt>
                      <c:pt idx="103">
                        <c:v>3890</c:v>
                      </c:pt>
                      <c:pt idx="104">
                        <c:v>3889</c:v>
                      </c:pt>
                      <c:pt idx="105">
                        <c:v>3888</c:v>
                      </c:pt>
                      <c:pt idx="106">
                        <c:v>3887</c:v>
                      </c:pt>
                      <c:pt idx="107">
                        <c:v>3886</c:v>
                      </c:pt>
                      <c:pt idx="108">
                        <c:v>3885</c:v>
                      </c:pt>
                      <c:pt idx="109">
                        <c:v>3884</c:v>
                      </c:pt>
                      <c:pt idx="110">
                        <c:v>3883</c:v>
                      </c:pt>
                      <c:pt idx="111">
                        <c:v>3882</c:v>
                      </c:pt>
                      <c:pt idx="112">
                        <c:v>3881</c:v>
                      </c:pt>
                      <c:pt idx="113">
                        <c:v>3880</c:v>
                      </c:pt>
                      <c:pt idx="114">
                        <c:v>3879</c:v>
                      </c:pt>
                      <c:pt idx="115">
                        <c:v>3878</c:v>
                      </c:pt>
                      <c:pt idx="116">
                        <c:v>3877</c:v>
                      </c:pt>
                      <c:pt idx="117">
                        <c:v>3876</c:v>
                      </c:pt>
                      <c:pt idx="118">
                        <c:v>3875</c:v>
                      </c:pt>
                      <c:pt idx="119">
                        <c:v>3874</c:v>
                      </c:pt>
                      <c:pt idx="120">
                        <c:v>3873</c:v>
                      </c:pt>
                      <c:pt idx="121">
                        <c:v>3872</c:v>
                      </c:pt>
                      <c:pt idx="122">
                        <c:v>3871</c:v>
                      </c:pt>
                      <c:pt idx="123">
                        <c:v>3870</c:v>
                      </c:pt>
                      <c:pt idx="124">
                        <c:v>3869</c:v>
                      </c:pt>
                      <c:pt idx="125">
                        <c:v>3868</c:v>
                      </c:pt>
                      <c:pt idx="126">
                        <c:v>3867</c:v>
                      </c:pt>
                      <c:pt idx="127">
                        <c:v>3866</c:v>
                      </c:pt>
                      <c:pt idx="128">
                        <c:v>3865</c:v>
                      </c:pt>
                      <c:pt idx="129">
                        <c:v>3864</c:v>
                      </c:pt>
                      <c:pt idx="130">
                        <c:v>3863</c:v>
                      </c:pt>
                      <c:pt idx="131">
                        <c:v>3862</c:v>
                      </c:pt>
                      <c:pt idx="132">
                        <c:v>3861</c:v>
                      </c:pt>
                      <c:pt idx="133">
                        <c:v>3860</c:v>
                      </c:pt>
                      <c:pt idx="134">
                        <c:v>3859</c:v>
                      </c:pt>
                      <c:pt idx="135">
                        <c:v>3858</c:v>
                      </c:pt>
                      <c:pt idx="136">
                        <c:v>3857</c:v>
                      </c:pt>
                      <c:pt idx="137">
                        <c:v>3856</c:v>
                      </c:pt>
                      <c:pt idx="138">
                        <c:v>3855</c:v>
                      </c:pt>
                      <c:pt idx="139">
                        <c:v>3854</c:v>
                      </c:pt>
                      <c:pt idx="140">
                        <c:v>3853</c:v>
                      </c:pt>
                      <c:pt idx="141">
                        <c:v>3852</c:v>
                      </c:pt>
                      <c:pt idx="142">
                        <c:v>3851</c:v>
                      </c:pt>
                      <c:pt idx="143">
                        <c:v>3850</c:v>
                      </c:pt>
                      <c:pt idx="144">
                        <c:v>3849</c:v>
                      </c:pt>
                      <c:pt idx="145">
                        <c:v>3848</c:v>
                      </c:pt>
                      <c:pt idx="146">
                        <c:v>3847</c:v>
                      </c:pt>
                      <c:pt idx="147">
                        <c:v>3846</c:v>
                      </c:pt>
                      <c:pt idx="148">
                        <c:v>3845</c:v>
                      </c:pt>
                      <c:pt idx="149">
                        <c:v>3844</c:v>
                      </c:pt>
                      <c:pt idx="150">
                        <c:v>3843</c:v>
                      </c:pt>
                      <c:pt idx="151">
                        <c:v>3842</c:v>
                      </c:pt>
                      <c:pt idx="152">
                        <c:v>3841</c:v>
                      </c:pt>
                      <c:pt idx="153">
                        <c:v>3840</c:v>
                      </c:pt>
                      <c:pt idx="154">
                        <c:v>3839</c:v>
                      </c:pt>
                      <c:pt idx="155">
                        <c:v>3838</c:v>
                      </c:pt>
                      <c:pt idx="156">
                        <c:v>3837</c:v>
                      </c:pt>
                      <c:pt idx="157">
                        <c:v>3836</c:v>
                      </c:pt>
                      <c:pt idx="158">
                        <c:v>3835</c:v>
                      </c:pt>
                      <c:pt idx="159">
                        <c:v>3834</c:v>
                      </c:pt>
                      <c:pt idx="160">
                        <c:v>3833</c:v>
                      </c:pt>
                      <c:pt idx="161">
                        <c:v>3832</c:v>
                      </c:pt>
                      <c:pt idx="162">
                        <c:v>3831</c:v>
                      </c:pt>
                      <c:pt idx="163">
                        <c:v>3830</c:v>
                      </c:pt>
                      <c:pt idx="164">
                        <c:v>3829</c:v>
                      </c:pt>
                      <c:pt idx="165">
                        <c:v>3828</c:v>
                      </c:pt>
                      <c:pt idx="166">
                        <c:v>3827</c:v>
                      </c:pt>
                      <c:pt idx="167">
                        <c:v>3826</c:v>
                      </c:pt>
                      <c:pt idx="168">
                        <c:v>3825</c:v>
                      </c:pt>
                      <c:pt idx="169">
                        <c:v>3824</c:v>
                      </c:pt>
                      <c:pt idx="170">
                        <c:v>3823</c:v>
                      </c:pt>
                      <c:pt idx="171">
                        <c:v>3822</c:v>
                      </c:pt>
                      <c:pt idx="172">
                        <c:v>3821</c:v>
                      </c:pt>
                      <c:pt idx="173">
                        <c:v>3820</c:v>
                      </c:pt>
                      <c:pt idx="174">
                        <c:v>3819</c:v>
                      </c:pt>
                      <c:pt idx="175">
                        <c:v>3818</c:v>
                      </c:pt>
                      <c:pt idx="176">
                        <c:v>3817</c:v>
                      </c:pt>
                      <c:pt idx="177">
                        <c:v>3816</c:v>
                      </c:pt>
                      <c:pt idx="178">
                        <c:v>3815</c:v>
                      </c:pt>
                      <c:pt idx="179">
                        <c:v>3814</c:v>
                      </c:pt>
                      <c:pt idx="180">
                        <c:v>3813</c:v>
                      </c:pt>
                      <c:pt idx="181">
                        <c:v>3812</c:v>
                      </c:pt>
                      <c:pt idx="182">
                        <c:v>3811</c:v>
                      </c:pt>
                      <c:pt idx="183">
                        <c:v>3810</c:v>
                      </c:pt>
                      <c:pt idx="184">
                        <c:v>3809</c:v>
                      </c:pt>
                      <c:pt idx="185">
                        <c:v>3808</c:v>
                      </c:pt>
                      <c:pt idx="186">
                        <c:v>3807</c:v>
                      </c:pt>
                      <c:pt idx="187">
                        <c:v>3806</c:v>
                      </c:pt>
                      <c:pt idx="188">
                        <c:v>3805</c:v>
                      </c:pt>
                      <c:pt idx="189">
                        <c:v>3804</c:v>
                      </c:pt>
                      <c:pt idx="190">
                        <c:v>3803</c:v>
                      </c:pt>
                      <c:pt idx="191">
                        <c:v>3802</c:v>
                      </c:pt>
                      <c:pt idx="192">
                        <c:v>3801</c:v>
                      </c:pt>
                      <c:pt idx="193">
                        <c:v>3800</c:v>
                      </c:pt>
                      <c:pt idx="194">
                        <c:v>3799</c:v>
                      </c:pt>
                      <c:pt idx="195">
                        <c:v>3798</c:v>
                      </c:pt>
                      <c:pt idx="196">
                        <c:v>3797</c:v>
                      </c:pt>
                      <c:pt idx="197">
                        <c:v>3796</c:v>
                      </c:pt>
                      <c:pt idx="198">
                        <c:v>3795</c:v>
                      </c:pt>
                      <c:pt idx="199">
                        <c:v>3794</c:v>
                      </c:pt>
                      <c:pt idx="200">
                        <c:v>3793</c:v>
                      </c:pt>
                      <c:pt idx="201">
                        <c:v>3792</c:v>
                      </c:pt>
                      <c:pt idx="202">
                        <c:v>3791</c:v>
                      </c:pt>
                      <c:pt idx="203">
                        <c:v>3790</c:v>
                      </c:pt>
                      <c:pt idx="204">
                        <c:v>3789</c:v>
                      </c:pt>
                      <c:pt idx="205">
                        <c:v>3788</c:v>
                      </c:pt>
                      <c:pt idx="206">
                        <c:v>3787</c:v>
                      </c:pt>
                      <c:pt idx="207">
                        <c:v>3786</c:v>
                      </c:pt>
                      <c:pt idx="208">
                        <c:v>3785</c:v>
                      </c:pt>
                      <c:pt idx="209">
                        <c:v>3784</c:v>
                      </c:pt>
                      <c:pt idx="210">
                        <c:v>3783</c:v>
                      </c:pt>
                      <c:pt idx="211">
                        <c:v>3782</c:v>
                      </c:pt>
                      <c:pt idx="212">
                        <c:v>3781</c:v>
                      </c:pt>
                      <c:pt idx="213">
                        <c:v>3780</c:v>
                      </c:pt>
                      <c:pt idx="214">
                        <c:v>3779</c:v>
                      </c:pt>
                      <c:pt idx="215">
                        <c:v>3778</c:v>
                      </c:pt>
                      <c:pt idx="216">
                        <c:v>3777</c:v>
                      </c:pt>
                      <c:pt idx="217">
                        <c:v>3776</c:v>
                      </c:pt>
                      <c:pt idx="218">
                        <c:v>3775</c:v>
                      </c:pt>
                      <c:pt idx="219">
                        <c:v>3774</c:v>
                      </c:pt>
                      <c:pt idx="220">
                        <c:v>3773</c:v>
                      </c:pt>
                      <c:pt idx="221">
                        <c:v>3772</c:v>
                      </c:pt>
                      <c:pt idx="222">
                        <c:v>3771</c:v>
                      </c:pt>
                      <c:pt idx="223">
                        <c:v>3770</c:v>
                      </c:pt>
                      <c:pt idx="224">
                        <c:v>3769</c:v>
                      </c:pt>
                      <c:pt idx="225">
                        <c:v>3768</c:v>
                      </c:pt>
                      <c:pt idx="226">
                        <c:v>3767</c:v>
                      </c:pt>
                      <c:pt idx="227">
                        <c:v>3766</c:v>
                      </c:pt>
                      <c:pt idx="228">
                        <c:v>3765</c:v>
                      </c:pt>
                      <c:pt idx="229">
                        <c:v>3764</c:v>
                      </c:pt>
                      <c:pt idx="230">
                        <c:v>3763</c:v>
                      </c:pt>
                      <c:pt idx="231">
                        <c:v>3762</c:v>
                      </c:pt>
                      <c:pt idx="232">
                        <c:v>3761</c:v>
                      </c:pt>
                      <c:pt idx="233">
                        <c:v>3760</c:v>
                      </c:pt>
                      <c:pt idx="234">
                        <c:v>3759</c:v>
                      </c:pt>
                      <c:pt idx="235">
                        <c:v>3758</c:v>
                      </c:pt>
                      <c:pt idx="236">
                        <c:v>3757</c:v>
                      </c:pt>
                      <c:pt idx="237">
                        <c:v>3756</c:v>
                      </c:pt>
                      <c:pt idx="238">
                        <c:v>3755</c:v>
                      </c:pt>
                      <c:pt idx="239">
                        <c:v>3754</c:v>
                      </c:pt>
                      <c:pt idx="240">
                        <c:v>3753</c:v>
                      </c:pt>
                      <c:pt idx="241">
                        <c:v>3752</c:v>
                      </c:pt>
                      <c:pt idx="242">
                        <c:v>3751</c:v>
                      </c:pt>
                      <c:pt idx="243">
                        <c:v>3750</c:v>
                      </c:pt>
                      <c:pt idx="244">
                        <c:v>3749</c:v>
                      </c:pt>
                      <c:pt idx="245">
                        <c:v>3748</c:v>
                      </c:pt>
                      <c:pt idx="246">
                        <c:v>3747</c:v>
                      </c:pt>
                      <c:pt idx="247">
                        <c:v>3746</c:v>
                      </c:pt>
                      <c:pt idx="248">
                        <c:v>3745</c:v>
                      </c:pt>
                      <c:pt idx="249">
                        <c:v>3744</c:v>
                      </c:pt>
                      <c:pt idx="250">
                        <c:v>3743</c:v>
                      </c:pt>
                      <c:pt idx="251">
                        <c:v>3742</c:v>
                      </c:pt>
                      <c:pt idx="252">
                        <c:v>3741</c:v>
                      </c:pt>
                      <c:pt idx="253">
                        <c:v>3740</c:v>
                      </c:pt>
                      <c:pt idx="254">
                        <c:v>3739</c:v>
                      </c:pt>
                      <c:pt idx="255">
                        <c:v>3738</c:v>
                      </c:pt>
                      <c:pt idx="256">
                        <c:v>3737</c:v>
                      </c:pt>
                      <c:pt idx="257">
                        <c:v>3736</c:v>
                      </c:pt>
                      <c:pt idx="258">
                        <c:v>3735</c:v>
                      </c:pt>
                      <c:pt idx="259">
                        <c:v>3734</c:v>
                      </c:pt>
                      <c:pt idx="260">
                        <c:v>3733</c:v>
                      </c:pt>
                      <c:pt idx="261">
                        <c:v>3732</c:v>
                      </c:pt>
                      <c:pt idx="262">
                        <c:v>3731</c:v>
                      </c:pt>
                      <c:pt idx="263">
                        <c:v>3730</c:v>
                      </c:pt>
                      <c:pt idx="264">
                        <c:v>3729</c:v>
                      </c:pt>
                      <c:pt idx="265">
                        <c:v>3728</c:v>
                      </c:pt>
                      <c:pt idx="266">
                        <c:v>3727</c:v>
                      </c:pt>
                      <c:pt idx="267">
                        <c:v>3726</c:v>
                      </c:pt>
                      <c:pt idx="268">
                        <c:v>3725</c:v>
                      </c:pt>
                      <c:pt idx="269">
                        <c:v>3724</c:v>
                      </c:pt>
                      <c:pt idx="270">
                        <c:v>3723</c:v>
                      </c:pt>
                      <c:pt idx="271">
                        <c:v>3722</c:v>
                      </c:pt>
                      <c:pt idx="272">
                        <c:v>3721</c:v>
                      </c:pt>
                      <c:pt idx="273">
                        <c:v>3720</c:v>
                      </c:pt>
                      <c:pt idx="274">
                        <c:v>3719</c:v>
                      </c:pt>
                      <c:pt idx="275">
                        <c:v>3718</c:v>
                      </c:pt>
                      <c:pt idx="276">
                        <c:v>3717</c:v>
                      </c:pt>
                      <c:pt idx="277">
                        <c:v>3716</c:v>
                      </c:pt>
                      <c:pt idx="278">
                        <c:v>3715</c:v>
                      </c:pt>
                      <c:pt idx="279">
                        <c:v>3714</c:v>
                      </c:pt>
                      <c:pt idx="280">
                        <c:v>3713</c:v>
                      </c:pt>
                      <c:pt idx="281">
                        <c:v>3712</c:v>
                      </c:pt>
                      <c:pt idx="282">
                        <c:v>3711</c:v>
                      </c:pt>
                      <c:pt idx="283">
                        <c:v>3710</c:v>
                      </c:pt>
                      <c:pt idx="284">
                        <c:v>3709</c:v>
                      </c:pt>
                      <c:pt idx="285">
                        <c:v>3708</c:v>
                      </c:pt>
                      <c:pt idx="286">
                        <c:v>3707</c:v>
                      </c:pt>
                      <c:pt idx="287">
                        <c:v>3706</c:v>
                      </c:pt>
                      <c:pt idx="288">
                        <c:v>3705</c:v>
                      </c:pt>
                      <c:pt idx="289">
                        <c:v>3704</c:v>
                      </c:pt>
                      <c:pt idx="290">
                        <c:v>3703</c:v>
                      </c:pt>
                      <c:pt idx="291">
                        <c:v>3702</c:v>
                      </c:pt>
                      <c:pt idx="292">
                        <c:v>3701</c:v>
                      </c:pt>
                      <c:pt idx="293">
                        <c:v>3700</c:v>
                      </c:pt>
                      <c:pt idx="294">
                        <c:v>3699</c:v>
                      </c:pt>
                      <c:pt idx="295">
                        <c:v>3698</c:v>
                      </c:pt>
                      <c:pt idx="296">
                        <c:v>3697</c:v>
                      </c:pt>
                      <c:pt idx="297">
                        <c:v>3696</c:v>
                      </c:pt>
                      <c:pt idx="298">
                        <c:v>3695</c:v>
                      </c:pt>
                      <c:pt idx="299">
                        <c:v>3694</c:v>
                      </c:pt>
                      <c:pt idx="300">
                        <c:v>3693</c:v>
                      </c:pt>
                      <c:pt idx="301">
                        <c:v>3692</c:v>
                      </c:pt>
                      <c:pt idx="302">
                        <c:v>3691</c:v>
                      </c:pt>
                      <c:pt idx="303">
                        <c:v>3690</c:v>
                      </c:pt>
                      <c:pt idx="304">
                        <c:v>3689</c:v>
                      </c:pt>
                      <c:pt idx="305">
                        <c:v>3688</c:v>
                      </c:pt>
                      <c:pt idx="306">
                        <c:v>3687</c:v>
                      </c:pt>
                      <c:pt idx="307">
                        <c:v>3686</c:v>
                      </c:pt>
                      <c:pt idx="308">
                        <c:v>3685</c:v>
                      </c:pt>
                      <c:pt idx="309">
                        <c:v>3684</c:v>
                      </c:pt>
                      <c:pt idx="310">
                        <c:v>3683</c:v>
                      </c:pt>
                      <c:pt idx="311">
                        <c:v>3682</c:v>
                      </c:pt>
                      <c:pt idx="312">
                        <c:v>3681</c:v>
                      </c:pt>
                      <c:pt idx="313">
                        <c:v>3680</c:v>
                      </c:pt>
                      <c:pt idx="314">
                        <c:v>3679</c:v>
                      </c:pt>
                      <c:pt idx="315">
                        <c:v>3678</c:v>
                      </c:pt>
                      <c:pt idx="316">
                        <c:v>3677</c:v>
                      </c:pt>
                      <c:pt idx="317">
                        <c:v>3676</c:v>
                      </c:pt>
                      <c:pt idx="318">
                        <c:v>3675</c:v>
                      </c:pt>
                      <c:pt idx="319">
                        <c:v>3674</c:v>
                      </c:pt>
                      <c:pt idx="320">
                        <c:v>3673</c:v>
                      </c:pt>
                      <c:pt idx="321">
                        <c:v>3672</c:v>
                      </c:pt>
                      <c:pt idx="322">
                        <c:v>3671</c:v>
                      </c:pt>
                      <c:pt idx="323">
                        <c:v>3670</c:v>
                      </c:pt>
                      <c:pt idx="324">
                        <c:v>3669</c:v>
                      </c:pt>
                      <c:pt idx="325">
                        <c:v>3668</c:v>
                      </c:pt>
                      <c:pt idx="326">
                        <c:v>3667</c:v>
                      </c:pt>
                      <c:pt idx="327">
                        <c:v>3666</c:v>
                      </c:pt>
                      <c:pt idx="328">
                        <c:v>3665</c:v>
                      </c:pt>
                      <c:pt idx="329">
                        <c:v>3664</c:v>
                      </c:pt>
                      <c:pt idx="330">
                        <c:v>3663</c:v>
                      </c:pt>
                      <c:pt idx="331">
                        <c:v>3662</c:v>
                      </c:pt>
                      <c:pt idx="332">
                        <c:v>3661</c:v>
                      </c:pt>
                      <c:pt idx="333">
                        <c:v>3660</c:v>
                      </c:pt>
                      <c:pt idx="334">
                        <c:v>3659</c:v>
                      </c:pt>
                      <c:pt idx="335">
                        <c:v>3658</c:v>
                      </c:pt>
                      <c:pt idx="336">
                        <c:v>3657</c:v>
                      </c:pt>
                      <c:pt idx="337">
                        <c:v>3656</c:v>
                      </c:pt>
                      <c:pt idx="338">
                        <c:v>3655</c:v>
                      </c:pt>
                      <c:pt idx="339">
                        <c:v>3654</c:v>
                      </c:pt>
                      <c:pt idx="340">
                        <c:v>3653</c:v>
                      </c:pt>
                      <c:pt idx="341">
                        <c:v>3652</c:v>
                      </c:pt>
                      <c:pt idx="342">
                        <c:v>3651</c:v>
                      </c:pt>
                      <c:pt idx="343">
                        <c:v>3650</c:v>
                      </c:pt>
                      <c:pt idx="344">
                        <c:v>3649</c:v>
                      </c:pt>
                      <c:pt idx="345">
                        <c:v>3648</c:v>
                      </c:pt>
                      <c:pt idx="346">
                        <c:v>3647</c:v>
                      </c:pt>
                      <c:pt idx="347">
                        <c:v>3646</c:v>
                      </c:pt>
                      <c:pt idx="348">
                        <c:v>3645</c:v>
                      </c:pt>
                      <c:pt idx="349">
                        <c:v>3644</c:v>
                      </c:pt>
                      <c:pt idx="350">
                        <c:v>3643</c:v>
                      </c:pt>
                      <c:pt idx="351">
                        <c:v>3642</c:v>
                      </c:pt>
                      <c:pt idx="352">
                        <c:v>3641</c:v>
                      </c:pt>
                      <c:pt idx="353">
                        <c:v>3640</c:v>
                      </c:pt>
                      <c:pt idx="354">
                        <c:v>3639</c:v>
                      </c:pt>
                      <c:pt idx="355">
                        <c:v>3638</c:v>
                      </c:pt>
                      <c:pt idx="356">
                        <c:v>3637</c:v>
                      </c:pt>
                      <c:pt idx="357">
                        <c:v>3636</c:v>
                      </c:pt>
                      <c:pt idx="358">
                        <c:v>3635</c:v>
                      </c:pt>
                      <c:pt idx="359">
                        <c:v>3634</c:v>
                      </c:pt>
                      <c:pt idx="360">
                        <c:v>3633</c:v>
                      </c:pt>
                      <c:pt idx="361">
                        <c:v>3632</c:v>
                      </c:pt>
                      <c:pt idx="362">
                        <c:v>3631</c:v>
                      </c:pt>
                      <c:pt idx="363">
                        <c:v>3630</c:v>
                      </c:pt>
                      <c:pt idx="364">
                        <c:v>3629</c:v>
                      </c:pt>
                      <c:pt idx="365">
                        <c:v>3628</c:v>
                      </c:pt>
                      <c:pt idx="366">
                        <c:v>3627</c:v>
                      </c:pt>
                      <c:pt idx="367">
                        <c:v>3626</c:v>
                      </c:pt>
                      <c:pt idx="368">
                        <c:v>3625</c:v>
                      </c:pt>
                      <c:pt idx="369">
                        <c:v>3624</c:v>
                      </c:pt>
                      <c:pt idx="370">
                        <c:v>3623</c:v>
                      </c:pt>
                      <c:pt idx="371">
                        <c:v>3622</c:v>
                      </c:pt>
                      <c:pt idx="372">
                        <c:v>3621</c:v>
                      </c:pt>
                      <c:pt idx="373">
                        <c:v>3620</c:v>
                      </c:pt>
                      <c:pt idx="374">
                        <c:v>3619</c:v>
                      </c:pt>
                      <c:pt idx="375">
                        <c:v>3618</c:v>
                      </c:pt>
                      <c:pt idx="376">
                        <c:v>3617</c:v>
                      </c:pt>
                      <c:pt idx="377">
                        <c:v>3616</c:v>
                      </c:pt>
                      <c:pt idx="378">
                        <c:v>3615</c:v>
                      </c:pt>
                      <c:pt idx="379">
                        <c:v>3614</c:v>
                      </c:pt>
                      <c:pt idx="380">
                        <c:v>3613</c:v>
                      </c:pt>
                      <c:pt idx="381">
                        <c:v>3612</c:v>
                      </c:pt>
                      <c:pt idx="382">
                        <c:v>3611</c:v>
                      </c:pt>
                      <c:pt idx="383">
                        <c:v>3610</c:v>
                      </c:pt>
                      <c:pt idx="384">
                        <c:v>3609</c:v>
                      </c:pt>
                      <c:pt idx="385">
                        <c:v>3608</c:v>
                      </c:pt>
                      <c:pt idx="386">
                        <c:v>3607</c:v>
                      </c:pt>
                      <c:pt idx="387">
                        <c:v>3606</c:v>
                      </c:pt>
                      <c:pt idx="388">
                        <c:v>3605</c:v>
                      </c:pt>
                      <c:pt idx="389">
                        <c:v>3604</c:v>
                      </c:pt>
                      <c:pt idx="390">
                        <c:v>3603</c:v>
                      </c:pt>
                      <c:pt idx="391">
                        <c:v>3602</c:v>
                      </c:pt>
                      <c:pt idx="392">
                        <c:v>3601</c:v>
                      </c:pt>
                      <c:pt idx="393">
                        <c:v>3600</c:v>
                      </c:pt>
                      <c:pt idx="394">
                        <c:v>3599</c:v>
                      </c:pt>
                      <c:pt idx="395">
                        <c:v>3598</c:v>
                      </c:pt>
                      <c:pt idx="396">
                        <c:v>3597</c:v>
                      </c:pt>
                      <c:pt idx="397">
                        <c:v>3596</c:v>
                      </c:pt>
                      <c:pt idx="398">
                        <c:v>3595</c:v>
                      </c:pt>
                      <c:pt idx="399">
                        <c:v>3594</c:v>
                      </c:pt>
                      <c:pt idx="400">
                        <c:v>3593</c:v>
                      </c:pt>
                      <c:pt idx="401">
                        <c:v>3592</c:v>
                      </c:pt>
                      <c:pt idx="402">
                        <c:v>3591</c:v>
                      </c:pt>
                      <c:pt idx="403">
                        <c:v>3590</c:v>
                      </c:pt>
                      <c:pt idx="404">
                        <c:v>3589</c:v>
                      </c:pt>
                      <c:pt idx="405">
                        <c:v>3588</c:v>
                      </c:pt>
                      <c:pt idx="406">
                        <c:v>3587</c:v>
                      </c:pt>
                      <c:pt idx="407">
                        <c:v>3586</c:v>
                      </c:pt>
                      <c:pt idx="408">
                        <c:v>3585</c:v>
                      </c:pt>
                      <c:pt idx="409">
                        <c:v>3584</c:v>
                      </c:pt>
                      <c:pt idx="410">
                        <c:v>3583</c:v>
                      </c:pt>
                      <c:pt idx="411">
                        <c:v>3582</c:v>
                      </c:pt>
                      <c:pt idx="412">
                        <c:v>3581</c:v>
                      </c:pt>
                      <c:pt idx="413">
                        <c:v>3580</c:v>
                      </c:pt>
                      <c:pt idx="414">
                        <c:v>3579</c:v>
                      </c:pt>
                      <c:pt idx="415">
                        <c:v>3578</c:v>
                      </c:pt>
                      <c:pt idx="416">
                        <c:v>3577</c:v>
                      </c:pt>
                      <c:pt idx="417">
                        <c:v>3576</c:v>
                      </c:pt>
                      <c:pt idx="418">
                        <c:v>3575</c:v>
                      </c:pt>
                      <c:pt idx="419">
                        <c:v>3574</c:v>
                      </c:pt>
                      <c:pt idx="420">
                        <c:v>3573</c:v>
                      </c:pt>
                      <c:pt idx="421">
                        <c:v>3572</c:v>
                      </c:pt>
                      <c:pt idx="422">
                        <c:v>3571</c:v>
                      </c:pt>
                      <c:pt idx="423">
                        <c:v>3570</c:v>
                      </c:pt>
                      <c:pt idx="424">
                        <c:v>3569</c:v>
                      </c:pt>
                      <c:pt idx="425">
                        <c:v>3568</c:v>
                      </c:pt>
                      <c:pt idx="426">
                        <c:v>3567</c:v>
                      </c:pt>
                      <c:pt idx="427">
                        <c:v>3566</c:v>
                      </c:pt>
                      <c:pt idx="428">
                        <c:v>3565</c:v>
                      </c:pt>
                      <c:pt idx="429">
                        <c:v>3564</c:v>
                      </c:pt>
                      <c:pt idx="430">
                        <c:v>3563</c:v>
                      </c:pt>
                      <c:pt idx="431">
                        <c:v>3562</c:v>
                      </c:pt>
                      <c:pt idx="432">
                        <c:v>3561</c:v>
                      </c:pt>
                      <c:pt idx="433">
                        <c:v>3560</c:v>
                      </c:pt>
                      <c:pt idx="434">
                        <c:v>3559</c:v>
                      </c:pt>
                      <c:pt idx="435">
                        <c:v>3558</c:v>
                      </c:pt>
                      <c:pt idx="436">
                        <c:v>3557</c:v>
                      </c:pt>
                      <c:pt idx="437">
                        <c:v>3556</c:v>
                      </c:pt>
                      <c:pt idx="438">
                        <c:v>3555</c:v>
                      </c:pt>
                      <c:pt idx="439">
                        <c:v>3554</c:v>
                      </c:pt>
                      <c:pt idx="440">
                        <c:v>3553</c:v>
                      </c:pt>
                      <c:pt idx="441">
                        <c:v>3552</c:v>
                      </c:pt>
                      <c:pt idx="442">
                        <c:v>3551</c:v>
                      </c:pt>
                      <c:pt idx="443">
                        <c:v>3550</c:v>
                      </c:pt>
                      <c:pt idx="444">
                        <c:v>3549</c:v>
                      </c:pt>
                      <c:pt idx="445">
                        <c:v>3548</c:v>
                      </c:pt>
                      <c:pt idx="446">
                        <c:v>3547</c:v>
                      </c:pt>
                      <c:pt idx="447">
                        <c:v>3546</c:v>
                      </c:pt>
                      <c:pt idx="448">
                        <c:v>3545</c:v>
                      </c:pt>
                      <c:pt idx="449">
                        <c:v>3544</c:v>
                      </c:pt>
                      <c:pt idx="450">
                        <c:v>3543</c:v>
                      </c:pt>
                      <c:pt idx="451">
                        <c:v>3542</c:v>
                      </c:pt>
                      <c:pt idx="452">
                        <c:v>3541</c:v>
                      </c:pt>
                      <c:pt idx="453">
                        <c:v>3540</c:v>
                      </c:pt>
                      <c:pt idx="454">
                        <c:v>3539</c:v>
                      </c:pt>
                      <c:pt idx="455">
                        <c:v>3538</c:v>
                      </c:pt>
                      <c:pt idx="456">
                        <c:v>3537</c:v>
                      </c:pt>
                      <c:pt idx="457">
                        <c:v>3536</c:v>
                      </c:pt>
                      <c:pt idx="458">
                        <c:v>3535</c:v>
                      </c:pt>
                      <c:pt idx="459">
                        <c:v>3534</c:v>
                      </c:pt>
                      <c:pt idx="460">
                        <c:v>3533</c:v>
                      </c:pt>
                      <c:pt idx="461">
                        <c:v>3532</c:v>
                      </c:pt>
                      <c:pt idx="462">
                        <c:v>3531</c:v>
                      </c:pt>
                      <c:pt idx="463">
                        <c:v>3530</c:v>
                      </c:pt>
                      <c:pt idx="464">
                        <c:v>3529</c:v>
                      </c:pt>
                      <c:pt idx="465">
                        <c:v>3528</c:v>
                      </c:pt>
                      <c:pt idx="466">
                        <c:v>3527</c:v>
                      </c:pt>
                      <c:pt idx="467">
                        <c:v>3526</c:v>
                      </c:pt>
                      <c:pt idx="468">
                        <c:v>3525</c:v>
                      </c:pt>
                      <c:pt idx="469">
                        <c:v>3524</c:v>
                      </c:pt>
                      <c:pt idx="470">
                        <c:v>3523</c:v>
                      </c:pt>
                      <c:pt idx="471">
                        <c:v>3522</c:v>
                      </c:pt>
                      <c:pt idx="472">
                        <c:v>3521</c:v>
                      </c:pt>
                      <c:pt idx="473">
                        <c:v>3520</c:v>
                      </c:pt>
                      <c:pt idx="474">
                        <c:v>3519</c:v>
                      </c:pt>
                      <c:pt idx="475">
                        <c:v>3518</c:v>
                      </c:pt>
                      <c:pt idx="476">
                        <c:v>3517</c:v>
                      </c:pt>
                      <c:pt idx="477">
                        <c:v>3516</c:v>
                      </c:pt>
                      <c:pt idx="478">
                        <c:v>3515</c:v>
                      </c:pt>
                      <c:pt idx="479">
                        <c:v>3514</c:v>
                      </c:pt>
                      <c:pt idx="480">
                        <c:v>3513</c:v>
                      </c:pt>
                      <c:pt idx="481">
                        <c:v>3512</c:v>
                      </c:pt>
                      <c:pt idx="482">
                        <c:v>3511</c:v>
                      </c:pt>
                      <c:pt idx="483">
                        <c:v>3510</c:v>
                      </c:pt>
                      <c:pt idx="484">
                        <c:v>3509</c:v>
                      </c:pt>
                      <c:pt idx="485">
                        <c:v>3508</c:v>
                      </c:pt>
                      <c:pt idx="486">
                        <c:v>3507</c:v>
                      </c:pt>
                      <c:pt idx="487">
                        <c:v>3506</c:v>
                      </c:pt>
                      <c:pt idx="488">
                        <c:v>3505</c:v>
                      </c:pt>
                      <c:pt idx="489">
                        <c:v>3504</c:v>
                      </c:pt>
                      <c:pt idx="490">
                        <c:v>3503</c:v>
                      </c:pt>
                      <c:pt idx="491">
                        <c:v>3502</c:v>
                      </c:pt>
                      <c:pt idx="492">
                        <c:v>3501</c:v>
                      </c:pt>
                      <c:pt idx="493">
                        <c:v>3500</c:v>
                      </c:pt>
                      <c:pt idx="494">
                        <c:v>3499</c:v>
                      </c:pt>
                      <c:pt idx="495">
                        <c:v>3498</c:v>
                      </c:pt>
                      <c:pt idx="496">
                        <c:v>3497</c:v>
                      </c:pt>
                      <c:pt idx="497">
                        <c:v>3496</c:v>
                      </c:pt>
                      <c:pt idx="498">
                        <c:v>3495</c:v>
                      </c:pt>
                      <c:pt idx="499">
                        <c:v>3494</c:v>
                      </c:pt>
                      <c:pt idx="500">
                        <c:v>3493</c:v>
                      </c:pt>
                      <c:pt idx="501">
                        <c:v>3492</c:v>
                      </c:pt>
                      <c:pt idx="502">
                        <c:v>3491</c:v>
                      </c:pt>
                      <c:pt idx="503">
                        <c:v>3490</c:v>
                      </c:pt>
                      <c:pt idx="504">
                        <c:v>3489</c:v>
                      </c:pt>
                      <c:pt idx="505">
                        <c:v>3488</c:v>
                      </c:pt>
                      <c:pt idx="506">
                        <c:v>3487</c:v>
                      </c:pt>
                      <c:pt idx="507">
                        <c:v>3486</c:v>
                      </c:pt>
                      <c:pt idx="508">
                        <c:v>3485</c:v>
                      </c:pt>
                      <c:pt idx="509">
                        <c:v>3484</c:v>
                      </c:pt>
                      <c:pt idx="510">
                        <c:v>3483</c:v>
                      </c:pt>
                      <c:pt idx="511">
                        <c:v>3482</c:v>
                      </c:pt>
                      <c:pt idx="512">
                        <c:v>3481</c:v>
                      </c:pt>
                      <c:pt idx="513">
                        <c:v>3480</c:v>
                      </c:pt>
                      <c:pt idx="514">
                        <c:v>3479</c:v>
                      </c:pt>
                      <c:pt idx="515">
                        <c:v>3478</c:v>
                      </c:pt>
                      <c:pt idx="516">
                        <c:v>3477</c:v>
                      </c:pt>
                      <c:pt idx="517">
                        <c:v>3476</c:v>
                      </c:pt>
                      <c:pt idx="518">
                        <c:v>3475</c:v>
                      </c:pt>
                      <c:pt idx="519">
                        <c:v>3474</c:v>
                      </c:pt>
                      <c:pt idx="520">
                        <c:v>3473</c:v>
                      </c:pt>
                      <c:pt idx="521">
                        <c:v>3472</c:v>
                      </c:pt>
                      <c:pt idx="522">
                        <c:v>3471</c:v>
                      </c:pt>
                      <c:pt idx="523">
                        <c:v>3470</c:v>
                      </c:pt>
                      <c:pt idx="524">
                        <c:v>3469</c:v>
                      </c:pt>
                      <c:pt idx="525">
                        <c:v>3468</c:v>
                      </c:pt>
                      <c:pt idx="526">
                        <c:v>3467</c:v>
                      </c:pt>
                      <c:pt idx="527">
                        <c:v>3466</c:v>
                      </c:pt>
                      <c:pt idx="528">
                        <c:v>3465</c:v>
                      </c:pt>
                      <c:pt idx="529">
                        <c:v>3464</c:v>
                      </c:pt>
                      <c:pt idx="530">
                        <c:v>3463</c:v>
                      </c:pt>
                      <c:pt idx="531">
                        <c:v>3462</c:v>
                      </c:pt>
                      <c:pt idx="532">
                        <c:v>3461</c:v>
                      </c:pt>
                      <c:pt idx="533">
                        <c:v>3460</c:v>
                      </c:pt>
                      <c:pt idx="534">
                        <c:v>3459</c:v>
                      </c:pt>
                      <c:pt idx="535">
                        <c:v>3458</c:v>
                      </c:pt>
                      <c:pt idx="536">
                        <c:v>3457</c:v>
                      </c:pt>
                      <c:pt idx="537">
                        <c:v>3456</c:v>
                      </c:pt>
                      <c:pt idx="538">
                        <c:v>3455</c:v>
                      </c:pt>
                      <c:pt idx="539">
                        <c:v>3454</c:v>
                      </c:pt>
                      <c:pt idx="540">
                        <c:v>3453</c:v>
                      </c:pt>
                      <c:pt idx="541">
                        <c:v>3452</c:v>
                      </c:pt>
                      <c:pt idx="542">
                        <c:v>3451</c:v>
                      </c:pt>
                      <c:pt idx="543">
                        <c:v>3450</c:v>
                      </c:pt>
                      <c:pt idx="544">
                        <c:v>3449</c:v>
                      </c:pt>
                      <c:pt idx="545">
                        <c:v>3448</c:v>
                      </c:pt>
                      <c:pt idx="546">
                        <c:v>3447</c:v>
                      </c:pt>
                      <c:pt idx="547">
                        <c:v>3446</c:v>
                      </c:pt>
                      <c:pt idx="548">
                        <c:v>3445</c:v>
                      </c:pt>
                      <c:pt idx="549">
                        <c:v>3444</c:v>
                      </c:pt>
                      <c:pt idx="550">
                        <c:v>3443</c:v>
                      </c:pt>
                      <c:pt idx="551">
                        <c:v>3442</c:v>
                      </c:pt>
                      <c:pt idx="552">
                        <c:v>3441</c:v>
                      </c:pt>
                      <c:pt idx="553">
                        <c:v>3440</c:v>
                      </c:pt>
                      <c:pt idx="554">
                        <c:v>3439</c:v>
                      </c:pt>
                      <c:pt idx="555">
                        <c:v>3438</c:v>
                      </c:pt>
                      <c:pt idx="556">
                        <c:v>3437</c:v>
                      </c:pt>
                      <c:pt idx="557">
                        <c:v>3436</c:v>
                      </c:pt>
                      <c:pt idx="558">
                        <c:v>3435</c:v>
                      </c:pt>
                      <c:pt idx="559">
                        <c:v>3434</c:v>
                      </c:pt>
                      <c:pt idx="560">
                        <c:v>3433</c:v>
                      </c:pt>
                      <c:pt idx="561">
                        <c:v>3432</c:v>
                      </c:pt>
                      <c:pt idx="562">
                        <c:v>3431</c:v>
                      </c:pt>
                      <c:pt idx="563">
                        <c:v>3430</c:v>
                      </c:pt>
                      <c:pt idx="564">
                        <c:v>3429</c:v>
                      </c:pt>
                      <c:pt idx="565">
                        <c:v>3428</c:v>
                      </c:pt>
                      <c:pt idx="566">
                        <c:v>3427</c:v>
                      </c:pt>
                      <c:pt idx="567">
                        <c:v>3426</c:v>
                      </c:pt>
                      <c:pt idx="568">
                        <c:v>3425</c:v>
                      </c:pt>
                      <c:pt idx="569">
                        <c:v>3424</c:v>
                      </c:pt>
                      <c:pt idx="570">
                        <c:v>3423</c:v>
                      </c:pt>
                      <c:pt idx="571">
                        <c:v>3422</c:v>
                      </c:pt>
                      <c:pt idx="572">
                        <c:v>3421</c:v>
                      </c:pt>
                      <c:pt idx="573">
                        <c:v>3420</c:v>
                      </c:pt>
                      <c:pt idx="574">
                        <c:v>3419</c:v>
                      </c:pt>
                      <c:pt idx="575">
                        <c:v>3418</c:v>
                      </c:pt>
                      <c:pt idx="576">
                        <c:v>3417</c:v>
                      </c:pt>
                      <c:pt idx="577">
                        <c:v>3416</c:v>
                      </c:pt>
                      <c:pt idx="578">
                        <c:v>3415</c:v>
                      </c:pt>
                      <c:pt idx="579">
                        <c:v>3414</c:v>
                      </c:pt>
                      <c:pt idx="580">
                        <c:v>3413</c:v>
                      </c:pt>
                      <c:pt idx="581">
                        <c:v>3412</c:v>
                      </c:pt>
                      <c:pt idx="582">
                        <c:v>3411</c:v>
                      </c:pt>
                      <c:pt idx="583">
                        <c:v>3410</c:v>
                      </c:pt>
                      <c:pt idx="584">
                        <c:v>3409</c:v>
                      </c:pt>
                      <c:pt idx="585">
                        <c:v>3408</c:v>
                      </c:pt>
                      <c:pt idx="586">
                        <c:v>3407</c:v>
                      </c:pt>
                      <c:pt idx="587">
                        <c:v>3406</c:v>
                      </c:pt>
                      <c:pt idx="588">
                        <c:v>3405</c:v>
                      </c:pt>
                      <c:pt idx="589">
                        <c:v>3404</c:v>
                      </c:pt>
                      <c:pt idx="590">
                        <c:v>3403</c:v>
                      </c:pt>
                      <c:pt idx="591">
                        <c:v>3402</c:v>
                      </c:pt>
                      <c:pt idx="592">
                        <c:v>3401</c:v>
                      </c:pt>
                      <c:pt idx="593">
                        <c:v>3400</c:v>
                      </c:pt>
                      <c:pt idx="594">
                        <c:v>3399</c:v>
                      </c:pt>
                      <c:pt idx="595">
                        <c:v>3398</c:v>
                      </c:pt>
                      <c:pt idx="596">
                        <c:v>3397</c:v>
                      </c:pt>
                      <c:pt idx="597">
                        <c:v>3396</c:v>
                      </c:pt>
                      <c:pt idx="598">
                        <c:v>3395</c:v>
                      </c:pt>
                      <c:pt idx="599">
                        <c:v>3394</c:v>
                      </c:pt>
                      <c:pt idx="600">
                        <c:v>3393</c:v>
                      </c:pt>
                      <c:pt idx="601">
                        <c:v>3392</c:v>
                      </c:pt>
                      <c:pt idx="602">
                        <c:v>3391</c:v>
                      </c:pt>
                      <c:pt idx="603">
                        <c:v>3390</c:v>
                      </c:pt>
                      <c:pt idx="604">
                        <c:v>3389</c:v>
                      </c:pt>
                      <c:pt idx="605">
                        <c:v>3388</c:v>
                      </c:pt>
                      <c:pt idx="606">
                        <c:v>3387</c:v>
                      </c:pt>
                      <c:pt idx="607">
                        <c:v>3386</c:v>
                      </c:pt>
                      <c:pt idx="608">
                        <c:v>3385</c:v>
                      </c:pt>
                      <c:pt idx="609">
                        <c:v>3384</c:v>
                      </c:pt>
                      <c:pt idx="610">
                        <c:v>3383</c:v>
                      </c:pt>
                      <c:pt idx="611">
                        <c:v>3382</c:v>
                      </c:pt>
                      <c:pt idx="612">
                        <c:v>3381</c:v>
                      </c:pt>
                      <c:pt idx="613">
                        <c:v>3380</c:v>
                      </c:pt>
                      <c:pt idx="614">
                        <c:v>3379</c:v>
                      </c:pt>
                      <c:pt idx="615">
                        <c:v>3378</c:v>
                      </c:pt>
                      <c:pt idx="616">
                        <c:v>3377</c:v>
                      </c:pt>
                      <c:pt idx="617">
                        <c:v>3376</c:v>
                      </c:pt>
                      <c:pt idx="618">
                        <c:v>3375</c:v>
                      </c:pt>
                      <c:pt idx="619">
                        <c:v>3374</c:v>
                      </c:pt>
                      <c:pt idx="620">
                        <c:v>3373</c:v>
                      </c:pt>
                      <c:pt idx="621">
                        <c:v>3372</c:v>
                      </c:pt>
                      <c:pt idx="622">
                        <c:v>3371</c:v>
                      </c:pt>
                      <c:pt idx="623">
                        <c:v>3370</c:v>
                      </c:pt>
                      <c:pt idx="624">
                        <c:v>3369</c:v>
                      </c:pt>
                      <c:pt idx="625">
                        <c:v>3368</c:v>
                      </c:pt>
                      <c:pt idx="626">
                        <c:v>3367</c:v>
                      </c:pt>
                      <c:pt idx="627">
                        <c:v>3366</c:v>
                      </c:pt>
                      <c:pt idx="628">
                        <c:v>3365</c:v>
                      </c:pt>
                      <c:pt idx="629">
                        <c:v>3364</c:v>
                      </c:pt>
                      <c:pt idx="630">
                        <c:v>3363</c:v>
                      </c:pt>
                      <c:pt idx="631">
                        <c:v>3362</c:v>
                      </c:pt>
                      <c:pt idx="632">
                        <c:v>3361</c:v>
                      </c:pt>
                      <c:pt idx="633">
                        <c:v>3360</c:v>
                      </c:pt>
                      <c:pt idx="634">
                        <c:v>3359</c:v>
                      </c:pt>
                      <c:pt idx="635">
                        <c:v>3358</c:v>
                      </c:pt>
                      <c:pt idx="636">
                        <c:v>3357</c:v>
                      </c:pt>
                      <c:pt idx="637">
                        <c:v>3356</c:v>
                      </c:pt>
                      <c:pt idx="638">
                        <c:v>3355</c:v>
                      </c:pt>
                      <c:pt idx="639">
                        <c:v>3354</c:v>
                      </c:pt>
                      <c:pt idx="640">
                        <c:v>3353</c:v>
                      </c:pt>
                      <c:pt idx="641">
                        <c:v>3352</c:v>
                      </c:pt>
                      <c:pt idx="642">
                        <c:v>3351</c:v>
                      </c:pt>
                      <c:pt idx="643">
                        <c:v>3350</c:v>
                      </c:pt>
                      <c:pt idx="644">
                        <c:v>3349</c:v>
                      </c:pt>
                      <c:pt idx="645">
                        <c:v>3348</c:v>
                      </c:pt>
                      <c:pt idx="646">
                        <c:v>3347</c:v>
                      </c:pt>
                      <c:pt idx="647">
                        <c:v>3346</c:v>
                      </c:pt>
                      <c:pt idx="648">
                        <c:v>3345</c:v>
                      </c:pt>
                      <c:pt idx="649">
                        <c:v>3344</c:v>
                      </c:pt>
                      <c:pt idx="650">
                        <c:v>3343</c:v>
                      </c:pt>
                      <c:pt idx="651">
                        <c:v>3342</c:v>
                      </c:pt>
                      <c:pt idx="652">
                        <c:v>3341</c:v>
                      </c:pt>
                      <c:pt idx="653">
                        <c:v>3340</c:v>
                      </c:pt>
                      <c:pt idx="654">
                        <c:v>3339</c:v>
                      </c:pt>
                      <c:pt idx="655">
                        <c:v>3338</c:v>
                      </c:pt>
                      <c:pt idx="656">
                        <c:v>3337</c:v>
                      </c:pt>
                      <c:pt idx="657">
                        <c:v>3336</c:v>
                      </c:pt>
                      <c:pt idx="658">
                        <c:v>3335</c:v>
                      </c:pt>
                      <c:pt idx="659">
                        <c:v>3334</c:v>
                      </c:pt>
                      <c:pt idx="660">
                        <c:v>3333</c:v>
                      </c:pt>
                      <c:pt idx="661">
                        <c:v>3332</c:v>
                      </c:pt>
                      <c:pt idx="662">
                        <c:v>3331</c:v>
                      </c:pt>
                      <c:pt idx="663">
                        <c:v>3330</c:v>
                      </c:pt>
                      <c:pt idx="664">
                        <c:v>3329</c:v>
                      </c:pt>
                      <c:pt idx="665">
                        <c:v>3328</c:v>
                      </c:pt>
                      <c:pt idx="666">
                        <c:v>3327</c:v>
                      </c:pt>
                      <c:pt idx="667">
                        <c:v>3326</c:v>
                      </c:pt>
                      <c:pt idx="668">
                        <c:v>3325</c:v>
                      </c:pt>
                      <c:pt idx="669">
                        <c:v>3324</c:v>
                      </c:pt>
                      <c:pt idx="670">
                        <c:v>3323</c:v>
                      </c:pt>
                      <c:pt idx="671">
                        <c:v>3322</c:v>
                      </c:pt>
                      <c:pt idx="672">
                        <c:v>3321</c:v>
                      </c:pt>
                      <c:pt idx="673">
                        <c:v>3320</c:v>
                      </c:pt>
                      <c:pt idx="674">
                        <c:v>3319</c:v>
                      </c:pt>
                      <c:pt idx="675">
                        <c:v>3318</c:v>
                      </c:pt>
                      <c:pt idx="676">
                        <c:v>3317</c:v>
                      </c:pt>
                      <c:pt idx="677">
                        <c:v>3316</c:v>
                      </c:pt>
                      <c:pt idx="678">
                        <c:v>3315</c:v>
                      </c:pt>
                      <c:pt idx="679">
                        <c:v>3314</c:v>
                      </c:pt>
                      <c:pt idx="680">
                        <c:v>3313</c:v>
                      </c:pt>
                      <c:pt idx="681">
                        <c:v>3312</c:v>
                      </c:pt>
                      <c:pt idx="682">
                        <c:v>3311</c:v>
                      </c:pt>
                      <c:pt idx="683">
                        <c:v>3310</c:v>
                      </c:pt>
                      <c:pt idx="684">
                        <c:v>3309</c:v>
                      </c:pt>
                      <c:pt idx="685">
                        <c:v>3308</c:v>
                      </c:pt>
                      <c:pt idx="686">
                        <c:v>3307</c:v>
                      </c:pt>
                      <c:pt idx="687">
                        <c:v>3306</c:v>
                      </c:pt>
                      <c:pt idx="688">
                        <c:v>3305</c:v>
                      </c:pt>
                      <c:pt idx="689">
                        <c:v>3304</c:v>
                      </c:pt>
                      <c:pt idx="690">
                        <c:v>3303</c:v>
                      </c:pt>
                      <c:pt idx="691">
                        <c:v>3302</c:v>
                      </c:pt>
                      <c:pt idx="692">
                        <c:v>3301</c:v>
                      </c:pt>
                      <c:pt idx="693">
                        <c:v>3300</c:v>
                      </c:pt>
                      <c:pt idx="694">
                        <c:v>3299</c:v>
                      </c:pt>
                      <c:pt idx="695">
                        <c:v>3298</c:v>
                      </c:pt>
                      <c:pt idx="696">
                        <c:v>3297</c:v>
                      </c:pt>
                      <c:pt idx="697">
                        <c:v>3296</c:v>
                      </c:pt>
                      <c:pt idx="698">
                        <c:v>3295</c:v>
                      </c:pt>
                      <c:pt idx="699">
                        <c:v>3294</c:v>
                      </c:pt>
                      <c:pt idx="700">
                        <c:v>3293</c:v>
                      </c:pt>
                      <c:pt idx="701">
                        <c:v>3292</c:v>
                      </c:pt>
                      <c:pt idx="702">
                        <c:v>3291</c:v>
                      </c:pt>
                      <c:pt idx="703">
                        <c:v>3290</c:v>
                      </c:pt>
                      <c:pt idx="704">
                        <c:v>3289</c:v>
                      </c:pt>
                      <c:pt idx="705">
                        <c:v>3288</c:v>
                      </c:pt>
                      <c:pt idx="706">
                        <c:v>3287</c:v>
                      </c:pt>
                      <c:pt idx="707">
                        <c:v>3286</c:v>
                      </c:pt>
                      <c:pt idx="708">
                        <c:v>3285</c:v>
                      </c:pt>
                      <c:pt idx="709">
                        <c:v>3284</c:v>
                      </c:pt>
                      <c:pt idx="710">
                        <c:v>3283</c:v>
                      </c:pt>
                      <c:pt idx="711">
                        <c:v>3282</c:v>
                      </c:pt>
                      <c:pt idx="712">
                        <c:v>3281</c:v>
                      </c:pt>
                      <c:pt idx="713">
                        <c:v>3280</c:v>
                      </c:pt>
                      <c:pt idx="714">
                        <c:v>3279</c:v>
                      </c:pt>
                      <c:pt idx="715">
                        <c:v>3278</c:v>
                      </c:pt>
                      <c:pt idx="716">
                        <c:v>3277</c:v>
                      </c:pt>
                      <c:pt idx="717">
                        <c:v>3276</c:v>
                      </c:pt>
                      <c:pt idx="718">
                        <c:v>3275</c:v>
                      </c:pt>
                      <c:pt idx="719">
                        <c:v>3274</c:v>
                      </c:pt>
                      <c:pt idx="720">
                        <c:v>3273</c:v>
                      </c:pt>
                      <c:pt idx="721">
                        <c:v>3272</c:v>
                      </c:pt>
                      <c:pt idx="722">
                        <c:v>3271</c:v>
                      </c:pt>
                      <c:pt idx="723">
                        <c:v>3270</c:v>
                      </c:pt>
                      <c:pt idx="724">
                        <c:v>3269</c:v>
                      </c:pt>
                      <c:pt idx="725">
                        <c:v>3268</c:v>
                      </c:pt>
                      <c:pt idx="726">
                        <c:v>3267</c:v>
                      </c:pt>
                      <c:pt idx="727">
                        <c:v>3266</c:v>
                      </c:pt>
                      <c:pt idx="728">
                        <c:v>3265</c:v>
                      </c:pt>
                      <c:pt idx="729">
                        <c:v>3264</c:v>
                      </c:pt>
                      <c:pt idx="730">
                        <c:v>3263</c:v>
                      </c:pt>
                      <c:pt idx="731">
                        <c:v>3262</c:v>
                      </c:pt>
                      <c:pt idx="732">
                        <c:v>3261</c:v>
                      </c:pt>
                      <c:pt idx="733">
                        <c:v>3260</c:v>
                      </c:pt>
                      <c:pt idx="734">
                        <c:v>3259</c:v>
                      </c:pt>
                      <c:pt idx="735">
                        <c:v>3258</c:v>
                      </c:pt>
                      <c:pt idx="736">
                        <c:v>3257</c:v>
                      </c:pt>
                      <c:pt idx="737">
                        <c:v>3256</c:v>
                      </c:pt>
                      <c:pt idx="738">
                        <c:v>3255</c:v>
                      </c:pt>
                      <c:pt idx="739">
                        <c:v>3254</c:v>
                      </c:pt>
                      <c:pt idx="740">
                        <c:v>3253</c:v>
                      </c:pt>
                      <c:pt idx="741">
                        <c:v>3252</c:v>
                      </c:pt>
                      <c:pt idx="742">
                        <c:v>3251</c:v>
                      </c:pt>
                      <c:pt idx="743">
                        <c:v>3250</c:v>
                      </c:pt>
                      <c:pt idx="744">
                        <c:v>3249</c:v>
                      </c:pt>
                      <c:pt idx="745">
                        <c:v>3248</c:v>
                      </c:pt>
                      <c:pt idx="746">
                        <c:v>3247</c:v>
                      </c:pt>
                      <c:pt idx="747">
                        <c:v>3246</c:v>
                      </c:pt>
                      <c:pt idx="748">
                        <c:v>3245</c:v>
                      </c:pt>
                      <c:pt idx="749">
                        <c:v>3244</c:v>
                      </c:pt>
                      <c:pt idx="750">
                        <c:v>3243</c:v>
                      </c:pt>
                      <c:pt idx="751">
                        <c:v>3242</c:v>
                      </c:pt>
                      <c:pt idx="752">
                        <c:v>3241</c:v>
                      </c:pt>
                      <c:pt idx="753">
                        <c:v>3240</c:v>
                      </c:pt>
                      <c:pt idx="754">
                        <c:v>3239</c:v>
                      </c:pt>
                      <c:pt idx="755">
                        <c:v>3238</c:v>
                      </c:pt>
                      <c:pt idx="756">
                        <c:v>3237</c:v>
                      </c:pt>
                      <c:pt idx="757">
                        <c:v>3236</c:v>
                      </c:pt>
                      <c:pt idx="758">
                        <c:v>3235</c:v>
                      </c:pt>
                      <c:pt idx="759">
                        <c:v>3234</c:v>
                      </c:pt>
                      <c:pt idx="760">
                        <c:v>3233</c:v>
                      </c:pt>
                      <c:pt idx="761">
                        <c:v>3232</c:v>
                      </c:pt>
                      <c:pt idx="762">
                        <c:v>3231</c:v>
                      </c:pt>
                      <c:pt idx="763">
                        <c:v>3230</c:v>
                      </c:pt>
                      <c:pt idx="764">
                        <c:v>3229</c:v>
                      </c:pt>
                      <c:pt idx="765">
                        <c:v>3228</c:v>
                      </c:pt>
                      <c:pt idx="766">
                        <c:v>3227</c:v>
                      </c:pt>
                      <c:pt idx="767">
                        <c:v>3226</c:v>
                      </c:pt>
                      <c:pt idx="768">
                        <c:v>3225</c:v>
                      </c:pt>
                      <c:pt idx="769">
                        <c:v>3224</c:v>
                      </c:pt>
                      <c:pt idx="770">
                        <c:v>3223</c:v>
                      </c:pt>
                      <c:pt idx="771">
                        <c:v>3222</c:v>
                      </c:pt>
                      <c:pt idx="772">
                        <c:v>3221</c:v>
                      </c:pt>
                      <c:pt idx="773">
                        <c:v>3220</c:v>
                      </c:pt>
                      <c:pt idx="774">
                        <c:v>3219</c:v>
                      </c:pt>
                      <c:pt idx="775">
                        <c:v>3218</c:v>
                      </c:pt>
                      <c:pt idx="776">
                        <c:v>3217</c:v>
                      </c:pt>
                      <c:pt idx="777">
                        <c:v>3216</c:v>
                      </c:pt>
                      <c:pt idx="778">
                        <c:v>3215</c:v>
                      </c:pt>
                      <c:pt idx="779">
                        <c:v>3214</c:v>
                      </c:pt>
                      <c:pt idx="780">
                        <c:v>3213</c:v>
                      </c:pt>
                      <c:pt idx="781">
                        <c:v>3212</c:v>
                      </c:pt>
                      <c:pt idx="782">
                        <c:v>3211</c:v>
                      </c:pt>
                      <c:pt idx="783">
                        <c:v>3210</c:v>
                      </c:pt>
                      <c:pt idx="784">
                        <c:v>3209</c:v>
                      </c:pt>
                      <c:pt idx="785">
                        <c:v>3208</c:v>
                      </c:pt>
                      <c:pt idx="786">
                        <c:v>3207</c:v>
                      </c:pt>
                      <c:pt idx="787">
                        <c:v>3206</c:v>
                      </c:pt>
                      <c:pt idx="788">
                        <c:v>3205</c:v>
                      </c:pt>
                      <c:pt idx="789">
                        <c:v>3204</c:v>
                      </c:pt>
                      <c:pt idx="790">
                        <c:v>3203</c:v>
                      </c:pt>
                      <c:pt idx="791">
                        <c:v>3202</c:v>
                      </c:pt>
                      <c:pt idx="792">
                        <c:v>3201</c:v>
                      </c:pt>
                      <c:pt idx="793">
                        <c:v>3200</c:v>
                      </c:pt>
                      <c:pt idx="794">
                        <c:v>3199</c:v>
                      </c:pt>
                      <c:pt idx="795">
                        <c:v>3198</c:v>
                      </c:pt>
                      <c:pt idx="796">
                        <c:v>3197</c:v>
                      </c:pt>
                      <c:pt idx="797">
                        <c:v>3196</c:v>
                      </c:pt>
                      <c:pt idx="798">
                        <c:v>3195</c:v>
                      </c:pt>
                      <c:pt idx="799">
                        <c:v>3194</c:v>
                      </c:pt>
                      <c:pt idx="800">
                        <c:v>3193</c:v>
                      </c:pt>
                      <c:pt idx="801">
                        <c:v>3192</c:v>
                      </c:pt>
                      <c:pt idx="802">
                        <c:v>3191</c:v>
                      </c:pt>
                      <c:pt idx="803">
                        <c:v>3190</c:v>
                      </c:pt>
                      <c:pt idx="804">
                        <c:v>3189</c:v>
                      </c:pt>
                      <c:pt idx="805">
                        <c:v>3188</c:v>
                      </c:pt>
                      <c:pt idx="806">
                        <c:v>3187</c:v>
                      </c:pt>
                      <c:pt idx="807">
                        <c:v>3186</c:v>
                      </c:pt>
                      <c:pt idx="808">
                        <c:v>3185</c:v>
                      </c:pt>
                      <c:pt idx="809">
                        <c:v>3184</c:v>
                      </c:pt>
                      <c:pt idx="810">
                        <c:v>3183</c:v>
                      </c:pt>
                      <c:pt idx="811">
                        <c:v>3182</c:v>
                      </c:pt>
                      <c:pt idx="812">
                        <c:v>3181</c:v>
                      </c:pt>
                      <c:pt idx="813">
                        <c:v>3180</c:v>
                      </c:pt>
                      <c:pt idx="814">
                        <c:v>3179</c:v>
                      </c:pt>
                      <c:pt idx="815">
                        <c:v>3178</c:v>
                      </c:pt>
                      <c:pt idx="816">
                        <c:v>3177</c:v>
                      </c:pt>
                      <c:pt idx="817">
                        <c:v>3176</c:v>
                      </c:pt>
                      <c:pt idx="818">
                        <c:v>3175</c:v>
                      </c:pt>
                      <c:pt idx="819">
                        <c:v>3174</c:v>
                      </c:pt>
                      <c:pt idx="820">
                        <c:v>3173</c:v>
                      </c:pt>
                      <c:pt idx="821">
                        <c:v>3172</c:v>
                      </c:pt>
                      <c:pt idx="822">
                        <c:v>3171</c:v>
                      </c:pt>
                      <c:pt idx="823">
                        <c:v>3170</c:v>
                      </c:pt>
                      <c:pt idx="824">
                        <c:v>3169</c:v>
                      </c:pt>
                      <c:pt idx="825">
                        <c:v>3168</c:v>
                      </c:pt>
                      <c:pt idx="826">
                        <c:v>3167</c:v>
                      </c:pt>
                      <c:pt idx="827">
                        <c:v>3166</c:v>
                      </c:pt>
                      <c:pt idx="828">
                        <c:v>3165</c:v>
                      </c:pt>
                      <c:pt idx="829">
                        <c:v>3164</c:v>
                      </c:pt>
                      <c:pt idx="830">
                        <c:v>3163</c:v>
                      </c:pt>
                      <c:pt idx="831">
                        <c:v>3162</c:v>
                      </c:pt>
                      <c:pt idx="832">
                        <c:v>3161</c:v>
                      </c:pt>
                      <c:pt idx="833">
                        <c:v>3160</c:v>
                      </c:pt>
                      <c:pt idx="834">
                        <c:v>3159</c:v>
                      </c:pt>
                      <c:pt idx="835">
                        <c:v>3158</c:v>
                      </c:pt>
                      <c:pt idx="836">
                        <c:v>3157</c:v>
                      </c:pt>
                      <c:pt idx="837">
                        <c:v>3156</c:v>
                      </c:pt>
                      <c:pt idx="838">
                        <c:v>3155</c:v>
                      </c:pt>
                      <c:pt idx="839">
                        <c:v>3154</c:v>
                      </c:pt>
                      <c:pt idx="840">
                        <c:v>3153</c:v>
                      </c:pt>
                      <c:pt idx="841">
                        <c:v>3152</c:v>
                      </c:pt>
                      <c:pt idx="842">
                        <c:v>3151</c:v>
                      </c:pt>
                      <c:pt idx="843">
                        <c:v>3150</c:v>
                      </c:pt>
                      <c:pt idx="844">
                        <c:v>3149</c:v>
                      </c:pt>
                      <c:pt idx="845">
                        <c:v>3148</c:v>
                      </c:pt>
                      <c:pt idx="846">
                        <c:v>3147</c:v>
                      </c:pt>
                      <c:pt idx="847">
                        <c:v>3146</c:v>
                      </c:pt>
                      <c:pt idx="848">
                        <c:v>3145</c:v>
                      </c:pt>
                      <c:pt idx="849">
                        <c:v>3144</c:v>
                      </c:pt>
                      <c:pt idx="850">
                        <c:v>3143</c:v>
                      </c:pt>
                      <c:pt idx="851">
                        <c:v>3142</c:v>
                      </c:pt>
                      <c:pt idx="852">
                        <c:v>3141</c:v>
                      </c:pt>
                      <c:pt idx="853">
                        <c:v>3140</c:v>
                      </c:pt>
                      <c:pt idx="854">
                        <c:v>3139</c:v>
                      </c:pt>
                      <c:pt idx="855">
                        <c:v>3138</c:v>
                      </c:pt>
                      <c:pt idx="856">
                        <c:v>3137</c:v>
                      </c:pt>
                      <c:pt idx="857">
                        <c:v>3136</c:v>
                      </c:pt>
                      <c:pt idx="858">
                        <c:v>3135</c:v>
                      </c:pt>
                      <c:pt idx="859">
                        <c:v>3134</c:v>
                      </c:pt>
                      <c:pt idx="860">
                        <c:v>3133</c:v>
                      </c:pt>
                      <c:pt idx="861">
                        <c:v>3132</c:v>
                      </c:pt>
                      <c:pt idx="862">
                        <c:v>3131</c:v>
                      </c:pt>
                      <c:pt idx="863">
                        <c:v>3130</c:v>
                      </c:pt>
                      <c:pt idx="864">
                        <c:v>3129</c:v>
                      </c:pt>
                      <c:pt idx="865">
                        <c:v>3128</c:v>
                      </c:pt>
                      <c:pt idx="866">
                        <c:v>3127</c:v>
                      </c:pt>
                      <c:pt idx="867">
                        <c:v>3126</c:v>
                      </c:pt>
                      <c:pt idx="868">
                        <c:v>3125</c:v>
                      </c:pt>
                      <c:pt idx="869">
                        <c:v>3124</c:v>
                      </c:pt>
                      <c:pt idx="870">
                        <c:v>3123</c:v>
                      </c:pt>
                      <c:pt idx="871">
                        <c:v>3122</c:v>
                      </c:pt>
                      <c:pt idx="872">
                        <c:v>3121</c:v>
                      </c:pt>
                      <c:pt idx="873">
                        <c:v>3120</c:v>
                      </c:pt>
                      <c:pt idx="874">
                        <c:v>3119</c:v>
                      </c:pt>
                      <c:pt idx="875">
                        <c:v>3118</c:v>
                      </c:pt>
                      <c:pt idx="876">
                        <c:v>3117</c:v>
                      </c:pt>
                      <c:pt idx="877">
                        <c:v>3116</c:v>
                      </c:pt>
                      <c:pt idx="878">
                        <c:v>3115</c:v>
                      </c:pt>
                      <c:pt idx="879">
                        <c:v>3114</c:v>
                      </c:pt>
                      <c:pt idx="880">
                        <c:v>3113</c:v>
                      </c:pt>
                      <c:pt idx="881">
                        <c:v>3112</c:v>
                      </c:pt>
                      <c:pt idx="882">
                        <c:v>3111</c:v>
                      </c:pt>
                      <c:pt idx="883">
                        <c:v>3110</c:v>
                      </c:pt>
                      <c:pt idx="884">
                        <c:v>3109</c:v>
                      </c:pt>
                      <c:pt idx="885">
                        <c:v>3108</c:v>
                      </c:pt>
                      <c:pt idx="886">
                        <c:v>3107</c:v>
                      </c:pt>
                      <c:pt idx="887">
                        <c:v>3106</c:v>
                      </c:pt>
                      <c:pt idx="888">
                        <c:v>3105</c:v>
                      </c:pt>
                      <c:pt idx="889">
                        <c:v>3104</c:v>
                      </c:pt>
                      <c:pt idx="890">
                        <c:v>3103</c:v>
                      </c:pt>
                      <c:pt idx="891">
                        <c:v>3102</c:v>
                      </c:pt>
                      <c:pt idx="892">
                        <c:v>3101</c:v>
                      </c:pt>
                      <c:pt idx="893">
                        <c:v>3100</c:v>
                      </c:pt>
                      <c:pt idx="894">
                        <c:v>3099</c:v>
                      </c:pt>
                      <c:pt idx="895">
                        <c:v>3098</c:v>
                      </c:pt>
                      <c:pt idx="896">
                        <c:v>3097</c:v>
                      </c:pt>
                      <c:pt idx="897">
                        <c:v>3096</c:v>
                      </c:pt>
                      <c:pt idx="898">
                        <c:v>3095</c:v>
                      </c:pt>
                      <c:pt idx="899">
                        <c:v>3094</c:v>
                      </c:pt>
                      <c:pt idx="900">
                        <c:v>3093</c:v>
                      </c:pt>
                      <c:pt idx="901">
                        <c:v>3092</c:v>
                      </c:pt>
                      <c:pt idx="902">
                        <c:v>3091</c:v>
                      </c:pt>
                      <c:pt idx="903">
                        <c:v>3090</c:v>
                      </c:pt>
                      <c:pt idx="904">
                        <c:v>3089</c:v>
                      </c:pt>
                      <c:pt idx="905">
                        <c:v>3088</c:v>
                      </c:pt>
                      <c:pt idx="906">
                        <c:v>3087</c:v>
                      </c:pt>
                      <c:pt idx="907">
                        <c:v>3086</c:v>
                      </c:pt>
                      <c:pt idx="908">
                        <c:v>3085</c:v>
                      </c:pt>
                      <c:pt idx="909">
                        <c:v>3084</c:v>
                      </c:pt>
                      <c:pt idx="910">
                        <c:v>3083</c:v>
                      </c:pt>
                      <c:pt idx="911">
                        <c:v>3082</c:v>
                      </c:pt>
                      <c:pt idx="912">
                        <c:v>3081</c:v>
                      </c:pt>
                      <c:pt idx="913">
                        <c:v>3080</c:v>
                      </c:pt>
                      <c:pt idx="914">
                        <c:v>3079</c:v>
                      </c:pt>
                      <c:pt idx="915">
                        <c:v>3078</c:v>
                      </c:pt>
                      <c:pt idx="916">
                        <c:v>3077</c:v>
                      </c:pt>
                      <c:pt idx="917">
                        <c:v>3076</c:v>
                      </c:pt>
                      <c:pt idx="918">
                        <c:v>3075</c:v>
                      </c:pt>
                      <c:pt idx="919">
                        <c:v>3074</c:v>
                      </c:pt>
                      <c:pt idx="920">
                        <c:v>3073</c:v>
                      </c:pt>
                      <c:pt idx="921">
                        <c:v>3072</c:v>
                      </c:pt>
                      <c:pt idx="922">
                        <c:v>3071</c:v>
                      </c:pt>
                      <c:pt idx="923">
                        <c:v>3070</c:v>
                      </c:pt>
                      <c:pt idx="924">
                        <c:v>3069</c:v>
                      </c:pt>
                      <c:pt idx="925">
                        <c:v>3068</c:v>
                      </c:pt>
                      <c:pt idx="926">
                        <c:v>3067</c:v>
                      </c:pt>
                      <c:pt idx="927">
                        <c:v>3066</c:v>
                      </c:pt>
                      <c:pt idx="928">
                        <c:v>3065</c:v>
                      </c:pt>
                      <c:pt idx="929">
                        <c:v>3064</c:v>
                      </c:pt>
                      <c:pt idx="930">
                        <c:v>3063</c:v>
                      </c:pt>
                      <c:pt idx="931">
                        <c:v>3062</c:v>
                      </c:pt>
                      <c:pt idx="932">
                        <c:v>3061</c:v>
                      </c:pt>
                      <c:pt idx="933">
                        <c:v>3060</c:v>
                      </c:pt>
                      <c:pt idx="934">
                        <c:v>3059</c:v>
                      </c:pt>
                      <c:pt idx="935">
                        <c:v>3058</c:v>
                      </c:pt>
                      <c:pt idx="936">
                        <c:v>3057</c:v>
                      </c:pt>
                      <c:pt idx="937">
                        <c:v>3056</c:v>
                      </c:pt>
                      <c:pt idx="938">
                        <c:v>3055</c:v>
                      </c:pt>
                      <c:pt idx="939">
                        <c:v>3054</c:v>
                      </c:pt>
                      <c:pt idx="940">
                        <c:v>3053</c:v>
                      </c:pt>
                      <c:pt idx="941">
                        <c:v>3052</c:v>
                      </c:pt>
                      <c:pt idx="942">
                        <c:v>3051</c:v>
                      </c:pt>
                      <c:pt idx="943">
                        <c:v>3050</c:v>
                      </c:pt>
                      <c:pt idx="944">
                        <c:v>3049</c:v>
                      </c:pt>
                      <c:pt idx="945">
                        <c:v>3048</c:v>
                      </c:pt>
                      <c:pt idx="946">
                        <c:v>3047</c:v>
                      </c:pt>
                      <c:pt idx="947">
                        <c:v>3046</c:v>
                      </c:pt>
                      <c:pt idx="948">
                        <c:v>3045</c:v>
                      </c:pt>
                      <c:pt idx="949">
                        <c:v>3044</c:v>
                      </c:pt>
                      <c:pt idx="950">
                        <c:v>3043</c:v>
                      </c:pt>
                      <c:pt idx="951">
                        <c:v>3042</c:v>
                      </c:pt>
                      <c:pt idx="952">
                        <c:v>3041</c:v>
                      </c:pt>
                      <c:pt idx="953">
                        <c:v>3040</c:v>
                      </c:pt>
                      <c:pt idx="954">
                        <c:v>3039</c:v>
                      </c:pt>
                      <c:pt idx="955">
                        <c:v>3038</c:v>
                      </c:pt>
                      <c:pt idx="956">
                        <c:v>3037</c:v>
                      </c:pt>
                      <c:pt idx="957">
                        <c:v>3036</c:v>
                      </c:pt>
                      <c:pt idx="958">
                        <c:v>3035</c:v>
                      </c:pt>
                      <c:pt idx="959">
                        <c:v>3034</c:v>
                      </c:pt>
                      <c:pt idx="960">
                        <c:v>3033</c:v>
                      </c:pt>
                      <c:pt idx="961">
                        <c:v>3032</c:v>
                      </c:pt>
                      <c:pt idx="962">
                        <c:v>3031</c:v>
                      </c:pt>
                      <c:pt idx="963">
                        <c:v>3030</c:v>
                      </c:pt>
                      <c:pt idx="964">
                        <c:v>3029</c:v>
                      </c:pt>
                      <c:pt idx="965">
                        <c:v>3028</c:v>
                      </c:pt>
                      <c:pt idx="966">
                        <c:v>3027</c:v>
                      </c:pt>
                      <c:pt idx="967">
                        <c:v>3026</c:v>
                      </c:pt>
                      <c:pt idx="968">
                        <c:v>3025</c:v>
                      </c:pt>
                      <c:pt idx="969">
                        <c:v>3024</c:v>
                      </c:pt>
                      <c:pt idx="970">
                        <c:v>3023</c:v>
                      </c:pt>
                      <c:pt idx="971">
                        <c:v>3022</c:v>
                      </c:pt>
                      <c:pt idx="972">
                        <c:v>3021</c:v>
                      </c:pt>
                      <c:pt idx="973">
                        <c:v>3020</c:v>
                      </c:pt>
                      <c:pt idx="974">
                        <c:v>3019</c:v>
                      </c:pt>
                      <c:pt idx="975">
                        <c:v>3018</c:v>
                      </c:pt>
                      <c:pt idx="976">
                        <c:v>3017</c:v>
                      </c:pt>
                      <c:pt idx="977">
                        <c:v>3016</c:v>
                      </c:pt>
                      <c:pt idx="978">
                        <c:v>3015</c:v>
                      </c:pt>
                      <c:pt idx="979">
                        <c:v>3014</c:v>
                      </c:pt>
                      <c:pt idx="980">
                        <c:v>3013</c:v>
                      </c:pt>
                      <c:pt idx="981">
                        <c:v>3012</c:v>
                      </c:pt>
                      <c:pt idx="982">
                        <c:v>3011</c:v>
                      </c:pt>
                      <c:pt idx="983">
                        <c:v>3010</c:v>
                      </c:pt>
                      <c:pt idx="984">
                        <c:v>3009</c:v>
                      </c:pt>
                      <c:pt idx="985">
                        <c:v>3008</c:v>
                      </c:pt>
                      <c:pt idx="986">
                        <c:v>3007</c:v>
                      </c:pt>
                      <c:pt idx="987">
                        <c:v>3006</c:v>
                      </c:pt>
                      <c:pt idx="988">
                        <c:v>3005</c:v>
                      </c:pt>
                      <c:pt idx="989">
                        <c:v>3004</c:v>
                      </c:pt>
                      <c:pt idx="990">
                        <c:v>3003</c:v>
                      </c:pt>
                      <c:pt idx="991">
                        <c:v>3002</c:v>
                      </c:pt>
                      <c:pt idx="992">
                        <c:v>3001</c:v>
                      </c:pt>
                      <c:pt idx="993">
                        <c:v>3000</c:v>
                      </c:pt>
                      <c:pt idx="994">
                        <c:v>2999</c:v>
                      </c:pt>
                      <c:pt idx="995">
                        <c:v>2998</c:v>
                      </c:pt>
                      <c:pt idx="996">
                        <c:v>2997</c:v>
                      </c:pt>
                      <c:pt idx="997">
                        <c:v>2996</c:v>
                      </c:pt>
                      <c:pt idx="998">
                        <c:v>2995</c:v>
                      </c:pt>
                      <c:pt idx="999">
                        <c:v>2994</c:v>
                      </c:pt>
                      <c:pt idx="1000">
                        <c:v>2993</c:v>
                      </c:pt>
                      <c:pt idx="1001">
                        <c:v>2992</c:v>
                      </c:pt>
                      <c:pt idx="1002">
                        <c:v>2991</c:v>
                      </c:pt>
                      <c:pt idx="1003">
                        <c:v>2990</c:v>
                      </c:pt>
                      <c:pt idx="1004">
                        <c:v>2989</c:v>
                      </c:pt>
                      <c:pt idx="1005">
                        <c:v>2988</c:v>
                      </c:pt>
                      <c:pt idx="1006">
                        <c:v>2987</c:v>
                      </c:pt>
                      <c:pt idx="1007">
                        <c:v>2986</c:v>
                      </c:pt>
                      <c:pt idx="1008">
                        <c:v>2985</c:v>
                      </c:pt>
                      <c:pt idx="1009">
                        <c:v>2984</c:v>
                      </c:pt>
                      <c:pt idx="1010">
                        <c:v>2983</c:v>
                      </c:pt>
                      <c:pt idx="1011">
                        <c:v>2982</c:v>
                      </c:pt>
                      <c:pt idx="1012">
                        <c:v>2981</c:v>
                      </c:pt>
                      <c:pt idx="1013">
                        <c:v>2980</c:v>
                      </c:pt>
                      <c:pt idx="1014">
                        <c:v>2979</c:v>
                      </c:pt>
                      <c:pt idx="1015">
                        <c:v>2978</c:v>
                      </c:pt>
                      <c:pt idx="1016">
                        <c:v>2977</c:v>
                      </c:pt>
                      <c:pt idx="1017">
                        <c:v>2976</c:v>
                      </c:pt>
                      <c:pt idx="1018">
                        <c:v>2975</c:v>
                      </c:pt>
                      <c:pt idx="1019">
                        <c:v>2974</c:v>
                      </c:pt>
                      <c:pt idx="1020">
                        <c:v>2973</c:v>
                      </c:pt>
                      <c:pt idx="1021">
                        <c:v>2972</c:v>
                      </c:pt>
                      <c:pt idx="1022">
                        <c:v>2971</c:v>
                      </c:pt>
                      <c:pt idx="1023">
                        <c:v>2970</c:v>
                      </c:pt>
                      <c:pt idx="1024">
                        <c:v>2969</c:v>
                      </c:pt>
                      <c:pt idx="1025">
                        <c:v>2968</c:v>
                      </c:pt>
                      <c:pt idx="1026">
                        <c:v>2967</c:v>
                      </c:pt>
                      <c:pt idx="1027">
                        <c:v>2966</c:v>
                      </c:pt>
                      <c:pt idx="1028">
                        <c:v>2965</c:v>
                      </c:pt>
                      <c:pt idx="1029">
                        <c:v>2964</c:v>
                      </c:pt>
                      <c:pt idx="1030">
                        <c:v>2963</c:v>
                      </c:pt>
                      <c:pt idx="1031">
                        <c:v>2962</c:v>
                      </c:pt>
                      <c:pt idx="1032">
                        <c:v>2961</c:v>
                      </c:pt>
                      <c:pt idx="1033">
                        <c:v>2960</c:v>
                      </c:pt>
                      <c:pt idx="1034">
                        <c:v>2959</c:v>
                      </c:pt>
                      <c:pt idx="1035">
                        <c:v>2958</c:v>
                      </c:pt>
                      <c:pt idx="1036">
                        <c:v>2957</c:v>
                      </c:pt>
                      <c:pt idx="1037">
                        <c:v>2956</c:v>
                      </c:pt>
                      <c:pt idx="1038">
                        <c:v>2955</c:v>
                      </c:pt>
                      <c:pt idx="1039">
                        <c:v>2954</c:v>
                      </c:pt>
                      <c:pt idx="1040">
                        <c:v>2953</c:v>
                      </c:pt>
                      <c:pt idx="1041">
                        <c:v>2952</c:v>
                      </c:pt>
                      <c:pt idx="1042">
                        <c:v>2951</c:v>
                      </c:pt>
                      <c:pt idx="1043">
                        <c:v>2950</c:v>
                      </c:pt>
                      <c:pt idx="1044">
                        <c:v>2949</c:v>
                      </c:pt>
                      <c:pt idx="1045">
                        <c:v>2948</c:v>
                      </c:pt>
                      <c:pt idx="1046">
                        <c:v>2947</c:v>
                      </c:pt>
                      <c:pt idx="1047">
                        <c:v>2946</c:v>
                      </c:pt>
                      <c:pt idx="1048">
                        <c:v>2945</c:v>
                      </c:pt>
                      <c:pt idx="1049">
                        <c:v>2944</c:v>
                      </c:pt>
                      <c:pt idx="1050">
                        <c:v>2943</c:v>
                      </c:pt>
                      <c:pt idx="1051">
                        <c:v>2942</c:v>
                      </c:pt>
                      <c:pt idx="1052">
                        <c:v>2941</c:v>
                      </c:pt>
                      <c:pt idx="1053">
                        <c:v>2940</c:v>
                      </c:pt>
                      <c:pt idx="1054">
                        <c:v>2939</c:v>
                      </c:pt>
                      <c:pt idx="1055">
                        <c:v>2938</c:v>
                      </c:pt>
                      <c:pt idx="1056">
                        <c:v>2937</c:v>
                      </c:pt>
                      <c:pt idx="1057">
                        <c:v>2936</c:v>
                      </c:pt>
                      <c:pt idx="1058">
                        <c:v>2935</c:v>
                      </c:pt>
                      <c:pt idx="1059">
                        <c:v>2934</c:v>
                      </c:pt>
                      <c:pt idx="1060">
                        <c:v>2933</c:v>
                      </c:pt>
                      <c:pt idx="1061">
                        <c:v>2932</c:v>
                      </c:pt>
                      <c:pt idx="1062">
                        <c:v>2931</c:v>
                      </c:pt>
                      <c:pt idx="1063">
                        <c:v>2930</c:v>
                      </c:pt>
                      <c:pt idx="1064">
                        <c:v>2929</c:v>
                      </c:pt>
                      <c:pt idx="1065">
                        <c:v>2928</c:v>
                      </c:pt>
                      <c:pt idx="1066">
                        <c:v>2927</c:v>
                      </c:pt>
                      <c:pt idx="1067">
                        <c:v>2926</c:v>
                      </c:pt>
                      <c:pt idx="1068">
                        <c:v>2925</c:v>
                      </c:pt>
                      <c:pt idx="1069">
                        <c:v>2924</c:v>
                      </c:pt>
                      <c:pt idx="1070">
                        <c:v>2923</c:v>
                      </c:pt>
                      <c:pt idx="1071">
                        <c:v>2922</c:v>
                      </c:pt>
                      <c:pt idx="1072">
                        <c:v>2921</c:v>
                      </c:pt>
                      <c:pt idx="1073">
                        <c:v>2920</c:v>
                      </c:pt>
                      <c:pt idx="1074">
                        <c:v>2919</c:v>
                      </c:pt>
                      <c:pt idx="1075">
                        <c:v>2918</c:v>
                      </c:pt>
                      <c:pt idx="1076">
                        <c:v>2917</c:v>
                      </c:pt>
                      <c:pt idx="1077">
                        <c:v>2916</c:v>
                      </c:pt>
                      <c:pt idx="1078">
                        <c:v>2915</c:v>
                      </c:pt>
                      <c:pt idx="1079">
                        <c:v>2914</c:v>
                      </c:pt>
                      <c:pt idx="1080">
                        <c:v>2913</c:v>
                      </c:pt>
                      <c:pt idx="1081">
                        <c:v>2912</c:v>
                      </c:pt>
                      <c:pt idx="1082">
                        <c:v>2911</c:v>
                      </c:pt>
                      <c:pt idx="1083">
                        <c:v>2910</c:v>
                      </c:pt>
                      <c:pt idx="1084">
                        <c:v>2909</c:v>
                      </c:pt>
                      <c:pt idx="1085">
                        <c:v>2908</c:v>
                      </c:pt>
                      <c:pt idx="1086">
                        <c:v>2907</c:v>
                      </c:pt>
                      <c:pt idx="1087">
                        <c:v>2906</c:v>
                      </c:pt>
                      <c:pt idx="1088">
                        <c:v>2905</c:v>
                      </c:pt>
                      <c:pt idx="1089">
                        <c:v>2904</c:v>
                      </c:pt>
                      <c:pt idx="1090">
                        <c:v>2903</c:v>
                      </c:pt>
                      <c:pt idx="1091">
                        <c:v>2902</c:v>
                      </c:pt>
                      <c:pt idx="1092">
                        <c:v>2901</c:v>
                      </c:pt>
                      <c:pt idx="1093">
                        <c:v>2900</c:v>
                      </c:pt>
                      <c:pt idx="1094">
                        <c:v>2899</c:v>
                      </c:pt>
                      <c:pt idx="1095">
                        <c:v>2898</c:v>
                      </c:pt>
                      <c:pt idx="1096">
                        <c:v>2897</c:v>
                      </c:pt>
                      <c:pt idx="1097">
                        <c:v>2896</c:v>
                      </c:pt>
                      <c:pt idx="1098">
                        <c:v>2895</c:v>
                      </c:pt>
                      <c:pt idx="1099">
                        <c:v>2894</c:v>
                      </c:pt>
                      <c:pt idx="1100">
                        <c:v>2893</c:v>
                      </c:pt>
                      <c:pt idx="1101">
                        <c:v>2892</c:v>
                      </c:pt>
                      <c:pt idx="1102">
                        <c:v>2891</c:v>
                      </c:pt>
                      <c:pt idx="1103">
                        <c:v>2890</c:v>
                      </c:pt>
                      <c:pt idx="1104">
                        <c:v>2889</c:v>
                      </c:pt>
                      <c:pt idx="1105">
                        <c:v>2888</c:v>
                      </c:pt>
                      <c:pt idx="1106">
                        <c:v>2887</c:v>
                      </c:pt>
                      <c:pt idx="1107">
                        <c:v>2886</c:v>
                      </c:pt>
                      <c:pt idx="1108">
                        <c:v>2885</c:v>
                      </c:pt>
                      <c:pt idx="1109">
                        <c:v>2884</c:v>
                      </c:pt>
                      <c:pt idx="1110">
                        <c:v>2883</c:v>
                      </c:pt>
                      <c:pt idx="1111">
                        <c:v>2882</c:v>
                      </c:pt>
                      <c:pt idx="1112">
                        <c:v>2881</c:v>
                      </c:pt>
                      <c:pt idx="1113">
                        <c:v>2880</c:v>
                      </c:pt>
                      <c:pt idx="1114">
                        <c:v>2879</c:v>
                      </c:pt>
                      <c:pt idx="1115">
                        <c:v>2878</c:v>
                      </c:pt>
                      <c:pt idx="1116">
                        <c:v>2877</c:v>
                      </c:pt>
                      <c:pt idx="1117">
                        <c:v>2876</c:v>
                      </c:pt>
                      <c:pt idx="1118">
                        <c:v>2875</c:v>
                      </c:pt>
                      <c:pt idx="1119">
                        <c:v>2874</c:v>
                      </c:pt>
                      <c:pt idx="1120">
                        <c:v>2873</c:v>
                      </c:pt>
                      <c:pt idx="1121">
                        <c:v>2872</c:v>
                      </c:pt>
                      <c:pt idx="1122">
                        <c:v>2871</c:v>
                      </c:pt>
                      <c:pt idx="1123">
                        <c:v>2870</c:v>
                      </c:pt>
                      <c:pt idx="1124">
                        <c:v>2869</c:v>
                      </c:pt>
                      <c:pt idx="1125">
                        <c:v>2868</c:v>
                      </c:pt>
                      <c:pt idx="1126">
                        <c:v>2867</c:v>
                      </c:pt>
                      <c:pt idx="1127">
                        <c:v>2866</c:v>
                      </c:pt>
                      <c:pt idx="1128">
                        <c:v>2865</c:v>
                      </c:pt>
                      <c:pt idx="1129">
                        <c:v>2864</c:v>
                      </c:pt>
                      <c:pt idx="1130">
                        <c:v>2863</c:v>
                      </c:pt>
                      <c:pt idx="1131">
                        <c:v>2862</c:v>
                      </c:pt>
                      <c:pt idx="1132">
                        <c:v>2861</c:v>
                      </c:pt>
                      <c:pt idx="1133">
                        <c:v>2860</c:v>
                      </c:pt>
                      <c:pt idx="1134">
                        <c:v>2859</c:v>
                      </c:pt>
                      <c:pt idx="1135">
                        <c:v>2858</c:v>
                      </c:pt>
                      <c:pt idx="1136">
                        <c:v>2857</c:v>
                      </c:pt>
                      <c:pt idx="1137">
                        <c:v>2856</c:v>
                      </c:pt>
                      <c:pt idx="1138">
                        <c:v>2855</c:v>
                      </c:pt>
                      <c:pt idx="1139">
                        <c:v>2854</c:v>
                      </c:pt>
                      <c:pt idx="1140">
                        <c:v>2853</c:v>
                      </c:pt>
                      <c:pt idx="1141">
                        <c:v>2852</c:v>
                      </c:pt>
                      <c:pt idx="1142">
                        <c:v>2851</c:v>
                      </c:pt>
                      <c:pt idx="1143">
                        <c:v>2850</c:v>
                      </c:pt>
                      <c:pt idx="1144">
                        <c:v>2849</c:v>
                      </c:pt>
                      <c:pt idx="1145">
                        <c:v>2848</c:v>
                      </c:pt>
                      <c:pt idx="1146">
                        <c:v>2847</c:v>
                      </c:pt>
                      <c:pt idx="1147">
                        <c:v>2846</c:v>
                      </c:pt>
                      <c:pt idx="1148">
                        <c:v>2845</c:v>
                      </c:pt>
                      <c:pt idx="1149">
                        <c:v>2844</c:v>
                      </c:pt>
                      <c:pt idx="1150">
                        <c:v>2843</c:v>
                      </c:pt>
                      <c:pt idx="1151">
                        <c:v>2842</c:v>
                      </c:pt>
                      <c:pt idx="1152">
                        <c:v>2841</c:v>
                      </c:pt>
                      <c:pt idx="1153">
                        <c:v>2840</c:v>
                      </c:pt>
                      <c:pt idx="1154">
                        <c:v>2839</c:v>
                      </c:pt>
                      <c:pt idx="1155">
                        <c:v>2838</c:v>
                      </c:pt>
                      <c:pt idx="1156">
                        <c:v>2837</c:v>
                      </c:pt>
                      <c:pt idx="1157">
                        <c:v>2836</c:v>
                      </c:pt>
                      <c:pt idx="1158">
                        <c:v>2835</c:v>
                      </c:pt>
                      <c:pt idx="1159">
                        <c:v>2834</c:v>
                      </c:pt>
                      <c:pt idx="1160">
                        <c:v>2833</c:v>
                      </c:pt>
                      <c:pt idx="1161">
                        <c:v>2832</c:v>
                      </c:pt>
                      <c:pt idx="1162">
                        <c:v>2831</c:v>
                      </c:pt>
                      <c:pt idx="1163">
                        <c:v>2830</c:v>
                      </c:pt>
                      <c:pt idx="1164">
                        <c:v>2829</c:v>
                      </c:pt>
                      <c:pt idx="1165">
                        <c:v>2828</c:v>
                      </c:pt>
                      <c:pt idx="1166">
                        <c:v>2827</c:v>
                      </c:pt>
                      <c:pt idx="1167">
                        <c:v>2826</c:v>
                      </c:pt>
                      <c:pt idx="1168">
                        <c:v>2825</c:v>
                      </c:pt>
                      <c:pt idx="1169">
                        <c:v>2824</c:v>
                      </c:pt>
                      <c:pt idx="1170">
                        <c:v>2823</c:v>
                      </c:pt>
                      <c:pt idx="1171">
                        <c:v>2822</c:v>
                      </c:pt>
                      <c:pt idx="1172">
                        <c:v>2821</c:v>
                      </c:pt>
                      <c:pt idx="1173">
                        <c:v>2820</c:v>
                      </c:pt>
                      <c:pt idx="1174">
                        <c:v>2819</c:v>
                      </c:pt>
                      <c:pt idx="1175">
                        <c:v>2818</c:v>
                      </c:pt>
                      <c:pt idx="1176">
                        <c:v>2817</c:v>
                      </c:pt>
                      <c:pt idx="1177">
                        <c:v>2816</c:v>
                      </c:pt>
                      <c:pt idx="1178">
                        <c:v>2815</c:v>
                      </c:pt>
                      <c:pt idx="1179">
                        <c:v>2814</c:v>
                      </c:pt>
                      <c:pt idx="1180">
                        <c:v>2813</c:v>
                      </c:pt>
                      <c:pt idx="1181">
                        <c:v>2812</c:v>
                      </c:pt>
                      <c:pt idx="1182">
                        <c:v>2811</c:v>
                      </c:pt>
                      <c:pt idx="1183">
                        <c:v>2810</c:v>
                      </c:pt>
                      <c:pt idx="1184">
                        <c:v>2809</c:v>
                      </c:pt>
                      <c:pt idx="1185">
                        <c:v>2808</c:v>
                      </c:pt>
                      <c:pt idx="1186">
                        <c:v>2807</c:v>
                      </c:pt>
                      <c:pt idx="1187">
                        <c:v>2806</c:v>
                      </c:pt>
                      <c:pt idx="1188">
                        <c:v>2805</c:v>
                      </c:pt>
                      <c:pt idx="1189">
                        <c:v>2804</c:v>
                      </c:pt>
                      <c:pt idx="1190">
                        <c:v>2803</c:v>
                      </c:pt>
                      <c:pt idx="1191">
                        <c:v>2802</c:v>
                      </c:pt>
                      <c:pt idx="1192">
                        <c:v>2801</c:v>
                      </c:pt>
                      <c:pt idx="1193">
                        <c:v>2800</c:v>
                      </c:pt>
                      <c:pt idx="1194">
                        <c:v>2799</c:v>
                      </c:pt>
                      <c:pt idx="1195">
                        <c:v>2798</c:v>
                      </c:pt>
                      <c:pt idx="1196">
                        <c:v>2797</c:v>
                      </c:pt>
                      <c:pt idx="1197">
                        <c:v>2796</c:v>
                      </c:pt>
                      <c:pt idx="1198">
                        <c:v>2795</c:v>
                      </c:pt>
                      <c:pt idx="1199">
                        <c:v>2794</c:v>
                      </c:pt>
                      <c:pt idx="1200">
                        <c:v>2793</c:v>
                      </c:pt>
                      <c:pt idx="1201">
                        <c:v>2792</c:v>
                      </c:pt>
                      <c:pt idx="1202">
                        <c:v>2791</c:v>
                      </c:pt>
                      <c:pt idx="1203">
                        <c:v>2790</c:v>
                      </c:pt>
                      <c:pt idx="1204">
                        <c:v>2789</c:v>
                      </c:pt>
                      <c:pt idx="1205">
                        <c:v>2788</c:v>
                      </c:pt>
                      <c:pt idx="1206">
                        <c:v>2787</c:v>
                      </c:pt>
                      <c:pt idx="1207">
                        <c:v>2786</c:v>
                      </c:pt>
                      <c:pt idx="1208">
                        <c:v>2785</c:v>
                      </c:pt>
                      <c:pt idx="1209">
                        <c:v>2784</c:v>
                      </c:pt>
                      <c:pt idx="1210">
                        <c:v>2783</c:v>
                      </c:pt>
                      <c:pt idx="1211">
                        <c:v>2782</c:v>
                      </c:pt>
                      <c:pt idx="1212">
                        <c:v>2781</c:v>
                      </c:pt>
                      <c:pt idx="1213">
                        <c:v>2780</c:v>
                      </c:pt>
                      <c:pt idx="1214">
                        <c:v>2779</c:v>
                      </c:pt>
                      <c:pt idx="1215">
                        <c:v>2778</c:v>
                      </c:pt>
                      <c:pt idx="1216">
                        <c:v>2777</c:v>
                      </c:pt>
                      <c:pt idx="1217">
                        <c:v>2776</c:v>
                      </c:pt>
                      <c:pt idx="1218">
                        <c:v>2775</c:v>
                      </c:pt>
                      <c:pt idx="1219">
                        <c:v>2774</c:v>
                      </c:pt>
                      <c:pt idx="1220">
                        <c:v>2773</c:v>
                      </c:pt>
                      <c:pt idx="1221">
                        <c:v>2772</c:v>
                      </c:pt>
                      <c:pt idx="1222">
                        <c:v>2771</c:v>
                      </c:pt>
                      <c:pt idx="1223">
                        <c:v>2770</c:v>
                      </c:pt>
                      <c:pt idx="1224">
                        <c:v>2769</c:v>
                      </c:pt>
                      <c:pt idx="1225">
                        <c:v>2768</c:v>
                      </c:pt>
                      <c:pt idx="1226">
                        <c:v>2767</c:v>
                      </c:pt>
                      <c:pt idx="1227">
                        <c:v>2766</c:v>
                      </c:pt>
                      <c:pt idx="1228">
                        <c:v>2765</c:v>
                      </c:pt>
                      <c:pt idx="1229">
                        <c:v>2764</c:v>
                      </c:pt>
                      <c:pt idx="1230">
                        <c:v>2763</c:v>
                      </c:pt>
                      <c:pt idx="1231">
                        <c:v>2762</c:v>
                      </c:pt>
                      <c:pt idx="1232">
                        <c:v>2761</c:v>
                      </c:pt>
                      <c:pt idx="1233">
                        <c:v>2760</c:v>
                      </c:pt>
                      <c:pt idx="1234">
                        <c:v>2759</c:v>
                      </c:pt>
                      <c:pt idx="1235">
                        <c:v>2758</c:v>
                      </c:pt>
                      <c:pt idx="1236">
                        <c:v>2757</c:v>
                      </c:pt>
                      <c:pt idx="1237">
                        <c:v>2756</c:v>
                      </c:pt>
                      <c:pt idx="1238">
                        <c:v>2755</c:v>
                      </c:pt>
                      <c:pt idx="1239">
                        <c:v>2754</c:v>
                      </c:pt>
                      <c:pt idx="1240">
                        <c:v>2753</c:v>
                      </c:pt>
                      <c:pt idx="1241">
                        <c:v>2752</c:v>
                      </c:pt>
                      <c:pt idx="1242">
                        <c:v>2751</c:v>
                      </c:pt>
                      <c:pt idx="1243">
                        <c:v>2750</c:v>
                      </c:pt>
                      <c:pt idx="1244">
                        <c:v>2749</c:v>
                      </c:pt>
                      <c:pt idx="1245">
                        <c:v>2748</c:v>
                      </c:pt>
                      <c:pt idx="1246">
                        <c:v>2747</c:v>
                      </c:pt>
                      <c:pt idx="1247">
                        <c:v>2746</c:v>
                      </c:pt>
                      <c:pt idx="1248">
                        <c:v>2745</c:v>
                      </c:pt>
                      <c:pt idx="1249">
                        <c:v>2744</c:v>
                      </c:pt>
                      <c:pt idx="1250">
                        <c:v>2743</c:v>
                      </c:pt>
                      <c:pt idx="1251">
                        <c:v>2742</c:v>
                      </c:pt>
                      <c:pt idx="1252">
                        <c:v>2741</c:v>
                      </c:pt>
                      <c:pt idx="1253">
                        <c:v>2740</c:v>
                      </c:pt>
                      <c:pt idx="1254">
                        <c:v>2739</c:v>
                      </c:pt>
                      <c:pt idx="1255">
                        <c:v>2738</c:v>
                      </c:pt>
                      <c:pt idx="1256">
                        <c:v>2737</c:v>
                      </c:pt>
                      <c:pt idx="1257">
                        <c:v>2736</c:v>
                      </c:pt>
                      <c:pt idx="1258">
                        <c:v>2735</c:v>
                      </c:pt>
                      <c:pt idx="1259">
                        <c:v>2734</c:v>
                      </c:pt>
                      <c:pt idx="1260">
                        <c:v>2733</c:v>
                      </c:pt>
                      <c:pt idx="1261">
                        <c:v>2732</c:v>
                      </c:pt>
                      <c:pt idx="1262">
                        <c:v>2731</c:v>
                      </c:pt>
                      <c:pt idx="1263">
                        <c:v>2730</c:v>
                      </c:pt>
                      <c:pt idx="1264">
                        <c:v>2729</c:v>
                      </c:pt>
                      <c:pt idx="1265">
                        <c:v>2728</c:v>
                      </c:pt>
                      <c:pt idx="1266">
                        <c:v>2727</c:v>
                      </c:pt>
                      <c:pt idx="1267">
                        <c:v>2726</c:v>
                      </c:pt>
                      <c:pt idx="1268">
                        <c:v>2725</c:v>
                      </c:pt>
                      <c:pt idx="1269">
                        <c:v>2724</c:v>
                      </c:pt>
                      <c:pt idx="1270">
                        <c:v>2723</c:v>
                      </c:pt>
                      <c:pt idx="1271">
                        <c:v>2722</c:v>
                      </c:pt>
                      <c:pt idx="1272">
                        <c:v>2721</c:v>
                      </c:pt>
                      <c:pt idx="1273">
                        <c:v>2720</c:v>
                      </c:pt>
                      <c:pt idx="1274">
                        <c:v>2719</c:v>
                      </c:pt>
                      <c:pt idx="1275">
                        <c:v>2718</c:v>
                      </c:pt>
                      <c:pt idx="1276">
                        <c:v>2717</c:v>
                      </c:pt>
                      <c:pt idx="1277">
                        <c:v>2716</c:v>
                      </c:pt>
                      <c:pt idx="1278">
                        <c:v>2715</c:v>
                      </c:pt>
                      <c:pt idx="1279">
                        <c:v>2714</c:v>
                      </c:pt>
                      <c:pt idx="1280">
                        <c:v>2713</c:v>
                      </c:pt>
                      <c:pt idx="1281">
                        <c:v>2712</c:v>
                      </c:pt>
                      <c:pt idx="1282">
                        <c:v>2711</c:v>
                      </c:pt>
                      <c:pt idx="1283">
                        <c:v>2710</c:v>
                      </c:pt>
                      <c:pt idx="1284">
                        <c:v>2709</c:v>
                      </c:pt>
                      <c:pt idx="1285">
                        <c:v>2708</c:v>
                      </c:pt>
                      <c:pt idx="1286">
                        <c:v>2707</c:v>
                      </c:pt>
                      <c:pt idx="1287">
                        <c:v>2706</c:v>
                      </c:pt>
                      <c:pt idx="1288">
                        <c:v>2705</c:v>
                      </c:pt>
                      <c:pt idx="1289">
                        <c:v>2704</c:v>
                      </c:pt>
                      <c:pt idx="1290">
                        <c:v>2703</c:v>
                      </c:pt>
                      <c:pt idx="1291">
                        <c:v>2702</c:v>
                      </c:pt>
                      <c:pt idx="1292">
                        <c:v>2701</c:v>
                      </c:pt>
                      <c:pt idx="1293">
                        <c:v>2700</c:v>
                      </c:pt>
                      <c:pt idx="1294">
                        <c:v>2699</c:v>
                      </c:pt>
                      <c:pt idx="1295">
                        <c:v>2698</c:v>
                      </c:pt>
                      <c:pt idx="1296">
                        <c:v>2697</c:v>
                      </c:pt>
                      <c:pt idx="1297">
                        <c:v>2696</c:v>
                      </c:pt>
                      <c:pt idx="1298">
                        <c:v>2695</c:v>
                      </c:pt>
                      <c:pt idx="1299">
                        <c:v>2694</c:v>
                      </c:pt>
                      <c:pt idx="1300">
                        <c:v>2693</c:v>
                      </c:pt>
                      <c:pt idx="1301">
                        <c:v>2692</c:v>
                      </c:pt>
                      <c:pt idx="1302">
                        <c:v>2691</c:v>
                      </c:pt>
                      <c:pt idx="1303">
                        <c:v>2690</c:v>
                      </c:pt>
                      <c:pt idx="1304">
                        <c:v>2689</c:v>
                      </c:pt>
                      <c:pt idx="1305">
                        <c:v>2688</c:v>
                      </c:pt>
                      <c:pt idx="1306">
                        <c:v>2687</c:v>
                      </c:pt>
                      <c:pt idx="1307">
                        <c:v>2686</c:v>
                      </c:pt>
                      <c:pt idx="1308">
                        <c:v>2685</c:v>
                      </c:pt>
                      <c:pt idx="1309">
                        <c:v>2684</c:v>
                      </c:pt>
                      <c:pt idx="1310">
                        <c:v>2683</c:v>
                      </c:pt>
                      <c:pt idx="1311">
                        <c:v>2682</c:v>
                      </c:pt>
                      <c:pt idx="1312">
                        <c:v>2681</c:v>
                      </c:pt>
                      <c:pt idx="1313">
                        <c:v>2680</c:v>
                      </c:pt>
                      <c:pt idx="1314">
                        <c:v>2679</c:v>
                      </c:pt>
                      <c:pt idx="1315">
                        <c:v>2678</c:v>
                      </c:pt>
                      <c:pt idx="1316">
                        <c:v>2677</c:v>
                      </c:pt>
                      <c:pt idx="1317">
                        <c:v>2676</c:v>
                      </c:pt>
                      <c:pt idx="1318">
                        <c:v>2675</c:v>
                      </c:pt>
                      <c:pt idx="1319">
                        <c:v>2674</c:v>
                      </c:pt>
                      <c:pt idx="1320">
                        <c:v>2673</c:v>
                      </c:pt>
                      <c:pt idx="1321">
                        <c:v>2672</c:v>
                      </c:pt>
                      <c:pt idx="1322">
                        <c:v>2671</c:v>
                      </c:pt>
                      <c:pt idx="1323">
                        <c:v>2670</c:v>
                      </c:pt>
                      <c:pt idx="1324">
                        <c:v>2669</c:v>
                      </c:pt>
                      <c:pt idx="1325">
                        <c:v>2668</c:v>
                      </c:pt>
                      <c:pt idx="1326">
                        <c:v>2667</c:v>
                      </c:pt>
                      <c:pt idx="1327">
                        <c:v>2666</c:v>
                      </c:pt>
                      <c:pt idx="1328">
                        <c:v>2665</c:v>
                      </c:pt>
                      <c:pt idx="1329">
                        <c:v>2664</c:v>
                      </c:pt>
                      <c:pt idx="1330">
                        <c:v>2663</c:v>
                      </c:pt>
                      <c:pt idx="1331">
                        <c:v>2662</c:v>
                      </c:pt>
                      <c:pt idx="1332">
                        <c:v>2661</c:v>
                      </c:pt>
                      <c:pt idx="1333">
                        <c:v>2660</c:v>
                      </c:pt>
                      <c:pt idx="1334">
                        <c:v>2659</c:v>
                      </c:pt>
                      <c:pt idx="1335">
                        <c:v>2658</c:v>
                      </c:pt>
                      <c:pt idx="1336">
                        <c:v>2657</c:v>
                      </c:pt>
                      <c:pt idx="1337">
                        <c:v>2656</c:v>
                      </c:pt>
                      <c:pt idx="1338">
                        <c:v>2655</c:v>
                      </c:pt>
                      <c:pt idx="1339">
                        <c:v>2654</c:v>
                      </c:pt>
                      <c:pt idx="1340">
                        <c:v>2653</c:v>
                      </c:pt>
                      <c:pt idx="1341">
                        <c:v>2652</c:v>
                      </c:pt>
                      <c:pt idx="1342">
                        <c:v>2651</c:v>
                      </c:pt>
                      <c:pt idx="1343">
                        <c:v>2650</c:v>
                      </c:pt>
                      <c:pt idx="1344">
                        <c:v>2649</c:v>
                      </c:pt>
                      <c:pt idx="1345">
                        <c:v>2648</c:v>
                      </c:pt>
                      <c:pt idx="1346">
                        <c:v>2647</c:v>
                      </c:pt>
                      <c:pt idx="1347">
                        <c:v>2646</c:v>
                      </c:pt>
                      <c:pt idx="1348">
                        <c:v>2645</c:v>
                      </c:pt>
                      <c:pt idx="1349">
                        <c:v>2644</c:v>
                      </c:pt>
                      <c:pt idx="1350">
                        <c:v>2643</c:v>
                      </c:pt>
                      <c:pt idx="1351">
                        <c:v>2642</c:v>
                      </c:pt>
                      <c:pt idx="1352">
                        <c:v>2641</c:v>
                      </c:pt>
                      <c:pt idx="1353">
                        <c:v>2640</c:v>
                      </c:pt>
                      <c:pt idx="1354">
                        <c:v>2639</c:v>
                      </c:pt>
                      <c:pt idx="1355">
                        <c:v>2638</c:v>
                      </c:pt>
                      <c:pt idx="1356">
                        <c:v>2637</c:v>
                      </c:pt>
                      <c:pt idx="1357">
                        <c:v>2636</c:v>
                      </c:pt>
                      <c:pt idx="1358">
                        <c:v>2635</c:v>
                      </c:pt>
                      <c:pt idx="1359">
                        <c:v>2634</c:v>
                      </c:pt>
                      <c:pt idx="1360">
                        <c:v>2633</c:v>
                      </c:pt>
                      <c:pt idx="1361">
                        <c:v>2632</c:v>
                      </c:pt>
                      <c:pt idx="1362">
                        <c:v>2631</c:v>
                      </c:pt>
                      <c:pt idx="1363">
                        <c:v>2630</c:v>
                      </c:pt>
                      <c:pt idx="1364">
                        <c:v>2629</c:v>
                      </c:pt>
                      <c:pt idx="1365">
                        <c:v>2628</c:v>
                      </c:pt>
                      <c:pt idx="1366">
                        <c:v>2627</c:v>
                      </c:pt>
                      <c:pt idx="1367">
                        <c:v>2626</c:v>
                      </c:pt>
                      <c:pt idx="1368">
                        <c:v>2625</c:v>
                      </c:pt>
                      <c:pt idx="1369">
                        <c:v>2624</c:v>
                      </c:pt>
                      <c:pt idx="1370">
                        <c:v>2623</c:v>
                      </c:pt>
                      <c:pt idx="1371">
                        <c:v>2622</c:v>
                      </c:pt>
                      <c:pt idx="1372">
                        <c:v>2621</c:v>
                      </c:pt>
                      <c:pt idx="1373">
                        <c:v>2620</c:v>
                      </c:pt>
                      <c:pt idx="1374">
                        <c:v>2619</c:v>
                      </c:pt>
                      <c:pt idx="1375">
                        <c:v>2618</c:v>
                      </c:pt>
                      <c:pt idx="1376">
                        <c:v>2617</c:v>
                      </c:pt>
                      <c:pt idx="1377">
                        <c:v>2616</c:v>
                      </c:pt>
                      <c:pt idx="1378">
                        <c:v>2615</c:v>
                      </c:pt>
                      <c:pt idx="1379">
                        <c:v>2614</c:v>
                      </c:pt>
                      <c:pt idx="1380">
                        <c:v>2613</c:v>
                      </c:pt>
                      <c:pt idx="1381">
                        <c:v>2612</c:v>
                      </c:pt>
                      <c:pt idx="1382">
                        <c:v>2611</c:v>
                      </c:pt>
                      <c:pt idx="1383">
                        <c:v>2610</c:v>
                      </c:pt>
                      <c:pt idx="1384">
                        <c:v>2609</c:v>
                      </c:pt>
                      <c:pt idx="1385">
                        <c:v>2608</c:v>
                      </c:pt>
                      <c:pt idx="1386">
                        <c:v>2607</c:v>
                      </c:pt>
                      <c:pt idx="1387">
                        <c:v>2606</c:v>
                      </c:pt>
                      <c:pt idx="1388">
                        <c:v>2605</c:v>
                      </c:pt>
                      <c:pt idx="1389">
                        <c:v>2604</c:v>
                      </c:pt>
                      <c:pt idx="1390">
                        <c:v>2603</c:v>
                      </c:pt>
                      <c:pt idx="1391">
                        <c:v>2602</c:v>
                      </c:pt>
                      <c:pt idx="1392">
                        <c:v>2601</c:v>
                      </c:pt>
                      <c:pt idx="1393">
                        <c:v>2600</c:v>
                      </c:pt>
                      <c:pt idx="1394">
                        <c:v>2599</c:v>
                      </c:pt>
                      <c:pt idx="1395">
                        <c:v>2598</c:v>
                      </c:pt>
                      <c:pt idx="1396">
                        <c:v>2597</c:v>
                      </c:pt>
                      <c:pt idx="1397">
                        <c:v>2596</c:v>
                      </c:pt>
                      <c:pt idx="1398">
                        <c:v>2595</c:v>
                      </c:pt>
                      <c:pt idx="1399">
                        <c:v>2594</c:v>
                      </c:pt>
                      <c:pt idx="1400">
                        <c:v>2593</c:v>
                      </c:pt>
                      <c:pt idx="1401">
                        <c:v>2592</c:v>
                      </c:pt>
                      <c:pt idx="1402">
                        <c:v>2591</c:v>
                      </c:pt>
                      <c:pt idx="1403">
                        <c:v>2590</c:v>
                      </c:pt>
                      <c:pt idx="1404">
                        <c:v>2589</c:v>
                      </c:pt>
                      <c:pt idx="1405">
                        <c:v>2588</c:v>
                      </c:pt>
                      <c:pt idx="1406">
                        <c:v>2587</c:v>
                      </c:pt>
                      <c:pt idx="1407">
                        <c:v>2586</c:v>
                      </c:pt>
                      <c:pt idx="1408">
                        <c:v>2585</c:v>
                      </c:pt>
                      <c:pt idx="1409">
                        <c:v>2584</c:v>
                      </c:pt>
                      <c:pt idx="1410">
                        <c:v>2583</c:v>
                      </c:pt>
                      <c:pt idx="1411">
                        <c:v>2582</c:v>
                      </c:pt>
                      <c:pt idx="1412">
                        <c:v>2581</c:v>
                      </c:pt>
                      <c:pt idx="1413">
                        <c:v>2580</c:v>
                      </c:pt>
                      <c:pt idx="1414">
                        <c:v>2579</c:v>
                      </c:pt>
                      <c:pt idx="1415">
                        <c:v>2578</c:v>
                      </c:pt>
                      <c:pt idx="1416">
                        <c:v>2577</c:v>
                      </c:pt>
                      <c:pt idx="1417">
                        <c:v>2576</c:v>
                      </c:pt>
                      <c:pt idx="1418">
                        <c:v>2575</c:v>
                      </c:pt>
                      <c:pt idx="1419">
                        <c:v>2574</c:v>
                      </c:pt>
                      <c:pt idx="1420">
                        <c:v>2573</c:v>
                      </c:pt>
                      <c:pt idx="1421">
                        <c:v>2572</c:v>
                      </c:pt>
                      <c:pt idx="1422">
                        <c:v>2571</c:v>
                      </c:pt>
                      <c:pt idx="1423">
                        <c:v>2570</c:v>
                      </c:pt>
                      <c:pt idx="1424">
                        <c:v>2569</c:v>
                      </c:pt>
                      <c:pt idx="1425">
                        <c:v>2568</c:v>
                      </c:pt>
                      <c:pt idx="1426">
                        <c:v>2567</c:v>
                      </c:pt>
                      <c:pt idx="1427">
                        <c:v>2566</c:v>
                      </c:pt>
                      <c:pt idx="1428">
                        <c:v>2565</c:v>
                      </c:pt>
                      <c:pt idx="1429">
                        <c:v>2564</c:v>
                      </c:pt>
                      <c:pt idx="1430">
                        <c:v>2563</c:v>
                      </c:pt>
                      <c:pt idx="1431">
                        <c:v>2562</c:v>
                      </c:pt>
                      <c:pt idx="1432">
                        <c:v>2561</c:v>
                      </c:pt>
                      <c:pt idx="1433">
                        <c:v>2560</c:v>
                      </c:pt>
                      <c:pt idx="1434">
                        <c:v>2559</c:v>
                      </c:pt>
                      <c:pt idx="1435">
                        <c:v>2558</c:v>
                      </c:pt>
                      <c:pt idx="1436">
                        <c:v>2557</c:v>
                      </c:pt>
                      <c:pt idx="1437">
                        <c:v>2556</c:v>
                      </c:pt>
                      <c:pt idx="1438">
                        <c:v>2555</c:v>
                      </c:pt>
                      <c:pt idx="1439">
                        <c:v>2554</c:v>
                      </c:pt>
                      <c:pt idx="1440">
                        <c:v>2553</c:v>
                      </c:pt>
                      <c:pt idx="1441">
                        <c:v>2552</c:v>
                      </c:pt>
                      <c:pt idx="1442">
                        <c:v>2551</c:v>
                      </c:pt>
                      <c:pt idx="1443">
                        <c:v>2550</c:v>
                      </c:pt>
                      <c:pt idx="1444">
                        <c:v>2549</c:v>
                      </c:pt>
                      <c:pt idx="1445">
                        <c:v>2548</c:v>
                      </c:pt>
                      <c:pt idx="1446">
                        <c:v>2547</c:v>
                      </c:pt>
                      <c:pt idx="1447">
                        <c:v>2546</c:v>
                      </c:pt>
                      <c:pt idx="1448">
                        <c:v>2545</c:v>
                      </c:pt>
                      <c:pt idx="1449">
                        <c:v>2544</c:v>
                      </c:pt>
                      <c:pt idx="1450">
                        <c:v>2543</c:v>
                      </c:pt>
                      <c:pt idx="1451">
                        <c:v>2542</c:v>
                      </c:pt>
                      <c:pt idx="1452">
                        <c:v>2541</c:v>
                      </c:pt>
                      <c:pt idx="1453">
                        <c:v>2540</c:v>
                      </c:pt>
                      <c:pt idx="1454">
                        <c:v>2539</c:v>
                      </c:pt>
                      <c:pt idx="1455">
                        <c:v>2538</c:v>
                      </c:pt>
                      <c:pt idx="1456">
                        <c:v>2537</c:v>
                      </c:pt>
                      <c:pt idx="1457">
                        <c:v>2536</c:v>
                      </c:pt>
                      <c:pt idx="1458">
                        <c:v>2535</c:v>
                      </c:pt>
                      <c:pt idx="1459">
                        <c:v>2534</c:v>
                      </c:pt>
                      <c:pt idx="1460">
                        <c:v>2533</c:v>
                      </c:pt>
                      <c:pt idx="1461">
                        <c:v>2532</c:v>
                      </c:pt>
                      <c:pt idx="1462">
                        <c:v>2531</c:v>
                      </c:pt>
                      <c:pt idx="1463">
                        <c:v>2530</c:v>
                      </c:pt>
                      <c:pt idx="1464">
                        <c:v>2529</c:v>
                      </c:pt>
                      <c:pt idx="1465">
                        <c:v>2528</c:v>
                      </c:pt>
                      <c:pt idx="1466">
                        <c:v>2527</c:v>
                      </c:pt>
                      <c:pt idx="1467">
                        <c:v>2526</c:v>
                      </c:pt>
                      <c:pt idx="1468">
                        <c:v>2525</c:v>
                      </c:pt>
                      <c:pt idx="1469">
                        <c:v>2524</c:v>
                      </c:pt>
                      <c:pt idx="1470">
                        <c:v>2523</c:v>
                      </c:pt>
                      <c:pt idx="1471">
                        <c:v>2522</c:v>
                      </c:pt>
                      <c:pt idx="1472">
                        <c:v>2521</c:v>
                      </c:pt>
                      <c:pt idx="1473">
                        <c:v>2520</c:v>
                      </c:pt>
                      <c:pt idx="1474">
                        <c:v>2519</c:v>
                      </c:pt>
                      <c:pt idx="1475">
                        <c:v>2518</c:v>
                      </c:pt>
                      <c:pt idx="1476">
                        <c:v>2517</c:v>
                      </c:pt>
                      <c:pt idx="1477">
                        <c:v>2516</c:v>
                      </c:pt>
                      <c:pt idx="1478">
                        <c:v>2515</c:v>
                      </c:pt>
                      <c:pt idx="1479">
                        <c:v>2514</c:v>
                      </c:pt>
                      <c:pt idx="1480">
                        <c:v>2513</c:v>
                      </c:pt>
                      <c:pt idx="1481">
                        <c:v>2512</c:v>
                      </c:pt>
                      <c:pt idx="1482">
                        <c:v>2511</c:v>
                      </c:pt>
                      <c:pt idx="1483">
                        <c:v>2510</c:v>
                      </c:pt>
                      <c:pt idx="1484">
                        <c:v>2509</c:v>
                      </c:pt>
                      <c:pt idx="1485">
                        <c:v>2508</c:v>
                      </c:pt>
                      <c:pt idx="1486">
                        <c:v>2507</c:v>
                      </c:pt>
                      <c:pt idx="1487">
                        <c:v>2506</c:v>
                      </c:pt>
                      <c:pt idx="1488">
                        <c:v>2505</c:v>
                      </c:pt>
                      <c:pt idx="1489">
                        <c:v>2504</c:v>
                      </c:pt>
                      <c:pt idx="1490">
                        <c:v>2503</c:v>
                      </c:pt>
                      <c:pt idx="1491">
                        <c:v>2502</c:v>
                      </c:pt>
                      <c:pt idx="1492">
                        <c:v>2501</c:v>
                      </c:pt>
                      <c:pt idx="1493">
                        <c:v>2500</c:v>
                      </c:pt>
                      <c:pt idx="1494">
                        <c:v>2499</c:v>
                      </c:pt>
                      <c:pt idx="1495">
                        <c:v>2498</c:v>
                      </c:pt>
                      <c:pt idx="1496">
                        <c:v>2497</c:v>
                      </c:pt>
                      <c:pt idx="1497">
                        <c:v>2496</c:v>
                      </c:pt>
                      <c:pt idx="1498">
                        <c:v>2495</c:v>
                      </c:pt>
                      <c:pt idx="1499">
                        <c:v>2494</c:v>
                      </c:pt>
                      <c:pt idx="1500">
                        <c:v>2493</c:v>
                      </c:pt>
                      <c:pt idx="1501">
                        <c:v>2492</c:v>
                      </c:pt>
                      <c:pt idx="1502">
                        <c:v>2491</c:v>
                      </c:pt>
                      <c:pt idx="1503">
                        <c:v>2490</c:v>
                      </c:pt>
                      <c:pt idx="1504">
                        <c:v>2489</c:v>
                      </c:pt>
                      <c:pt idx="1505">
                        <c:v>2488</c:v>
                      </c:pt>
                      <c:pt idx="1506">
                        <c:v>2487</c:v>
                      </c:pt>
                      <c:pt idx="1507">
                        <c:v>2486</c:v>
                      </c:pt>
                      <c:pt idx="1508">
                        <c:v>2485</c:v>
                      </c:pt>
                      <c:pt idx="1509">
                        <c:v>2484</c:v>
                      </c:pt>
                      <c:pt idx="1510">
                        <c:v>2483</c:v>
                      </c:pt>
                      <c:pt idx="1511">
                        <c:v>2482</c:v>
                      </c:pt>
                      <c:pt idx="1512">
                        <c:v>2481</c:v>
                      </c:pt>
                      <c:pt idx="1513">
                        <c:v>2480</c:v>
                      </c:pt>
                      <c:pt idx="1514">
                        <c:v>2479</c:v>
                      </c:pt>
                      <c:pt idx="1515">
                        <c:v>2478</c:v>
                      </c:pt>
                      <c:pt idx="1516">
                        <c:v>2477</c:v>
                      </c:pt>
                      <c:pt idx="1517">
                        <c:v>2476</c:v>
                      </c:pt>
                      <c:pt idx="1518">
                        <c:v>2475</c:v>
                      </c:pt>
                      <c:pt idx="1519">
                        <c:v>2474</c:v>
                      </c:pt>
                      <c:pt idx="1520">
                        <c:v>2473</c:v>
                      </c:pt>
                      <c:pt idx="1521">
                        <c:v>2472</c:v>
                      </c:pt>
                      <c:pt idx="1522">
                        <c:v>2471</c:v>
                      </c:pt>
                      <c:pt idx="1523">
                        <c:v>2470</c:v>
                      </c:pt>
                      <c:pt idx="1524">
                        <c:v>2469</c:v>
                      </c:pt>
                      <c:pt idx="1525">
                        <c:v>2468</c:v>
                      </c:pt>
                      <c:pt idx="1526">
                        <c:v>2467</c:v>
                      </c:pt>
                      <c:pt idx="1527">
                        <c:v>2466</c:v>
                      </c:pt>
                      <c:pt idx="1528">
                        <c:v>2465</c:v>
                      </c:pt>
                      <c:pt idx="1529">
                        <c:v>2464</c:v>
                      </c:pt>
                      <c:pt idx="1530">
                        <c:v>2463</c:v>
                      </c:pt>
                      <c:pt idx="1531">
                        <c:v>2462</c:v>
                      </c:pt>
                      <c:pt idx="1532">
                        <c:v>2461</c:v>
                      </c:pt>
                      <c:pt idx="1533">
                        <c:v>2460</c:v>
                      </c:pt>
                      <c:pt idx="1534">
                        <c:v>2459</c:v>
                      </c:pt>
                      <c:pt idx="1535">
                        <c:v>2458</c:v>
                      </c:pt>
                      <c:pt idx="1536">
                        <c:v>2457</c:v>
                      </c:pt>
                      <c:pt idx="1537">
                        <c:v>2456</c:v>
                      </c:pt>
                      <c:pt idx="1538">
                        <c:v>2455</c:v>
                      </c:pt>
                      <c:pt idx="1539">
                        <c:v>2454</c:v>
                      </c:pt>
                      <c:pt idx="1540">
                        <c:v>2453</c:v>
                      </c:pt>
                      <c:pt idx="1541">
                        <c:v>2452</c:v>
                      </c:pt>
                      <c:pt idx="1542">
                        <c:v>2451</c:v>
                      </c:pt>
                      <c:pt idx="1543">
                        <c:v>2450</c:v>
                      </c:pt>
                      <c:pt idx="1544">
                        <c:v>2449</c:v>
                      </c:pt>
                      <c:pt idx="1545">
                        <c:v>2448</c:v>
                      </c:pt>
                      <c:pt idx="1546">
                        <c:v>2447</c:v>
                      </c:pt>
                      <c:pt idx="1547">
                        <c:v>2446</c:v>
                      </c:pt>
                      <c:pt idx="1548">
                        <c:v>2445</c:v>
                      </c:pt>
                      <c:pt idx="1549">
                        <c:v>2444</c:v>
                      </c:pt>
                      <c:pt idx="1550">
                        <c:v>2443</c:v>
                      </c:pt>
                      <c:pt idx="1551">
                        <c:v>2442</c:v>
                      </c:pt>
                      <c:pt idx="1552">
                        <c:v>2441</c:v>
                      </c:pt>
                      <c:pt idx="1553">
                        <c:v>2440</c:v>
                      </c:pt>
                      <c:pt idx="1554">
                        <c:v>2439</c:v>
                      </c:pt>
                      <c:pt idx="1555">
                        <c:v>2438</c:v>
                      </c:pt>
                      <c:pt idx="1556">
                        <c:v>2437</c:v>
                      </c:pt>
                      <c:pt idx="1557">
                        <c:v>2436</c:v>
                      </c:pt>
                      <c:pt idx="1558">
                        <c:v>2435</c:v>
                      </c:pt>
                      <c:pt idx="1559">
                        <c:v>2434</c:v>
                      </c:pt>
                      <c:pt idx="1560">
                        <c:v>2433</c:v>
                      </c:pt>
                      <c:pt idx="1561">
                        <c:v>2432</c:v>
                      </c:pt>
                      <c:pt idx="1562">
                        <c:v>2431</c:v>
                      </c:pt>
                      <c:pt idx="1563">
                        <c:v>2430</c:v>
                      </c:pt>
                      <c:pt idx="1564">
                        <c:v>2429</c:v>
                      </c:pt>
                      <c:pt idx="1565">
                        <c:v>2428</c:v>
                      </c:pt>
                      <c:pt idx="1566">
                        <c:v>2427</c:v>
                      </c:pt>
                      <c:pt idx="1567">
                        <c:v>2426</c:v>
                      </c:pt>
                      <c:pt idx="1568">
                        <c:v>2425</c:v>
                      </c:pt>
                      <c:pt idx="1569">
                        <c:v>2424</c:v>
                      </c:pt>
                      <c:pt idx="1570">
                        <c:v>2423</c:v>
                      </c:pt>
                      <c:pt idx="1571">
                        <c:v>2422</c:v>
                      </c:pt>
                      <c:pt idx="1572">
                        <c:v>2421</c:v>
                      </c:pt>
                      <c:pt idx="1573">
                        <c:v>2420</c:v>
                      </c:pt>
                      <c:pt idx="1574">
                        <c:v>2419</c:v>
                      </c:pt>
                      <c:pt idx="1575">
                        <c:v>2418</c:v>
                      </c:pt>
                      <c:pt idx="1576">
                        <c:v>2417</c:v>
                      </c:pt>
                      <c:pt idx="1577">
                        <c:v>2416</c:v>
                      </c:pt>
                      <c:pt idx="1578">
                        <c:v>2415</c:v>
                      </c:pt>
                      <c:pt idx="1579">
                        <c:v>2414</c:v>
                      </c:pt>
                      <c:pt idx="1580">
                        <c:v>2413</c:v>
                      </c:pt>
                      <c:pt idx="1581">
                        <c:v>2412</c:v>
                      </c:pt>
                      <c:pt idx="1582">
                        <c:v>2411</c:v>
                      </c:pt>
                      <c:pt idx="1583">
                        <c:v>2410</c:v>
                      </c:pt>
                      <c:pt idx="1584">
                        <c:v>2409</c:v>
                      </c:pt>
                      <c:pt idx="1585">
                        <c:v>2408</c:v>
                      </c:pt>
                      <c:pt idx="1586">
                        <c:v>2407</c:v>
                      </c:pt>
                      <c:pt idx="1587">
                        <c:v>2406</c:v>
                      </c:pt>
                      <c:pt idx="1588">
                        <c:v>2405</c:v>
                      </c:pt>
                      <c:pt idx="1589">
                        <c:v>2404</c:v>
                      </c:pt>
                      <c:pt idx="1590">
                        <c:v>2403</c:v>
                      </c:pt>
                      <c:pt idx="1591">
                        <c:v>2402</c:v>
                      </c:pt>
                      <c:pt idx="1592">
                        <c:v>2401</c:v>
                      </c:pt>
                      <c:pt idx="1593">
                        <c:v>2400</c:v>
                      </c:pt>
                      <c:pt idx="1594">
                        <c:v>2399</c:v>
                      </c:pt>
                      <c:pt idx="1595">
                        <c:v>2398</c:v>
                      </c:pt>
                      <c:pt idx="1596">
                        <c:v>2397</c:v>
                      </c:pt>
                      <c:pt idx="1597">
                        <c:v>2396</c:v>
                      </c:pt>
                      <c:pt idx="1598">
                        <c:v>2395</c:v>
                      </c:pt>
                      <c:pt idx="1599">
                        <c:v>2394</c:v>
                      </c:pt>
                      <c:pt idx="1600">
                        <c:v>2393</c:v>
                      </c:pt>
                      <c:pt idx="1601">
                        <c:v>2392</c:v>
                      </c:pt>
                      <c:pt idx="1602">
                        <c:v>2391</c:v>
                      </c:pt>
                      <c:pt idx="1603">
                        <c:v>2390</c:v>
                      </c:pt>
                      <c:pt idx="1604">
                        <c:v>2389</c:v>
                      </c:pt>
                      <c:pt idx="1605">
                        <c:v>2388</c:v>
                      </c:pt>
                      <c:pt idx="1606">
                        <c:v>2387</c:v>
                      </c:pt>
                      <c:pt idx="1607">
                        <c:v>2386</c:v>
                      </c:pt>
                      <c:pt idx="1608">
                        <c:v>2385</c:v>
                      </c:pt>
                      <c:pt idx="1609">
                        <c:v>2384</c:v>
                      </c:pt>
                      <c:pt idx="1610">
                        <c:v>2383</c:v>
                      </c:pt>
                      <c:pt idx="1611">
                        <c:v>2382</c:v>
                      </c:pt>
                      <c:pt idx="1612">
                        <c:v>2381</c:v>
                      </c:pt>
                      <c:pt idx="1613">
                        <c:v>2380</c:v>
                      </c:pt>
                      <c:pt idx="1614">
                        <c:v>2379</c:v>
                      </c:pt>
                      <c:pt idx="1615">
                        <c:v>2378</c:v>
                      </c:pt>
                      <c:pt idx="1616">
                        <c:v>2377</c:v>
                      </c:pt>
                      <c:pt idx="1617">
                        <c:v>2376</c:v>
                      </c:pt>
                      <c:pt idx="1618">
                        <c:v>2375</c:v>
                      </c:pt>
                      <c:pt idx="1619">
                        <c:v>2374</c:v>
                      </c:pt>
                      <c:pt idx="1620">
                        <c:v>2373</c:v>
                      </c:pt>
                      <c:pt idx="1621">
                        <c:v>2372</c:v>
                      </c:pt>
                      <c:pt idx="1622">
                        <c:v>2371</c:v>
                      </c:pt>
                      <c:pt idx="1623">
                        <c:v>2370</c:v>
                      </c:pt>
                      <c:pt idx="1624">
                        <c:v>2369</c:v>
                      </c:pt>
                      <c:pt idx="1625">
                        <c:v>2368</c:v>
                      </c:pt>
                      <c:pt idx="1626">
                        <c:v>2367</c:v>
                      </c:pt>
                      <c:pt idx="1627">
                        <c:v>2366</c:v>
                      </c:pt>
                      <c:pt idx="1628">
                        <c:v>2365</c:v>
                      </c:pt>
                      <c:pt idx="1629">
                        <c:v>2364</c:v>
                      </c:pt>
                      <c:pt idx="1630">
                        <c:v>2363</c:v>
                      </c:pt>
                      <c:pt idx="1631">
                        <c:v>2362</c:v>
                      </c:pt>
                      <c:pt idx="1632">
                        <c:v>2361</c:v>
                      </c:pt>
                      <c:pt idx="1633">
                        <c:v>2360</c:v>
                      </c:pt>
                      <c:pt idx="1634">
                        <c:v>2359</c:v>
                      </c:pt>
                      <c:pt idx="1635">
                        <c:v>2358</c:v>
                      </c:pt>
                      <c:pt idx="1636">
                        <c:v>2357</c:v>
                      </c:pt>
                      <c:pt idx="1637">
                        <c:v>2356</c:v>
                      </c:pt>
                      <c:pt idx="1638">
                        <c:v>2355</c:v>
                      </c:pt>
                      <c:pt idx="1639">
                        <c:v>2354</c:v>
                      </c:pt>
                      <c:pt idx="1640">
                        <c:v>2353</c:v>
                      </c:pt>
                      <c:pt idx="1641">
                        <c:v>2352</c:v>
                      </c:pt>
                      <c:pt idx="1642">
                        <c:v>2351</c:v>
                      </c:pt>
                      <c:pt idx="1643">
                        <c:v>2350</c:v>
                      </c:pt>
                      <c:pt idx="1644">
                        <c:v>2349</c:v>
                      </c:pt>
                      <c:pt idx="1645">
                        <c:v>2348</c:v>
                      </c:pt>
                      <c:pt idx="1646">
                        <c:v>2347</c:v>
                      </c:pt>
                      <c:pt idx="1647">
                        <c:v>2346</c:v>
                      </c:pt>
                      <c:pt idx="1648">
                        <c:v>2345</c:v>
                      </c:pt>
                      <c:pt idx="1649">
                        <c:v>2344</c:v>
                      </c:pt>
                      <c:pt idx="1650">
                        <c:v>2343</c:v>
                      </c:pt>
                      <c:pt idx="1651">
                        <c:v>2342</c:v>
                      </c:pt>
                      <c:pt idx="1652">
                        <c:v>2341</c:v>
                      </c:pt>
                      <c:pt idx="1653">
                        <c:v>2340</c:v>
                      </c:pt>
                      <c:pt idx="1654">
                        <c:v>2339</c:v>
                      </c:pt>
                      <c:pt idx="1655">
                        <c:v>2338</c:v>
                      </c:pt>
                      <c:pt idx="1656">
                        <c:v>2337</c:v>
                      </c:pt>
                      <c:pt idx="1657">
                        <c:v>2336</c:v>
                      </c:pt>
                      <c:pt idx="1658">
                        <c:v>2335</c:v>
                      </c:pt>
                      <c:pt idx="1659">
                        <c:v>2334</c:v>
                      </c:pt>
                      <c:pt idx="1660">
                        <c:v>2333</c:v>
                      </c:pt>
                      <c:pt idx="1661">
                        <c:v>2332</c:v>
                      </c:pt>
                      <c:pt idx="1662">
                        <c:v>2331</c:v>
                      </c:pt>
                      <c:pt idx="1663">
                        <c:v>2330</c:v>
                      </c:pt>
                      <c:pt idx="1664">
                        <c:v>2329</c:v>
                      </c:pt>
                      <c:pt idx="1665">
                        <c:v>2328</c:v>
                      </c:pt>
                      <c:pt idx="1666">
                        <c:v>2327</c:v>
                      </c:pt>
                      <c:pt idx="1667">
                        <c:v>2326</c:v>
                      </c:pt>
                      <c:pt idx="1668">
                        <c:v>2325</c:v>
                      </c:pt>
                      <c:pt idx="1669">
                        <c:v>2324</c:v>
                      </c:pt>
                      <c:pt idx="1670">
                        <c:v>2323</c:v>
                      </c:pt>
                      <c:pt idx="1671">
                        <c:v>2322</c:v>
                      </c:pt>
                      <c:pt idx="1672">
                        <c:v>2321</c:v>
                      </c:pt>
                      <c:pt idx="1673">
                        <c:v>2320</c:v>
                      </c:pt>
                      <c:pt idx="1674">
                        <c:v>2319</c:v>
                      </c:pt>
                      <c:pt idx="1675">
                        <c:v>2318</c:v>
                      </c:pt>
                      <c:pt idx="1676">
                        <c:v>2317</c:v>
                      </c:pt>
                      <c:pt idx="1677">
                        <c:v>2316</c:v>
                      </c:pt>
                      <c:pt idx="1678">
                        <c:v>2315</c:v>
                      </c:pt>
                      <c:pt idx="1679">
                        <c:v>2314</c:v>
                      </c:pt>
                      <c:pt idx="1680">
                        <c:v>2313</c:v>
                      </c:pt>
                      <c:pt idx="1681">
                        <c:v>2312</c:v>
                      </c:pt>
                      <c:pt idx="1682">
                        <c:v>2311</c:v>
                      </c:pt>
                      <c:pt idx="1683">
                        <c:v>2310</c:v>
                      </c:pt>
                      <c:pt idx="1684">
                        <c:v>2309</c:v>
                      </c:pt>
                      <c:pt idx="1685">
                        <c:v>2308</c:v>
                      </c:pt>
                      <c:pt idx="1686">
                        <c:v>2307</c:v>
                      </c:pt>
                      <c:pt idx="1687">
                        <c:v>2306</c:v>
                      </c:pt>
                      <c:pt idx="1688">
                        <c:v>2305</c:v>
                      </c:pt>
                      <c:pt idx="1689">
                        <c:v>2304</c:v>
                      </c:pt>
                      <c:pt idx="1690">
                        <c:v>2303</c:v>
                      </c:pt>
                      <c:pt idx="1691">
                        <c:v>2302</c:v>
                      </c:pt>
                      <c:pt idx="1692">
                        <c:v>2301</c:v>
                      </c:pt>
                      <c:pt idx="1693">
                        <c:v>2300</c:v>
                      </c:pt>
                      <c:pt idx="1694">
                        <c:v>2299</c:v>
                      </c:pt>
                      <c:pt idx="1695">
                        <c:v>2298</c:v>
                      </c:pt>
                      <c:pt idx="1696">
                        <c:v>2297</c:v>
                      </c:pt>
                      <c:pt idx="1697">
                        <c:v>2296</c:v>
                      </c:pt>
                      <c:pt idx="1698">
                        <c:v>2295</c:v>
                      </c:pt>
                      <c:pt idx="1699">
                        <c:v>2294</c:v>
                      </c:pt>
                      <c:pt idx="1700">
                        <c:v>2293</c:v>
                      </c:pt>
                      <c:pt idx="1701">
                        <c:v>2292</c:v>
                      </c:pt>
                      <c:pt idx="1702">
                        <c:v>2291</c:v>
                      </c:pt>
                      <c:pt idx="1703">
                        <c:v>2290</c:v>
                      </c:pt>
                      <c:pt idx="1704">
                        <c:v>2289</c:v>
                      </c:pt>
                      <c:pt idx="1705">
                        <c:v>2288</c:v>
                      </c:pt>
                      <c:pt idx="1706">
                        <c:v>2287</c:v>
                      </c:pt>
                      <c:pt idx="1707">
                        <c:v>2286</c:v>
                      </c:pt>
                      <c:pt idx="1708">
                        <c:v>2285</c:v>
                      </c:pt>
                      <c:pt idx="1709">
                        <c:v>2284</c:v>
                      </c:pt>
                      <c:pt idx="1710">
                        <c:v>2283</c:v>
                      </c:pt>
                      <c:pt idx="1711">
                        <c:v>2282</c:v>
                      </c:pt>
                      <c:pt idx="1712">
                        <c:v>2281</c:v>
                      </c:pt>
                      <c:pt idx="1713">
                        <c:v>2280</c:v>
                      </c:pt>
                      <c:pt idx="1714">
                        <c:v>2279</c:v>
                      </c:pt>
                      <c:pt idx="1715">
                        <c:v>2278</c:v>
                      </c:pt>
                      <c:pt idx="1716">
                        <c:v>2277</c:v>
                      </c:pt>
                      <c:pt idx="1717">
                        <c:v>2276</c:v>
                      </c:pt>
                      <c:pt idx="1718">
                        <c:v>2275</c:v>
                      </c:pt>
                      <c:pt idx="1719">
                        <c:v>2274</c:v>
                      </c:pt>
                      <c:pt idx="1720">
                        <c:v>2273</c:v>
                      </c:pt>
                      <c:pt idx="1721">
                        <c:v>2272</c:v>
                      </c:pt>
                      <c:pt idx="1722">
                        <c:v>2271</c:v>
                      </c:pt>
                      <c:pt idx="1723">
                        <c:v>2270</c:v>
                      </c:pt>
                      <c:pt idx="1724">
                        <c:v>2269</c:v>
                      </c:pt>
                      <c:pt idx="1725">
                        <c:v>2268</c:v>
                      </c:pt>
                      <c:pt idx="1726">
                        <c:v>2267</c:v>
                      </c:pt>
                      <c:pt idx="1727">
                        <c:v>2266</c:v>
                      </c:pt>
                      <c:pt idx="1728">
                        <c:v>2265</c:v>
                      </c:pt>
                      <c:pt idx="1729">
                        <c:v>2264</c:v>
                      </c:pt>
                      <c:pt idx="1730">
                        <c:v>2263</c:v>
                      </c:pt>
                      <c:pt idx="1731">
                        <c:v>2262</c:v>
                      </c:pt>
                      <c:pt idx="1732">
                        <c:v>2261</c:v>
                      </c:pt>
                      <c:pt idx="1733">
                        <c:v>2260</c:v>
                      </c:pt>
                      <c:pt idx="1734">
                        <c:v>2259</c:v>
                      </c:pt>
                      <c:pt idx="1735">
                        <c:v>2258</c:v>
                      </c:pt>
                      <c:pt idx="1736">
                        <c:v>2257</c:v>
                      </c:pt>
                      <c:pt idx="1737">
                        <c:v>2256</c:v>
                      </c:pt>
                      <c:pt idx="1738">
                        <c:v>2255</c:v>
                      </c:pt>
                      <c:pt idx="1739">
                        <c:v>2254</c:v>
                      </c:pt>
                      <c:pt idx="1740">
                        <c:v>2253</c:v>
                      </c:pt>
                      <c:pt idx="1741">
                        <c:v>2252</c:v>
                      </c:pt>
                      <c:pt idx="1742">
                        <c:v>2251</c:v>
                      </c:pt>
                      <c:pt idx="1743">
                        <c:v>2250</c:v>
                      </c:pt>
                      <c:pt idx="1744">
                        <c:v>2249</c:v>
                      </c:pt>
                      <c:pt idx="1745">
                        <c:v>2248</c:v>
                      </c:pt>
                      <c:pt idx="1746">
                        <c:v>2247</c:v>
                      </c:pt>
                      <c:pt idx="1747">
                        <c:v>2246</c:v>
                      </c:pt>
                      <c:pt idx="1748">
                        <c:v>2245</c:v>
                      </c:pt>
                      <c:pt idx="1749">
                        <c:v>2244</c:v>
                      </c:pt>
                      <c:pt idx="1750">
                        <c:v>2243</c:v>
                      </c:pt>
                      <c:pt idx="1751">
                        <c:v>2242</c:v>
                      </c:pt>
                      <c:pt idx="1752">
                        <c:v>2241</c:v>
                      </c:pt>
                      <c:pt idx="1753">
                        <c:v>2240</c:v>
                      </c:pt>
                      <c:pt idx="1754">
                        <c:v>2239</c:v>
                      </c:pt>
                      <c:pt idx="1755">
                        <c:v>2238</c:v>
                      </c:pt>
                      <c:pt idx="1756">
                        <c:v>2237</c:v>
                      </c:pt>
                      <c:pt idx="1757">
                        <c:v>2236</c:v>
                      </c:pt>
                      <c:pt idx="1758">
                        <c:v>2235</c:v>
                      </c:pt>
                      <c:pt idx="1759">
                        <c:v>2234</c:v>
                      </c:pt>
                      <c:pt idx="1760">
                        <c:v>2233</c:v>
                      </c:pt>
                      <c:pt idx="1761">
                        <c:v>2232</c:v>
                      </c:pt>
                      <c:pt idx="1762">
                        <c:v>2231</c:v>
                      </c:pt>
                      <c:pt idx="1763">
                        <c:v>2230</c:v>
                      </c:pt>
                      <c:pt idx="1764">
                        <c:v>2229</c:v>
                      </c:pt>
                      <c:pt idx="1765">
                        <c:v>2228</c:v>
                      </c:pt>
                      <c:pt idx="1766">
                        <c:v>2227</c:v>
                      </c:pt>
                      <c:pt idx="1767">
                        <c:v>2226</c:v>
                      </c:pt>
                      <c:pt idx="1768">
                        <c:v>2225</c:v>
                      </c:pt>
                      <c:pt idx="1769">
                        <c:v>2224</c:v>
                      </c:pt>
                      <c:pt idx="1770">
                        <c:v>2223</c:v>
                      </c:pt>
                      <c:pt idx="1771">
                        <c:v>2222</c:v>
                      </c:pt>
                      <c:pt idx="1772">
                        <c:v>2221</c:v>
                      </c:pt>
                      <c:pt idx="1773">
                        <c:v>2220</c:v>
                      </c:pt>
                      <c:pt idx="1774">
                        <c:v>2219</c:v>
                      </c:pt>
                      <c:pt idx="1775">
                        <c:v>2218</c:v>
                      </c:pt>
                      <c:pt idx="1776">
                        <c:v>2217</c:v>
                      </c:pt>
                      <c:pt idx="1777">
                        <c:v>2216</c:v>
                      </c:pt>
                      <c:pt idx="1778">
                        <c:v>2215</c:v>
                      </c:pt>
                      <c:pt idx="1779">
                        <c:v>2214</c:v>
                      </c:pt>
                      <c:pt idx="1780">
                        <c:v>2213</c:v>
                      </c:pt>
                      <c:pt idx="1781">
                        <c:v>2212</c:v>
                      </c:pt>
                      <c:pt idx="1782">
                        <c:v>2211</c:v>
                      </c:pt>
                      <c:pt idx="1783">
                        <c:v>2210</c:v>
                      </c:pt>
                      <c:pt idx="1784">
                        <c:v>2209</c:v>
                      </c:pt>
                      <c:pt idx="1785">
                        <c:v>2208</c:v>
                      </c:pt>
                      <c:pt idx="1786">
                        <c:v>2207</c:v>
                      </c:pt>
                      <c:pt idx="1787">
                        <c:v>2206</c:v>
                      </c:pt>
                      <c:pt idx="1788">
                        <c:v>2205</c:v>
                      </c:pt>
                      <c:pt idx="1789">
                        <c:v>2204</c:v>
                      </c:pt>
                      <c:pt idx="1790">
                        <c:v>2203</c:v>
                      </c:pt>
                      <c:pt idx="1791">
                        <c:v>2202</c:v>
                      </c:pt>
                      <c:pt idx="1792">
                        <c:v>2201</c:v>
                      </c:pt>
                      <c:pt idx="1793">
                        <c:v>2200</c:v>
                      </c:pt>
                      <c:pt idx="1794">
                        <c:v>2199</c:v>
                      </c:pt>
                      <c:pt idx="1795">
                        <c:v>2198</c:v>
                      </c:pt>
                      <c:pt idx="1796">
                        <c:v>2197</c:v>
                      </c:pt>
                      <c:pt idx="1797">
                        <c:v>2196</c:v>
                      </c:pt>
                      <c:pt idx="1798">
                        <c:v>2195</c:v>
                      </c:pt>
                      <c:pt idx="1799">
                        <c:v>2194</c:v>
                      </c:pt>
                      <c:pt idx="1800">
                        <c:v>2193</c:v>
                      </c:pt>
                      <c:pt idx="1801">
                        <c:v>2192</c:v>
                      </c:pt>
                      <c:pt idx="1802">
                        <c:v>2191</c:v>
                      </c:pt>
                      <c:pt idx="1803">
                        <c:v>2190</c:v>
                      </c:pt>
                      <c:pt idx="1804">
                        <c:v>2189</c:v>
                      </c:pt>
                      <c:pt idx="1805">
                        <c:v>2188</c:v>
                      </c:pt>
                      <c:pt idx="1806">
                        <c:v>2187</c:v>
                      </c:pt>
                      <c:pt idx="1807">
                        <c:v>2186</c:v>
                      </c:pt>
                      <c:pt idx="1808">
                        <c:v>2185</c:v>
                      </c:pt>
                      <c:pt idx="1809">
                        <c:v>2184</c:v>
                      </c:pt>
                      <c:pt idx="1810">
                        <c:v>2183</c:v>
                      </c:pt>
                      <c:pt idx="1811">
                        <c:v>2182</c:v>
                      </c:pt>
                      <c:pt idx="1812">
                        <c:v>2181</c:v>
                      </c:pt>
                      <c:pt idx="1813">
                        <c:v>2180</c:v>
                      </c:pt>
                      <c:pt idx="1814">
                        <c:v>2179</c:v>
                      </c:pt>
                      <c:pt idx="1815">
                        <c:v>2178</c:v>
                      </c:pt>
                      <c:pt idx="1816">
                        <c:v>2177</c:v>
                      </c:pt>
                      <c:pt idx="1817">
                        <c:v>2176</c:v>
                      </c:pt>
                      <c:pt idx="1818">
                        <c:v>2175</c:v>
                      </c:pt>
                      <c:pt idx="1819">
                        <c:v>2174</c:v>
                      </c:pt>
                      <c:pt idx="1820">
                        <c:v>2173</c:v>
                      </c:pt>
                      <c:pt idx="1821">
                        <c:v>2172</c:v>
                      </c:pt>
                      <c:pt idx="1822">
                        <c:v>2171</c:v>
                      </c:pt>
                      <c:pt idx="1823">
                        <c:v>2170</c:v>
                      </c:pt>
                      <c:pt idx="1824">
                        <c:v>2169</c:v>
                      </c:pt>
                      <c:pt idx="1825">
                        <c:v>2168</c:v>
                      </c:pt>
                      <c:pt idx="1826">
                        <c:v>2167</c:v>
                      </c:pt>
                      <c:pt idx="1827">
                        <c:v>2166</c:v>
                      </c:pt>
                      <c:pt idx="1828">
                        <c:v>2165</c:v>
                      </c:pt>
                      <c:pt idx="1829">
                        <c:v>2164</c:v>
                      </c:pt>
                      <c:pt idx="1830">
                        <c:v>2163</c:v>
                      </c:pt>
                      <c:pt idx="1831">
                        <c:v>2162</c:v>
                      </c:pt>
                      <c:pt idx="1832">
                        <c:v>2161</c:v>
                      </c:pt>
                      <c:pt idx="1833">
                        <c:v>2160</c:v>
                      </c:pt>
                      <c:pt idx="1834">
                        <c:v>2159</c:v>
                      </c:pt>
                      <c:pt idx="1835">
                        <c:v>2158</c:v>
                      </c:pt>
                      <c:pt idx="1836">
                        <c:v>2157</c:v>
                      </c:pt>
                      <c:pt idx="1837">
                        <c:v>2156</c:v>
                      </c:pt>
                      <c:pt idx="1838">
                        <c:v>2155</c:v>
                      </c:pt>
                      <c:pt idx="1839">
                        <c:v>2154</c:v>
                      </c:pt>
                      <c:pt idx="1840">
                        <c:v>2153</c:v>
                      </c:pt>
                      <c:pt idx="1841">
                        <c:v>2152</c:v>
                      </c:pt>
                      <c:pt idx="1842">
                        <c:v>2151</c:v>
                      </c:pt>
                      <c:pt idx="1843">
                        <c:v>2150</c:v>
                      </c:pt>
                      <c:pt idx="1844">
                        <c:v>2149</c:v>
                      </c:pt>
                      <c:pt idx="1845">
                        <c:v>2148</c:v>
                      </c:pt>
                      <c:pt idx="1846">
                        <c:v>2147</c:v>
                      </c:pt>
                      <c:pt idx="1847">
                        <c:v>2146</c:v>
                      </c:pt>
                      <c:pt idx="1848">
                        <c:v>2145</c:v>
                      </c:pt>
                      <c:pt idx="1849">
                        <c:v>2144</c:v>
                      </c:pt>
                      <c:pt idx="1850">
                        <c:v>2143</c:v>
                      </c:pt>
                      <c:pt idx="1851">
                        <c:v>2142</c:v>
                      </c:pt>
                      <c:pt idx="1852">
                        <c:v>2141</c:v>
                      </c:pt>
                      <c:pt idx="1853">
                        <c:v>2140</c:v>
                      </c:pt>
                      <c:pt idx="1854">
                        <c:v>2139</c:v>
                      </c:pt>
                      <c:pt idx="1855">
                        <c:v>2138</c:v>
                      </c:pt>
                      <c:pt idx="1856">
                        <c:v>2137</c:v>
                      </c:pt>
                      <c:pt idx="1857">
                        <c:v>2136</c:v>
                      </c:pt>
                      <c:pt idx="1858">
                        <c:v>2135</c:v>
                      </c:pt>
                      <c:pt idx="1859">
                        <c:v>2134</c:v>
                      </c:pt>
                      <c:pt idx="1860">
                        <c:v>2133</c:v>
                      </c:pt>
                      <c:pt idx="1861">
                        <c:v>2132</c:v>
                      </c:pt>
                      <c:pt idx="1862">
                        <c:v>2131</c:v>
                      </c:pt>
                      <c:pt idx="1863">
                        <c:v>2130</c:v>
                      </c:pt>
                      <c:pt idx="1864">
                        <c:v>2129</c:v>
                      </c:pt>
                      <c:pt idx="1865">
                        <c:v>2128</c:v>
                      </c:pt>
                      <c:pt idx="1866">
                        <c:v>2127</c:v>
                      </c:pt>
                      <c:pt idx="1867">
                        <c:v>2126</c:v>
                      </c:pt>
                      <c:pt idx="1868">
                        <c:v>2125</c:v>
                      </c:pt>
                      <c:pt idx="1869">
                        <c:v>2124</c:v>
                      </c:pt>
                      <c:pt idx="1870">
                        <c:v>2123</c:v>
                      </c:pt>
                      <c:pt idx="1871">
                        <c:v>2122</c:v>
                      </c:pt>
                      <c:pt idx="1872">
                        <c:v>2121</c:v>
                      </c:pt>
                      <c:pt idx="1873">
                        <c:v>2120</c:v>
                      </c:pt>
                      <c:pt idx="1874">
                        <c:v>2119</c:v>
                      </c:pt>
                      <c:pt idx="1875">
                        <c:v>2118</c:v>
                      </c:pt>
                      <c:pt idx="1876">
                        <c:v>2117</c:v>
                      </c:pt>
                      <c:pt idx="1877">
                        <c:v>2116</c:v>
                      </c:pt>
                      <c:pt idx="1878">
                        <c:v>2115</c:v>
                      </c:pt>
                      <c:pt idx="1879">
                        <c:v>2114</c:v>
                      </c:pt>
                      <c:pt idx="1880">
                        <c:v>2113</c:v>
                      </c:pt>
                      <c:pt idx="1881">
                        <c:v>2112</c:v>
                      </c:pt>
                      <c:pt idx="1882">
                        <c:v>2111</c:v>
                      </c:pt>
                      <c:pt idx="1883">
                        <c:v>2110</c:v>
                      </c:pt>
                      <c:pt idx="1884">
                        <c:v>2109</c:v>
                      </c:pt>
                      <c:pt idx="1885">
                        <c:v>2108</c:v>
                      </c:pt>
                      <c:pt idx="1886">
                        <c:v>2107</c:v>
                      </c:pt>
                      <c:pt idx="1887">
                        <c:v>2106</c:v>
                      </c:pt>
                      <c:pt idx="1888">
                        <c:v>2105</c:v>
                      </c:pt>
                      <c:pt idx="1889">
                        <c:v>2104</c:v>
                      </c:pt>
                      <c:pt idx="1890">
                        <c:v>2103</c:v>
                      </c:pt>
                      <c:pt idx="1891">
                        <c:v>2102</c:v>
                      </c:pt>
                      <c:pt idx="1892">
                        <c:v>2101</c:v>
                      </c:pt>
                      <c:pt idx="1893">
                        <c:v>2100</c:v>
                      </c:pt>
                      <c:pt idx="1894">
                        <c:v>2099</c:v>
                      </c:pt>
                      <c:pt idx="1895">
                        <c:v>2098</c:v>
                      </c:pt>
                      <c:pt idx="1896">
                        <c:v>2097</c:v>
                      </c:pt>
                      <c:pt idx="1897">
                        <c:v>2096</c:v>
                      </c:pt>
                      <c:pt idx="1898">
                        <c:v>2095</c:v>
                      </c:pt>
                      <c:pt idx="1899">
                        <c:v>2094</c:v>
                      </c:pt>
                      <c:pt idx="1900">
                        <c:v>2093</c:v>
                      </c:pt>
                      <c:pt idx="1901">
                        <c:v>2092</c:v>
                      </c:pt>
                      <c:pt idx="1902">
                        <c:v>2091</c:v>
                      </c:pt>
                      <c:pt idx="1903">
                        <c:v>2090</c:v>
                      </c:pt>
                      <c:pt idx="1904">
                        <c:v>2089</c:v>
                      </c:pt>
                      <c:pt idx="1905">
                        <c:v>2088</c:v>
                      </c:pt>
                      <c:pt idx="1906">
                        <c:v>2087</c:v>
                      </c:pt>
                      <c:pt idx="1907">
                        <c:v>2086</c:v>
                      </c:pt>
                      <c:pt idx="1908">
                        <c:v>2085</c:v>
                      </c:pt>
                      <c:pt idx="1909">
                        <c:v>2084</c:v>
                      </c:pt>
                      <c:pt idx="1910">
                        <c:v>2083</c:v>
                      </c:pt>
                      <c:pt idx="1911">
                        <c:v>2082</c:v>
                      </c:pt>
                      <c:pt idx="1912">
                        <c:v>2081</c:v>
                      </c:pt>
                      <c:pt idx="1913">
                        <c:v>2080</c:v>
                      </c:pt>
                      <c:pt idx="1914">
                        <c:v>2079</c:v>
                      </c:pt>
                      <c:pt idx="1915">
                        <c:v>2078</c:v>
                      </c:pt>
                      <c:pt idx="1916">
                        <c:v>2077</c:v>
                      </c:pt>
                      <c:pt idx="1917">
                        <c:v>2076</c:v>
                      </c:pt>
                      <c:pt idx="1918">
                        <c:v>2075</c:v>
                      </c:pt>
                      <c:pt idx="1919">
                        <c:v>2074</c:v>
                      </c:pt>
                      <c:pt idx="1920">
                        <c:v>2073</c:v>
                      </c:pt>
                      <c:pt idx="1921">
                        <c:v>2072</c:v>
                      </c:pt>
                      <c:pt idx="1922">
                        <c:v>2071</c:v>
                      </c:pt>
                      <c:pt idx="1923">
                        <c:v>2070</c:v>
                      </c:pt>
                      <c:pt idx="1924">
                        <c:v>2069</c:v>
                      </c:pt>
                      <c:pt idx="1925">
                        <c:v>2068</c:v>
                      </c:pt>
                      <c:pt idx="1926">
                        <c:v>2067</c:v>
                      </c:pt>
                      <c:pt idx="1927">
                        <c:v>2066</c:v>
                      </c:pt>
                      <c:pt idx="1928">
                        <c:v>2065</c:v>
                      </c:pt>
                      <c:pt idx="1929">
                        <c:v>2064</c:v>
                      </c:pt>
                      <c:pt idx="1930">
                        <c:v>2063</c:v>
                      </c:pt>
                      <c:pt idx="1931">
                        <c:v>2062</c:v>
                      </c:pt>
                      <c:pt idx="1932">
                        <c:v>2061</c:v>
                      </c:pt>
                      <c:pt idx="1933">
                        <c:v>2060</c:v>
                      </c:pt>
                      <c:pt idx="1934">
                        <c:v>2059</c:v>
                      </c:pt>
                      <c:pt idx="1935">
                        <c:v>2058</c:v>
                      </c:pt>
                      <c:pt idx="1936">
                        <c:v>2057</c:v>
                      </c:pt>
                      <c:pt idx="1937">
                        <c:v>2056</c:v>
                      </c:pt>
                      <c:pt idx="1938">
                        <c:v>2055</c:v>
                      </c:pt>
                      <c:pt idx="1939">
                        <c:v>2054</c:v>
                      </c:pt>
                      <c:pt idx="1940">
                        <c:v>2053</c:v>
                      </c:pt>
                      <c:pt idx="1941">
                        <c:v>2052</c:v>
                      </c:pt>
                      <c:pt idx="1942">
                        <c:v>2051</c:v>
                      </c:pt>
                      <c:pt idx="1943">
                        <c:v>2050</c:v>
                      </c:pt>
                      <c:pt idx="1944">
                        <c:v>2049</c:v>
                      </c:pt>
                      <c:pt idx="1945">
                        <c:v>2048</c:v>
                      </c:pt>
                      <c:pt idx="1946">
                        <c:v>2047</c:v>
                      </c:pt>
                      <c:pt idx="1947">
                        <c:v>2046</c:v>
                      </c:pt>
                      <c:pt idx="1948">
                        <c:v>2045</c:v>
                      </c:pt>
                      <c:pt idx="1949">
                        <c:v>2044</c:v>
                      </c:pt>
                      <c:pt idx="1950">
                        <c:v>2043</c:v>
                      </c:pt>
                      <c:pt idx="1951">
                        <c:v>2042</c:v>
                      </c:pt>
                      <c:pt idx="1952">
                        <c:v>2041</c:v>
                      </c:pt>
                      <c:pt idx="1953">
                        <c:v>2040</c:v>
                      </c:pt>
                      <c:pt idx="1954">
                        <c:v>2039</c:v>
                      </c:pt>
                      <c:pt idx="1955">
                        <c:v>2038</c:v>
                      </c:pt>
                      <c:pt idx="1956">
                        <c:v>2037</c:v>
                      </c:pt>
                      <c:pt idx="1957">
                        <c:v>2036</c:v>
                      </c:pt>
                      <c:pt idx="1958">
                        <c:v>2035</c:v>
                      </c:pt>
                      <c:pt idx="1959">
                        <c:v>2034</c:v>
                      </c:pt>
                      <c:pt idx="1960">
                        <c:v>2033</c:v>
                      </c:pt>
                      <c:pt idx="1961">
                        <c:v>2032</c:v>
                      </c:pt>
                      <c:pt idx="1962">
                        <c:v>2031</c:v>
                      </c:pt>
                      <c:pt idx="1963">
                        <c:v>2030</c:v>
                      </c:pt>
                      <c:pt idx="1964">
                        <c:v>2029</c:v>
                      </c:pt>
                      <c:pt idx="1965">
                        <c:v>2028</c:v>
                      </c:pt>
                      <c:pt idx="1966">
                        <c:v>2027</c:v>
                      </c:pt>
                      <c:pt idx="1967">
                        <c:v>2026</c:v>
                      </c:pt>
                      <c:pt idx="1968">
                        <c:v>2025</c:v>
                      </c:pt>
                      <c:pt idx="1969">
                        <c:v>2024</c:v>
                      </c:pt>
                      <c:pt idx="1970">
                        <c:v>2023</c:v>
                      </c:pt>
                      <c:pt idx="1971">
                        <c:v>2022</c:v>
                      </c:pt>
                      <c:pt idx="1972">
                        <c:v>2021</c:v>
                      </c:pt>
                      <c:pt idx="1973">
                        <c:v>2020</c:v>
                      </c:pt>
                      <c:pt idx="1974">
                        <c:v>2019</c:v>
                      </c:pt>
                      <c:pt idx="1975">
                        <c:v>2018</c:v>
                      </c:pt>
                      <c:pt idx="1976">
                        <c:v>2017</c:v>
                      </c:pt>
                      <c:pt idx="1977">
                        <c:v>2016</c:v>
                      </c:pt>
                      <c:pt idx="1978">
                        <c:v>2015</c:v>
                      </c:pt>
                      <c:pt idx="1979">
                        <c:v>2014</c:v>
                      </c:pt>
                      <c:pt idx="1980">
                        <c:v>2013</c:v>
                      </c:pt>
                      <c:pt idx="1981">
                        <c:v>2012</c:v>
                      </c:pt>
                      <c:pt idx="1982">
                        <c:v>2011</c:v>
                      </c:pt>
                      <c:pt idx="1983">
                        <c:v>2010</c:v>
                      </c:pt>
                      <c:pt idx="1984">
                        <c:v>2009</c:v>
                      </c:pt>
                      <c:pt idx="1985">
                        <c:v>2008</c:v>
                      </c:pt>
                      <c:pt idx="1986">
                        <c:v>2007</c:v>
                      </c:pt>
                      <c:pt idx="1987">
                        <c:v>2006</c:v>
                      </c:pt>
                      <c:pt idx="1988">
                        <c:v>2005</c:v>
                      </c:pt>
                      <c:pt idx="1989">
                        <c:v>2004</c:v>
                      </c:pt>
                      <c:pt idx="1990">
                        <c:v>2003</c:v>
                      </c:pt>
                      <c:pt idx="1991">
                        <c:v>2002</c:v>
                      </c:pt>
                      <c:pt idx="1992">
                        <c:v>2001</c:v>
                      </c:pt>
                      <c:pt idx="1993">
                        <c:v>2000</c:v>
                      </c:pt>
                      <c:pt idx="1994">
                        <c:v>1999</c:v>
                      </c:pt>
                      <c:pt idx="1995">
                        <c:v>1998</c:v>
                      </c:pt>
                      <c:pt idx="1996">
                        <c:v>1997</c:v>
                      </c:pt>
                      <c:pt idx="1997">
                        <c:v>1996</c:v>
                      </c:pt>
                      <c:pt idx="1998">
                        <c:v>1995</c:v>
                      </c:pt>
                      <c:pt idx="1999">
                        <c:v>1994</c:v>
                      </c:pt>
                      <c:pt idx="2000">
                        <c:v>1993</c:v>
                      </c:pt>
                      <c:pt idx="2001">
                        <c:v>1992</c:v>
                      </c:pt>
                      <c:pt idx="2002">
                        <c:v>1991</c:v>
                      </c:pt>
                      <c:pt idx="2003">
                        <c:v>1990</c:v>
                      </c:pt>
                      <c:pt idx="2004">
                        <c:v>1989</c:v>
                      </c:pt>
                      <c:pt idx="2005">
                        <c:v>1988</c:v>
                      </c:pt>
                      <c:pt idx="2006">
                        <c:v>1987</c:v>
                      </c:pt>
                      <c:pt idx="2007">
                        <c:v>1986</c:v>
                      </c:pt>
                      <c:pt idx="2008">
                        <c:v>1985</c:v>
                      </c:pt>
                      <c:pt idx="2009">
                        <c:v>1984</c:v>
                      </c:pt>
                      <c:pt idx="2010">
                        <c:v>1983</c:v>
                      </c:pt>
                      <c:pt idx="2011">
                        <c:v>1982</c:v>
                      </c:pt>
                      <c:pt idx="2012">
                        <c:v>1981</c:v>
                      </c:pt>
                      <c:pt idx="2013">
                        <c:v>1980</c:v>
                      </c:pt>
                      <c:pt idx="2014">
                        <c:v>1979</c:v>
                      </c:pt>
                      <c:pt idx="2015">
                        <c:v>1978</c:v>
                      </c:pt>
                      <c:pt idx="2016">
                        <c:v>1977</c:v>
                      </c:pt>
                      <c:pt idx="2017">
                        <c:v>1976</c:v>
                      </c:pt>
                      <c:pt idx="2018">
                        <c:v>1975</c:v>
                      </c:pt>
                      <c:pt idx="2019">
                        <c:v>1974</c:v>
                      </c:pt>
                      <c:pt idx="2020">
                        <c:v>1973</c:v>
                      </c:pt>
                      <c:pt idx="2021">
                        <c:v>1972</c:v>
                      </c:pt>
                      <c:pt idx="2022">
                        <c:v>1971</c:v>
                      </c:pt>
                      <c:pt idx="2023">
                        <c:v>1970</c:v>
                      </c:pt>
                      <c:pt idx="2024">
                        <c:v>1969</c:v>
                      </c:pt>
                      <c:pt idx="2025">
                        <c:v>1968</c:v>
                      </c:pt>
                      <c:pt idx="2026">
                        <c:v>1967</c:v>
                      </c:pt>
                      <c:pt idx="2027">
                        <c:v>1966</c:v>
                      </c:pt>
                      <c:pt idx="2028">
                        <c:v>1965</c:v>
                      </c:pt>
                      <c:pt idx="2029">
                        <c:v>1964</c:v>
                      </c:pt>
                      <c:pt idx="2030">
                        <c:v>1963</c:v>
                      </c:pt>
                      <c:pt idx="2031">
                        <c:v>1962</c:v>
                      </c:pt>
                      <c:pt idx="2032">
                        <c:v>1961</c:v>
                      </c:pt>
                      <c:pt idx="2033">
                        <c:v>1960</c:v>
                      </c:pt>
                      <c:pt idx="2034">
                        <c:v>1959</c:v>
                      </c:pt>
                      <c:pt idx="2035">
                        <c:v>1958</c:v>
                      </c:pt>
                      <c:pt idx="2036">
                        <c:v>1957</c:v>
                      </c:pt>
                      <c:pt idx="2037">
                        <c:v>1956</c:v>
                      </c:pt>
                      <c:pt idx="2038">
                        <c:v>1955</c:v>
                      </c:pt>
                      <c:pt idx="2039">
                        <c:v>1954</c:v>
                      </c:pt>
                      <c:pt idx="2040">
                        <c:v>1953</c:v>
                      </c:pt>
                      <c:pt idx="2041">
                        <c:v>1952</c:v>
                      </c:pt>
                      <c:pt idx="2042">
                        <c:v>1951</c:v>
                      </c:pt>
                      <c:pt idx="2043">
                        <c:v>1950</c:v>
                      </c:pt>
                      <c:pt idx="2044">
                        <c:v>1949</c:v>
                      </c:pt>
                      <c:pt idx="2045">
                        <c:v>1948</c:v>
                      </c:pt>
                      <c:pt idx="2046">
                        <c:v>1947</c:v>
                      </c:pt>
                      <c:pt idx="2047">
                        <c:v>1946</c:v>
                      </c:pt>
                      <c:pt idx="2048">
                        <c:v>1945</c:v>
                      </c:pt>
                      <c:pt idx="2049">
                        <c:v>1944</c:v>
                      </c:pt>
                      <c:pt idx="2050">
                        <c:v>1943</c:v>
                      </c:pt>
                      <c:pt idx="2051">
                        <c:v>1942</c:v>
                      </c:pt>
                      <c:pt idx="2052">
                        <c:v>1941</c:v>
                      </c:pt>
                      <c:pt idx="2053">
                        <c:v>1940</c:v>
                      </c:pt>
                      <c:pt idx="2054">
                        <c:v>1939</c:v>
                      </c:pt>
                      <c:pt idx="2055">
                        <c:v>1938</c:v>
                      </c:pt>
                      <c:pt idx="2056">
                        <c:v>1937</c:v>
                      </c:pt>
                      <c:pt idx="2057">
                        <c:v>1936</c:v>
                      </c:pt>
                      <c:pt idx="2058">
                        <c:v>1935</c:v>
                      </c:pt>
                      <c:pt idx="2059">
                        <c:v>1934</c:v>
                      </c:pt>
                      <c:pt idx="2060">
                        <c:v>1933</c:v>
                      </c:pt>
                      <c:pt idx="2061">
                        <c:v>1932</c:v>
                      </c:pt>
                      <c:pt idx="2062">
                        <c:v>1931</c:v>
                      </c:pt>
                      <c:pt idx="2063">
                        <c:v>1930</c:v>
                      </c:pt>
                      <c:pt idx="2064">
                        <c:v>1929</c:v>
                      </c:pt>
                      <c:pt idx="2065">
                        <c:v>1928</c:v>
                      </c:pt>
                      <c:pt idx="2066">
                        <c:v>1927</c:v>
                      </c:pt>
                      <c:pt idx="2067">
                        <c:v>1926</c:v>
                      </c:pt>
                      <c:pt idx="2068">
                        <c:v>1925</c:v>
                      </c:pt>
                      <c:pt idx="2069">
                        <c:v>1924</c:v>
                      </c:pt>
                      <c:pt idx="2070">
                        <c:v>1923</c:v>
                      </c:pt>
                      <c:pt idx="2071">
                        <c:v>1922</c:v>
                      </c:pt>
                      <c:pt idx="2072">
                        <c:v>1921</c:v>
                      </c:pt>
                      <c:pt idx="2073">
                        <c:v>1920</c:v>
                      </c:pt>
                      <c:pt idx="2074">
                        <c:v>1919</c:v>
                      </c:pt>
                      <c:pt idx="2075">
                        <c:v>1918</c:v>
                      </c:pt>
                      <c:pt idx="2076">
                        <c:v>1917</c:v>
                      </c:pt>
                      <c:pt idx="2077">
                        <c:v>1916</c:v>
                      </c:pt>
                      <c:pt idx="2078">
                        <c:v>1915</c:v>
                      </c:pt>
                      <c:pt idx="2079">
                        <c:v>1914</c:v>
                      </c:pt>
                      <c:pt idx="2080">
                        <c:v>1913</c:v>
                      </c:pt>
                      <c:pt idx="2081">
                        <c:v>1912</c:v>
                      </c:pt>
                      <c:pt idx="2082">
                        <c:v>1911</c:v>
                      </c:pt>
                      <c:pt idx="2083">
                        <c:v>1910</c:v>
                      </c:pt>
                      <c:pt idx="2084">
                        <c:v>1909</c:v>
                      </c:pt>
                      <c:pt idx="2085">
                        <c:v>1908</c:v>
                      </c:pt>
                      <c:pt idx="2086">
                        <c:v>1907</c:v>
                      </c:pt>
                      <c:pt idx="2087">
                        <c:v>1906</c:v>
                      </c:pt>
                      <c:pt idx="2088">
                        <c:v>1905</c:v>
                      </c:pt>
                      <c:pt idx="2089">
                        <c:v>1904</c:v>
                      </c:pt>
                      <c:pt idx="2090">
                        <c:v>1903</c:v>
                      </c:pt>
                      <c:pt idx="2091">
                        <c:v>1902</c:v>
                      </c:pt>
                      <c:pt idx="2092">
                        <c:v>1901</c:v>
                      </c:pt>
                      <c:pt idx="2093">
                        <c:v>1900</c:v>
                      </c:pt>
                      <c:pt idx="2094">
                        <c:v>1899</c:v>
                      </c:pt>
                      <c:pt idx="2095">
                        <c:v>1898</c:v>
                      </c:pt>
                      <c:pt idx="2096">
                        <c:v>1897</c:v>
                      </c:pt>
                      <c:pt idx="2097">
                        <c:v>1896</c:v>
                      </c:pt>
                      <c:pt idx="2098">
                        <c:v>1895</c:v>
                      </c:pt>
                      <c:pt idx="2099">
                        <c:v>1894</c:v>
                      </c:pt>
                      <c:pt idx="2100">
                        <c:v>1893</c:v>
                      </c:pt>
                      <c:pt idx="2101">
                        <c:v>1892</c:v>
                      </c:pt>
                      <c:pt idx="2102">
                        <c:v>1891</c:v>
                      </c:pt>
                      <c:pt idx="2103">
                        <c:v>1890</c:v>
                      </c:pt>
                      <c:pt idx="2104">
                        <c:v>1889</c:v>
                      </c:pt>
                      <c:pt idx="2105">
                        <c:v>1888</c:v>
                      </c:pt>
                      <c:pt idx="2106">
                        <c:v>1887</c:v>
                      </c:pt>
                      <c:pt idx="2107">
                        <c:v>1886</c:v>
                      </c:pt>
                      <c:pt idx="2108">
                        <c:v>1885</c:v>
                      </c:pt>
                      <c:pt idx="2109">
                        <c:v>1884</c:v>
                      </c:pt>
                      <c:pt idx="2110">
                        <c:v>1883</c:v>
                      </c:pt>
                      <c:pt idx="2111">
                        <c:v>1882</c:v>
                      </c:pt>
                      <c:pt idx="2112">
                        <c:v>1881</c:v>
                      </c:pt>
                      <c:pt idx="2113">
                        <c:v>1880</c:v>
                      </c:pt>
                      <c:pt idx="2114">
                        <c:v>1879</c:v>
                      </c:pt>
                      <c:pt idx="2115">
                        <c:v>1878</c:v>
                      </c:pt>
                      <c:pt idx="2116">
                        <c:v>1877</c:v>
                      </c:pt>
                      <c:pt idx="2117">
                        <c:v>1876</c:v>
                      </c:pt>
                      <c:pt idx="2118">
                        <c:v>1875</c:v>
                      </c:pt>
                      <c:pt idx="2119">
                        <c:v>1874</c:v>
                      </c:pt>
                      <c:pt idx="2120">
                        <c:v>1873</c:v>
                      </c:pt>
                      <c:pt idx="2121">
                        <c:v>1872</c:v>
                      </c:pt>
                      <c:pt idx="2122">
                        <c:v>1871</c:v>
                      </c:pt>
                      <c:pt idx="2123">
                        <c:v>1870</c:v>
                      </c:pt>
                      <c:pt idx="2124">
                        <c:v>1869</c:v>
                      </c:pt>
                      <c:pt idx="2125">
                        <c:v>1868</c:v>
                      </c:pt>
                      <c:pt idx="2126">
                        <c:v>1867</c:v>
                      </c:pt>
                      <c:pt idx="2127">
                        <c:v>1866</c:v>
                      </c:pt>
                      <c:pt idx="2128">
                        <c:v>1865</c:v>
                      </c:pt>
                      <c:pt idx="2129">
                        <c:v>1864</c:v>
                      </c:pt>
                      <c:pt idx="2130">
                        <c:v>1863</c:v>
                      </c:pt>
                      <c:pt idx="2131">
                        <c:v>1862</c:v>
                      </c:pt>
                      <c:pt idx="2132">
                        <c:v>1861</c:v>
                      </c:pt>
                      <c:pt idx="2133">
                        <c:v>1860</c:v>
                      </c:pt>
                      <c:pt idx="2134">
                        <c:v>1859</c:v>
                      </c:pt>
                      <c:pt idx="2135">
                        <c:v>1858</c:v>
                      </c:pt>
                      <c:pt idx="2136">
                        <c:v>1857</c:v>
                      </c:pt>
                      <c:pt idx="2137">
                        <c:v>1856</c:v>
                      </c:pt>
                      <c:pt idx="2138">
                        <c:v>1855</c:v>
                      </c:pt>
                      <c:pt idx="2139">
                        <c:v>1854</c:v>
                      </c:pt>
                      <c:pt idx="2140">
                        <c:v>1853</c:v>
                      </c:pt>
                      <c:pt idx="2141">
                        <c:v>1852</c:v>
                      </c:pt>
                      <c:pt idx="2142">
                        <c:v>1851</c:v>
                      </c:pt>
                      <c:pt idx="2143">
                        <c:v>1850</c:v>
                      </c:pt>
                      <c:pt idx="2144">
                        <c:v>1849</c:v>
                      </c:pt>
                      <c:pt idx="2145">
                        <c:v>1848</c:v>
                      </c:pt>
                      <c:pt idx="2146">
                        <c:v>1847</c:v>
                      </c:pt>
                      <c:pt idx="2147">
                        <c:v>1846</c:v>
                      </c:pt>
                      <c:pt idx="2148">
                        <c:v>1845</c:v>
                      </c:pt>
                      <c:pt idx="2149">
                        <c:v>1844</c:v>
                      </c:pt>
                      <c:pt idx="2150">
                        <c:v>1843</c:v>
                      </c:pt>
                      <c:pt idx="2151">
                        <c:v>1842</c:v>
                      </c:pt>
                      <c:pt idx="2152">
                        <c:v>1841</c:v>
                      </c:pt>
                      <c:pt idx="2153">
                        <c:v>1840</c:v>
                      </c:pt>
                      <c:pt idx="2154">
                        <c:v>1839</c:v>
                      </c:pt>
                      <c:pt idx="2155">
                        <c:v>1838</c:v>
                      </c:pt>
                      <c:pt idx="2156">
                        <c:v>1837</c:v>
                      </c:pt>
                      <c:pt idx="2157">
                        <c:v>1836</c:v>
                      </c:pt>
                      <c:pt idx="2158">
                        <c:v>1835</c:v>
                      </c:pt>
                      <c:pt idx="2159">
                        <c:v>1834</c:v>
                      </c:pt>
                      <c:pt idx="2160">
                        <c:v>1833</c:v>
                      </c:pt>
                      <c:pt idx="2161">
                        <c:v>1832</c:v>
                      </c:pt>
                      <c:pt idx="2162">
                        <c:v>1831</c:v>
                      </c:pt>
                      <c:pt idx="2163">
                        <c:v>1830</c:v>
                      </c:pt>
                      <c:pt idx="2164">
                        <c:v>1829</c:v>
                      </c:pt>
                      <c:pt idx="2165">
                        <c:v>1828</c:v>
                      </c:pt>
                      <c:pt idx="2166">
                        <c:v>1827</c:v>
                      </c:pt>
                      <c:pt idx="2167">
                        <c:v>1826</c:v>
                      </c:pt>
                      <c:pt idx="2168">
                        <c:v>1825</c:v>
                      </c:pt>
                      <c:pt idx="2169">
                        <c:v>1824</c:v>
                      </c:pt>
                      <c:pt idx="2170">
                        <c:v>1823</c:v>
                      </c:pt>
                      <c:pt idx="2171">
                        <c:v>1822</c:v>
                      </c:pt>
                      <c:pt idx="2172">
                        <c:v>1821</c:v>
                      </c:pt>
                      <c:pt idx="2173">
                        <c:v>1820</c:v>
                      </c:pt>
                      <c:pt idx="2174">
                        <c:v>1819</c:v>
                      </c:pt>
                      <c:pt idx="2175">
                        <c:v>1818</c:v>
                      </c:pt>
                      <c:pt idx="2176">
                        <c:v>1817</c:v>
                      </c:pt>
                      <c:pt idx="2177">
                        <c:v>1816</c:v>
                      </c:pt>
                      <c:pt idx="2178">
                        <c:v>1815</c:v>
                      </c:pt>
                      <c:pt idx="2179">
                        <c:v>1814</c:v>
                      </c:pt>
                      <c:pt idx="2180">
                        <c:v>1813</c:v>
                      </c:pt>
                      <c:pt idx="2181">
                        <c:v>1812</c:v>
                      </c:pt>
                      <c:pt idx="2182">
                        <c:v>1811</c:v>
                      </c:pt>
                      <c:pt idx="2183">
                        <c:v>1810</c:v>
                      </c:pt>
                      <c:pt idx="2184">
                        <c:v>1809</c:v>
                      </c:pt>
                      <c:pt idx="2185">
                        <c:v>1808</c:v>
                      </c:pt>
                      <c:pt idx="2186">
                        <c:v>1807</c:v>
                      </c:pt>
                      <c:pt idx="2187">
                        <c:v>1806</c:v>
                      </c:pt>
                      <c:pt idx="2188">
                        <c:v>1805</c:v>
                      </c:pt>
                      <c:pt idx="2189">
                        <c:v>1804</c:v>
                      </c:pt>
                      <c:pt idx="2190">
                        <c:v>1803</c:v>
                      </c:pt>
                      <c:pt idx="2191">
                        <c:v>1802</c:v>
                      </c:pt>
                      <c:pt idx="2192">
                        <c:v>1801</c:v>
                      </c:pt>
                      <c:pt idx="2193">
                        <c:v>1800</c:v>
                      </c:pt>
                      <c:pt idx="2194">
                        <c:v>1799</c:v>
                      </c:pt>
                      <c:pt idx="2195">
                        <c:v>1798</c:v>
                      </c:pt>
                      <c:pt idx="2196">
                        <c:v>1797</c:v>
                      </c:pt>
                      <c:pt idx="2197">
                        <c:v>1796</c:v>
                      </c:pt>
                      <c:pt idx="2198">
                        <c:v>1795</c:v>
                      </c:pt>
                      <c:pt idx="2199">
                        <c:v>1794</c:v>
                      </c:pt>
                      <c:pt idx="2200">
                        <c:v>1793</c:v>
                      </c:pt>
                      <c:pt idx="2201">
                        <c:v>1792</c:v>
                      </c:pt>
                      <c:pt idx="2202">
                        <c:v>1791</c:v>
                      </c:pt>
                      <c:pt idx="2203">
                        <c:v>1790</c:v>
                      </c:pt>
                      <c:pt idx="2204">
                        <c:v>1789</c:v>
                      </c:pt>
                      <c:pt idx="2205">
                        <c:v>1788</c:v>
                      </c:pt>
                      <c:pt idx="2206">
                        <c:v>1787</c:v>
                      </c:pt>
                      <c:pt idx="2207">
                        <c:v>1786</c:v>
                      </c:pt>
                      <c:pt idx="2208">
                        <c:v>1785</c:v>
                      </c:pt>
                      <c:pt idx="2209">
                        <c:v>1784</c:v>
                      </c:pt>
                      <c:pt idx="2210">
                        <c:v>1783</c:v>
                      </c:pt>
                      <c:pt idx="2211">
                        <c:v>1782</c:v>
                      </c:pt>
                      <c:pt idx="2212">
                        <c:v>1781</c:v>
                      </c:pt>
                      <c:pt idx="2213">
                        <c:v>1780</c:v>
                      </c:pt>
                      <c:pt idx="2214">
                        <c:v>1779</c:v>
                      </c:pt>
                      <c:pt idx="2215">
                        <c:v>1778</c:v>
                      </c:pt>
                      <c:pt idx="2216">
                        <c:v>1777</c:v>
                      </c:pt>
                      <c:pt idx="2217">
                        <c:v>1776</c:v>
                      </c:pt>
                      <c:pt idx="2218">
                        <c:v>1775</c:v>
                      </c:pt>
                      <c:pt idx="2219">
                        <c:v>1774</c:v>
                      </c:pt>
                      <c:pt idx="2220">
                        <c:v>1773</c:v>
                      </c:pt>
                      <c:pt idx="2221">
                        <c:v>1772</c:v>
                      </c:pt>
                      <c:pt idx="2222">
                        <c:v>1771</c:v>
                      </c:pt>
                      <c:pt idx="2223">
                        <c:v>1770</c:v>
                      </c:pt>
                      <c:pt idx="2224">
                        <c:v>1769</c:v>
                      </c:pt>
                      <c:pt idx="2225">
                        <c:v>1768</c:v>
                      </c:pt>
                      <c:pt idx="2226">
                        <c:v>1767</c:v>
                      </c:pt>
                      <c:pt idx="2227">
                        <c:v>1766</c:v>
                      </c:pt>
                      <c:pt idx="2228">
                        <c:v>1765</c:v>
                      </c:pt>
                      <c:pt idx="2229">
                        <c:v>1764</c:v>
                      </c:pt>
                      <c:pt idx="2230">
                        <c:v>1763</c:v>
                      </c:pt>
                      <c:pt idx="2231">
                        <c:v>1762</c:v>
                      </c:pt>
                      <c:pt idx="2232">
                        <c:v>1761</c:v>
                      </c:pt>
                      <c:pt idx="2233">
                        <c:v>1760</c:v>
                      </c:pt>
                      <c:pt idx="2234">
                        <c:v>1759</c:v>
                      </c:pt>
                      <c:pt idx="2235">
                        <c:v>1758</c:v>
                      </c:pt>
                      <c:pt idx="2236">
                        <c:v>1757</c:v>
                      </c:pt>
                      <c:pt idx="2237">
                        <c:v>1756</c:v>
                      </c:pt>
                      <c:pt idx="2238">
                        <c:v>1755</c:v>
                      </c:pt>
                      <c:pt idx="2239">
                        <c:v>1754</c:v>
                      </c:pt>
                      <c:pt idx="2240">
                        <c:v>1753</c:v>
                      </c:pt>
                      <c:pt idx="2241">
                        <c:v>1752</c:v>
                      </c:pt>
                      <c:pt idx="2242">
                        <c:v>1751</c:v>
                      </c:pt>
                      <c:pt idx="2243">
                        <c:v>1750</c:v>
                      </c:pt>
                      <c:pt idx="2244">
                        <c:v>1749</c:v>
                      </c:pt>
                      <c:pt idx="2245">
                        <c:v>1748</c:v>
                      </c:pt>
                      <c:pt idx="2246">
                        <c:v>1747</c:v>
                      </c:pt>
                      <c:pt idx="2247">
                        <c:v>1746</c:v>
                      </c:pt>
                      <c:pt idx="2248">
                        <c:v>1745</c:v>
                      </c:pt>
                      <c:pt idx="2249">
                        <c:v>1744</c:v>
                      </c:pt>
                      <c:pt idx="2250">
                        <c:v>1743</c:v>
                      </c:pt>
                      <c:pt idx="2251">
                        <c:v>1742</c:v>
                      </c:pt>
                      <c:pt idx="2252">
                        <c:v>1741</c:v>
                      </c:pt>
                      <c:pt idx="2253">
                        <c:v>1740</c:v>
                      </c:pt>
                      <c:pt idx="2254">
                        <c:v>1739</c:v>
                      </c:pt>
                      <c:pt idx="2255">
                        <c:v>1738</c:v>
                      </c:pt>
                      <c:pt idx="2256">
                        <c:v>1737</c:v>
                      </c:pt>
                      <c:pt idx="2257">
                        <c:v>1736</c:v>
                      </c:pt>
                      <c:pt idx="2258">
                        <c:v>1735</c:v>
                      </c:pt>
                      <c:pt idx="2259">
                        <c:v>1734</c:v>
                      </c:pt>
                      <c:pt idx="2260">
                        <c:v>1733</c:v>
                      </c:pt>
                      <c:pt idx="2261">
                        <c:v>1732</c:v>
                      </c:pt>
                      <c:pt idx="2262">
                        <c:v>1731</c:v>
                      </c:pt>
                      <c:pt idx="2263">
                        <c:v>1730</c:v>
                      </c:pt>
                      <c:pt idx="2264">
                        <c:v>1729</c:v>
                      </c:pt>
                      <c:pt idx="2265">
                        <c:v>1728</c:v>
                      </c:pt>
                      <c:pt idx="2266">
                        <c:v>1727</c:v>
                      </c:pt>
                      <c:pt idx="2267">
                        <c:v>1726</c:v>
                      </c:pt>
                      <c:pt idx="2268">
                        <c:v>1725</c:v>
                      </c:pt>
                      <c:pt idx="2269">
                        <c:v>1724</c:v>
                      </c:pt>
                      <c:pt idx="2270">
                        <c:v>1723</c:v>
                      </c:pt>
                      <c:pt idx="2271">
                        <c:v>1722</c:v>
                      </c:pt>
                      <c:pt idx="2272">
                        <c:v>1721</c:v>
                      </c:pt>
                      <c:pt idx="2273">
                        <c:v>1720</c:v>
                      </c:pt>
                      <c:pt idx="2274">
                        <c:v>1719</c:v>
                      </c:pt>
                      <c:pt idx="2275">
                        <c:v>1718</c:v>
                      </c:pt>
                      <c:pt idx="2276">
                        <c:v>1717</c:v>
                      </c:pt>
                      <c:pt idx="2277">
                        <c:v>1716</c:v>
                      </c:pt>
                      <c:pt idx="2278">
                        <c:v>1715</c:v>
                      </c:pt>
                      <c:pt idx="2279">
                        <c:v>1714</c:v>
                      </c:pt>
                      <c:pt idx="2280">
                        <c:v>1713</c:v>
                      </c:pt>
                      <c:pt idx="2281">
                        <c:v>1712</c:v>
                      </c:pt>
                      <c:pt idx="2282">
                        <c:v>1711</c:v>
                      </c:pt>
                      <c:pt idx="2283">
                        <c:v>1710</c:v>
                      </c:pt>
                      <c:pt idx="2284">
                        <c:v>1709</c:v>
                      </c:pt>
                      <c:pt idx="2285">
                        <c:v>1708</c:v>
                      </c:pt>
                      <c:pt idx="2286">
                        <c:v>1707</c:v>
                      </c:pt>
                      <c:pt idx="2287">
                        <c:v>1706</c:v>
                      </c:pt>
                      <c:pt idx="2288">
                        <c:v>1705</c:v>
                      </c:pt>
                      <c:pt idx="2289">
                        <c:v>1704</c:v>
                      </c:pt>
                      <c:pt idx="2290">
                        <c:v>1703</c:v>
                      </c:pt>
                      <c:pt idx="2291">
                        <c:v>1702</c:v>
                      </c:pt>
                      <c:pt idx="2292">
                        <c:v>1701</c:v>
                      </c:pt>
                      <c:pt idx="2293">
                        <c:v>1700</c:v>
                      </c:pt>
                      <c:pt idx="2294">
                        <c:v>1699</c:v>
                      </c:pt>
                      <c:pt idx="2295">
                        <c:v>1698</c:v>
                      </c:pt>
                      <c:pt idx="2296">
                        <c:v>1697</c:v>
                      </c:pt>
                      <c:pt idx="2297">
                        <c:v>1696</c:v>
                      </c:pt>
                      <c:pt idx="2298">
                        <c:v>1695</c:v>
                      </c:pt>
                      <c:pt idx="2299">
                        <c:v>1694</c:v>
                      </c:pt>
                      <c:pt idx="2300">
                        <c:v>1693</c:v>
                      </c:pt>
                      <c:pt idx="2301">
                        <c:v>1692</c:v>
                      </c:pt>
                      <c:pt idx="2302">
                        <c:v>1691</c:v>
                      </c:pt>
                      <c:pt idx="2303">
                        <c:v>1690</c:v>
                      </c:pt>
                      <c:pt idx="2304">
                        <c:v>1689</c:v>
                      </c:pt>
                      <c:pt idx="2305">
                        <c:v>1688</c:v>
                      </c:pt>
                      <c:pt idx="2306">
                        <c:v>1687</c:v>
                      </c:pt>
                      <c:pt idx="2307">
                        <c:v>1686</c:v>
                      </c:pt>
                      <c:pt idx="2308">
                        <c:v>1685</c:v>
                      </c:pt>
                      <c:pt idx="2309">
                        <c:v>1684</c:v>
                      </c:pt>
                      <c:pt idx="2310">
                        <c:v>1683</c:v>
                      </c:pt>
                      <c:pt idx="2311">
                        <c:v>1682</c:v>
                      </c:pt>
                      <c:pt idx="2312">
                        <c:v>1681</c:v>
                      </c:pt>
                      <c:pt idx="2313">
                        <c:v>1680</c:v>
                      </c:pt>
                      <c:pt idx="2314">
                        <c:v>1679</c:v>
                      </c:pt>
                      <c:pt idx="2315">
                        <c:v>1678</c:v>
                      </c:pt>
                      <c:pt idx="2316">
                        <c:v>1677</c:v>
                      </c:pt>
                      <c:pt idx="2317">
                        <c:v>1676</c:v>
                      </c:pt>
                      <c:pt idx="2318">
                        <c:v>1675</c:v>
                      </c:pt>
                      <c:pt idx="2319">
                        <c:v>1674</c:v>
                      </c:pt>
                      <c:pt idx="2320">
                        <c:v>1673</c:v>
                      </c:pt>
                      <c:pt idx="2321">
                        <c:v>1672</c:v>
                      </c:pt>
                      <c:pt idx="2322">
                        <c:v>1671</c:v>
                      </c:pt>
                      <c:pt idx="2323">
                        <c:v>1670</c:v>
                      </c:pt>
                      <c:pt idx="2324">
                        <c:v>1669</c:v>
                      </c:pt>
                      <c:pt idx="2325">
                        <c:v>1668</c:v>
                      </c:pt>
                      <c:pt idx="2326">
                        <c:v>1667</c:v>
                      </c:pt>
                      <c:pt idx="2327">
                        <c:v>1666</c:v>
                      </c:pt>
                      <c:pt idx="2328">
                        <c:v>1665</c:v>
                      </c:pt>
                      <c:pt idx="2329">
                        <c:v>1664</c:v>
                      </c:pt>
                      <c:pt idx="2330">
                        <c:v>1663</c:v>
                      </c:pt>
                      <c:pt idx="2331">
                        <c:v>1662</c:v>
                      </c:pt>
                      <c:pt idx="2332">
                        <c:v>1661</c:v>
                      </c:pt>
                      <c:pt idx="2333">
                        <c:v>1660</c:v>
                      </c:pt>
                      <c:pt idx="2334">
                        <c:v>1659</c:v>
                      </c:pt>
                      <c:pt idx="2335">
                        <c:v>1658</c:v>
                      </c:pt>
                      <c:pt idx="2336">
                        <c:v>1657</c:v>
                      </c:pt>
                      <c:pt idx="2337">
                        <c:v>1656</c:v>
                      </c:pt>
                      <c:pt idx="2338">
                        <c:v>1655</c:v>
                      </c:pt>
                      <c:pt idx="2339">
                        <c:v>1654</c:v>
                      </c:pt>
                      <c:pt idx="2340">
                        <c:v>1653</c:v>
                      </c:pt>
                      <c:pt idx="2341">
                        <c:v>1652</c:v>
                      </c:pt>
                      <c:pt idx="2342">
                        <c:v>1651</c:v>
                      </c:pt>
                      <c:pt idx="2343">
                        <c:v>1650</c:v>
                      </c:pt>
                      <c:pt idx="2344">
                        <c:v>1649</c:v>
                      </c:pt>
                      <c:pt idx="2345">
                        <c:v>1648</c:v>
                      </c:pt>
                      <c:pt idx="2346">
                        <c:v>1647</c:v>
                      </c:pt>
                      <c:pt idx="2347">
                        <c:v>1646</c:v>
                      </c:pt>
                      <c:pt idx="2348">
                        <c:v>1645</c:v>
                      </c:pt>
                      <c:pt idx="2349">
                        <c:v>1644</c:v>
                      </c:pt>
                      <c:pt idx="2350">
                        <c:v>1643</c:v>
                      </c:pt>
                      <c:pt idx="2351">
                        <c:v>1642</c:v>
                      </c:pt>
                      <c:pt idx="2352">
                        <c:v>1641</c:v>
                      </c:pt>
                      <c:pt idx="2353">
                        <c:v>1640</c:v>
                      </c:pt>
                      <c:pt idx="2354">
                        <c:v>1639</c:v>
                      </c:pt>
                      <c:pt idx="2355">
                        <c:v>1638</c:v>
                      </c:pt>
                      <c:pt idx="2356">
                        <c:v>1637</c:v>
                      </c:pt>
                      <c:pt idx="2357">
                        <c:v>1636</c:v>
                      </c:pt>
                      <c:pt idx="2358">
                        <c:v>1635</c:v>
                      </c:pt>
                      <c:pt idx="2359">
                        <c:v>1634</c:v>
                      </c:pt>
                      <c:pt idx="2360">
                        <c:v>1633</c:v>
                      </c:pt>
                      <c:pt idx="2361">
                        <c:v>1632</c:v>
                      </c:pt>
                      <c:pt idx="2362">
                        <c:v>1631</c:v>
                      </c:pt>
                      <c:pt idx="2363">
                        <c:v>1630</c:v>
                      </c:pt>
                      <c:pt idx="2364">
                        <c:v>1629</c:v>
                      </c:pt>
                      <c:pt idx="2365">
                        <c:v>1628</c:v>
                      </c:pt>
                      <c:pt idx="2366">
                        <c:v>1627</c:v>
                      </c:pt>
                      <c:pt idx="2367">
                        <c:v>1626</c:v>
                      </c:pt>
                      <c:pt idx="2368">
                        <c:v>1625</c:v>
                      </c:pt>
                      <c:pt idx="2369">
                        <c:v>1624</c:v>
                      </c:pt>
                      <c:pt idx="2370">
                        <c:v>1623</c:v>
                      </c:pt>
                      <c:pt idx="2371">
                        <c:v>1622</c:v>
                      </c:pt>
                      <c:pt idx="2372">
                        <c:v>1621</c:v>
                      </c:pt>
                      <c:pt idx="2373">
                        <c:v>1620</c:v>
                      </c:pt>
                      <c:pt idx="2374">
                        <c:v>1619</c:v>
                      </c:pt>
                      <c:pt idx="2375">
                        <c:v>1618</c:v>
                      </c:pt>
                      <c:pt idx="2376">
                        <c:v>1617</c:v>
                      </c:pt>
                      <c:pt idx="2377">
                        <c:v>1616</c:v>
                      </c:pt>
                      <c:pt idx="2378">
                        <c:v>1615</c:v>
                      </c:pt>
                      <c:pt idx="2379">
                        <c:v>1614</c:v>
                      </c:pt>
                      <c:pt idx="2380">
                        <c:v>1613</c:v>
                      </c:pt>
                      <c:pt idx="2381">
                        <c:v>1612</c:v>
                      </c:pt>
                      <c:pt idx="2382">
                        <c:v>1611</c:v>
                      </c:pt>
                      <c:pt idx="2383">
                        <c:v>1610</c:v>
                      </c:pt>
                      <c:pt idx="2384">
                        <c:v>1609</c:v>
                      </c:pt>
                      <c:pt idx="2385">
                        <c:v>1608</c:v>
                      </c:pt>
                      <c:pt idx="2386">
                        <c:v>1607</c:v>
                      </c:pt>
                      <c:pt idx="2387">
                        <c:v>1606</c:v>
                      </c:pt>
                      <c:pt idx="2388">
                        <c:v>1605</c:v>
                      </c:pt>
                      <c:pt idx="2389">
                        <c:v>1604</c:v>
                      </c:pt>
                      <c:pt idx="2390">
                        <c:v>1603</c:v>
                      </c:pt>
                      <c:pt idx="2391">
                        <c:v>1602</c:v>
                      </c:pt>
                      <c:pt idx="2392">
                        <c:v>1601</c:v>
                      </c:pt>
                      <c:pt idx="2393">
                        <c:v>1600</c:v>
                      </c:pt>
                      <c:pt idx="2394">
                        <c:v>1599</c:v>
                      </c:pt>
                      <c:pt idx="2395">
                        <c:v>1598</c:v>
                      </c:pt>
                      <c:pt idx="2396">
                        <c:v>1597</c:v>
                      </c:pt>
                      <c:pt idx="2397">
                        <c:v>1596</c:v>
                      </c:pt>
                      <c:pt idx="2398">
                        <c:v>1595</c:v>
                      </c:pt>
                      <c:pt idx="2399">
                        <c:v>1594</c:v>
                      </c:pt>
                      <c:pt idx="2400">
                        <c:v>1593</c:v>
                      </c:pt>
                      <c:pt idx="2401">
                        <c:v>1592</c:v>
                      </c:pt>
                      <c:pt idx="2402">
                        <c:v>1591</c:v>
                      </c:pt>
                      <c:pt idx="2403">
                        <c:v>1590</c:v>
                      </c:pt>
                      <c:pt idx="2404">
                        <c:v>1589</c:v>
                      </c:pt>
                      <c:pt idx="2405">
                        <c:v>1588</c:v>
                      </c:pt>
                      <c:pt idx="2406">
                        <c:v>1587</c:v>
                      </c:pt>
                      <c:pt idx="2407">
                        <c:v>1586</c:v>
                      </c:pt>
                      <c:pt idx="2408">
                        <c:v>1585</c:v>
                      </c:pt>
                      <c:pt idx="2409">
                        <c:v>1584</c:v>
                      </c:pt>
                      <c:pt idx="2410">
                        <c:v>1583</c:v>
                      </c:pt>
                      <c:pt idx="2411">
                        <c:v>1582</c:v>
                      </c:pt>
                      <c:pt idx="2412">
                        <c:v>1581</c:v>
                      </c:pt>
                      <c:pt idx="2413">
                        <c:v>1580</c:v>
                      </c:pt>
                      <c:pt idx="2414">
                        <c:v>1579</c:v>
                      </c:pt>
                      <c:pt idx="2415">
                        <c:v>1578</c:v>
                      </c:pt>
                      <c:pt idx="2416">
                        <c:v>1577</c:v>
                      </c:pt>
                      <c:pt idx="2417">
                        <c:v>1576</c:v>
                      </c:pt>
                      <c:pt idx="2418">
                        <c:v>1575</c:v>
                      </c:pt>
                      <c:pt idx="2419">
                        <c:v>1574</c:v>
                      </c:pt>
                      <c:pt idx="2420">
                        <c:v>1573</c:v>
                      </c:pt>
                      <c:pt idx="2421">
                        <c:v>1572</c:v>
                      </c:pt>
                      <c:pt idx="2422">
                        <c:v>1571</c:v>
                      </c:pt>
                      <c:pt idx="2423">
                        <c:v>1570</c:v>
                      </c:pt>
                      <c:pt idx="2424">
                        <c:v>1569</c:v>
                      </c:pt>
                      <c:pt idx="2425">
                        <c:v>1568</c:v>
                      </c:pt>
                      <c:pt idx="2426">
                        <c:v>1567</c:v>
                      </c:pt>
                      <c:pt idx="2427">
                        <c:v>1566</c:v>
                      </c:pt>
                      <c:pt idx="2428">
                        <c:v>1565</c:v>
                      </c:pt>
                      <c:pt idx="2429">
                        <c:v>1564</c:v>
                      </c:pt>
                      <c:pt idx="2430">
                        <c:v>1563</c:v>
                      </c:pt>
                      <c:pt idx="2431">
                        <c:v>1562</c:v>
                      </c:pt>
                      <c:pt idx="2432">
                        <c:v>1561</c:v>
                      </c:pt>
                      <c:pt idx="2433">
                        <c:v>1560</c:v>
                      </c:pt>
                      <c:pt idx="2434">
                        <c:v>1559</c:v>
                      </c:pt>
                      <c:pt idx="2435">
                        <c:v>1558</c:v>
                      </c:pt>
                      <c:pt idx="2436">
                        <c:v>1557</c:v>
                      </c:pt>
                      <c:pt idx="2437">
                        <c:v>1556</c:v>
                      </c:pt>
                      <c:pt idx="2438">
                        <c:v>1555</c:v>
                      </c:pt>
                      <c:pt idx="2439">
                        <c:v>1554</c:v>
                      </c:pt>
                      <c:pt idx="2440">
                        <c:v>1553</c:v>
                      </c:pt>
                      <c:pt idx="2441">
                        <c:v>1552</c:v>
                      </c:pt>
                      <c:pt idx="2442">
                        <c:v>1551</c:v>
                      </c:pt>
                      <c:pt idx="2443">
                        <c:v>1550</c:v>
                      </c:pt>
                      <c:pt idx="2444">
                        <c:v>1549</c:v>
                      </c:pt>
                      <c:pt idx="2445">
                        <c:v>1548</c:v>
                      </c:pt>
                      <c:pt idx="2446">
                        <c:v>1547</c:v>
                      </c:pt>
                      <c:pt idx="2447">
                        <c:v>1546</c:v>
                      </c:pt>
                      <c:pt idx="2448">
                        <c:v>1545</c:v>
                      </c:pt>
                      <c:pt idx="2449">
                        <c:v>1544</c:v>
                      </c:pt>
                      <c:pt idx="2450">
                        <c:v>1543</c:v>
                      </c:pt>
                      <c:pt idx="2451">
                        <c:v>1542</c:v>
                      </c:pt>
                      <c:pt idx="2452">
                        <c:v>1541</c:v>
                      </c:pt>
                      <c:pt idx="2453">
                        <c:v>1540</c:v>
                      </c:pt>
                      <c:pt idx="2454">
                        <c:v>1539</c:v>
                      </c:pt>
                      <c:pt idx="2455">
                        <c:v>1538</c:v>
                      </c:pt>
                      <c:pt idx="2456">
                        <c:v>1537</c:v>
                      </c:pt>
                      <c:pt idx="2457">
                        <c:v>1536</c:v>
                      </c:pt>
                      <c:pt idx="2458">
                        <c:v>1535</c:v>
                      </c:pt>
                      <c:pt idx="2459">
                        <c:v>1534</c:v>
                      </c:pt>
                      <c:pt idx="2460">
                        <c:v>1533</c:v>
                      </c:pt>
                      <c:pt idx="2461">
                        <c:v>1532</c:v>
                      </c:pt>
                      <c:pt idx="2462">
                        <c:v>1531</c:v>
                      </c:pt>
                      <c:pt idx="2463">
                        <c:v>1530</c:v>
                      </c:pt>
                      <c:pt idx="2464">
                        <c:v>1529</c:v>
                      </c:pt>
                      <c:pt idx="2465">
                        <c:v>1528</c:v>
                      </c:pt>
                      <c:pt idx="2466">
                        <c:v>1527</c:v>
                      </c:pt>
                      <c:pt idx="2467">
                        <c:v>1526</c:v>
                      </c:pt>
                      <c:pt idx="2468">
                        <c:v>1525</c:v>
                      </c:pt>
                      <c:pt idx="2469">
                        <c:v>1524</c:v>
                      </c:pt>
                      <c:pt idx="2470">
                        <c:v>1523</c:v>
                      </c:pt>
                      <c:pt idx="2471">
                        <c:v>1522</c:v>
                      </c:pt>
                      <c:pt idx="2472">
                        <c:v>1521</c:v>
                      </c:pt>
                      <c:pt idx="2473">
                        <c:v>1520</c:v>
                      </c:pt>
                      <c:pt idx="2474">
                        <c:v>1519</c:v>
                      </c:pt>
                      <c:pt idx="2475">
                        <c:v>1518</c:v>
                      </c:pt>
                      <c:pt idx="2476">
                        <c:v>1517</c:v>
                      </c:pt>
                      <c:pt idx="2477">
                        <c:v>1516</c:v>
                      </c:pt>
                      <c:pt idx="2478">
                        <c:v>1515</c:v>
                      </c:pt>
                      <c:pt idx="2479">
                        <c:v>1514</c:v>
                      </c:pt>
                      <c:pt idx="2480">
                        <c:v>1513</c:v>
                      </c:pt>
                      <c:pt idx="2481">
                        <c:v>1512</c:v>
                      </c:pt>
                      <c:pt idx="2482">
                        <c:v>1511</c:v>
                      </c:pt>
                      <c:pt idx="2483">
                        <c:v>1510</c:v>
                      </c:pt>
                      <c:pt idx="2484">
                        <c:v>1509</c:v>
                      </c:pt>
                      <c:pt idx="2485">
                        <c:v>1508</c:v>
                      </c:pt>
                      <c:pt idx="2486">
                        <c:v>1507</c:v>
                      </c:pt>
                      <c:pt idx="2487">
                        <c:v>1506</c:v>
                      </c:pt>
                      <c:pt idx="2488">
                        <c:v>1505</c:v>
                      </c:pt>
                      <c:pt idx="2489">
                        <c:v>1504</c:v>
                      </c:pt>
                      <c:pt idx="2490">
                        <c:v>1503</c:v>
                      </c:pt>
                      <c:pt idx="2491">
                        <c:v>1502</c:v>
                      </c:pt>
                      <c:pt idx="2492">
                        <c:v>1501</c:v>
                      </c:pt>
                      <c:pt idx="2493">
                        <c:v>1500</c:v>
                      </c:pt>
                      <c:pt idx="2494">
                        <c:v>1499</c:v>
                      </c:pt>
                      <c:pt idx="2495">
                        <c:v>1498</c:v>
                      </c:pt>
                      <c:pt idx="2496">
                        <c:v>1497</c:v>
                      </c:pt>
                      <c:pt idx="2497">
                        <c:v>1496</c:v>
                      </c:pt>
                      <c:pt idx="2498">
                        <c:v>1495</c:v>
                      </c:pt>
                      <c:pt idx="2499">
                        <c:v>1494</c:v>
                      </c:pt>
                      <c:pt idx="2500">
                        <c:v>1493</c:v>
                      </c:pt>
                      <c:pt idx="2501">
                        <c:v>1492</c:v>
                      </c:pt>
                      <c:pt idx="2502">
                        <c:v>1491</c:v>
                      </c:pt>
                      <c:pt idx="2503">
                        <c:v>1490</c:v>
                      </c:pt>
                      <c:pt idx="2504">
                        <c:v>1489</c:v>
                      </c:pt>
                      <c:pt idx="2505">
                        <c:v>1488</c:v>
                      </c:pt>
                      <c:pt idx="2506">
                        <c:v>1487</c:v>
                      </c:pt>
                      <c:pt idx="2507">
                        <c:v>1486</c:v>
                      </c:pt>
                      <c:pt idx="2508">
                        <c:v>1485</c:v>
                      </c:pt>
                      <c:pt idx="2509">
                        <c:v>1484</c:v>
                      </c:pt>
                      <c:pt idx="2510">
                        <c:v>1483</c:v>
                      </c:pt>
                      <c:pt idx="2511">
                        <c:v>1482</c:v>
                      </c:pt>
                      <c:pt idx="2512">
                        <c:v>1481</c:v>
                      </c:pt>
                      <c:pt idx="2513">
                        <c:v>1480</c:v>
                      </c:pt>
                      <c:pt idx="2514">
                        <c:v>1479</c:v>
                      </c:pt>
                      <c:pt idx="2515">
                        <c:v>1478</c:v>
                      </c:pt>
                      <c:pt idx="2516">
                        <c:v>1477</c:v>
                      </c:pt>
                      <c:pt idx="2517">
                        <c:v>1476</c:v>
                      </c:pt>
                      <c:pt idx="2518">
                        <c:v>1475</c:v>
                      </c:pt>
                      <c:pt idx="2519">
                        <c:v>1474</c:v>
                      </c:pt>
                      <c:pt idx="2520">
                        <c:v>1473</c:v>
                      </c:pt>
                      <c:pt idx="2521">
                        <c:v>1472</c:v>
                      </c:pt>
                      <c:pt idx="2522">
                        <c:v>1471</c:v>
                      </c:pt>
                      <c:pt idx="2523">
                        <c:v>1470</c:v>
                      </c:pt>
                      <c:pt idx="2524">
                        <c:v>1469</c:v>
                      </c:pt>
                      <c:pt idx="2525">
                        <c:v>1468</c:v>
                      </c:pt>
                      <c:pt idx="2526">
                        <c:v>1467</c:v>
                      </c:pt>
                      <c:pt idx="2527">
                        <c:v>1466</c:v>
                      </c:pt>
                      <c:pt idx="2528">
                        <c:v>1465</c:v>
                      </c:pt>
                      <c:pt idx="2529">
                        <c:v>1464</c:v>
                      </c:pt>
                      <c:pt idx="2530">
                        <c:v>1463</c:v>
                      </c:pt>
                      <c:pt idx="2531">
                        <c:v>1462</c:v>
                      </c:pt>
                      <c:pt idx="2532">
                        <c:v>1461</c:v>
                      </c:pt>
                      <c:pt idx="2533">
                        <c:v>1460</c:v>
                      </c:pt>
                      <c:pt idx="2534">
                        <c:v>1459</c:v>
                      </c:pt>
                      <c:pt idx="2535">
                        <c:v>1458</c:v>
                      </c:pt>
                      <c:pt idx="2536">
                        <c:v>1457</c:v>
                      </c:pt>
                      <c:pt idx="2537">
                        <c:v>1456</c:v>
                      </c:pt>
                      <c:pt idx="2538">
                        <c:v>1455</c:v>
                      </c:pt>
                      <c:pt idx="2539">
                        <c:v>1454</c:v>
                      </c:pt>
                      <c:pt idx="2540">
                        <c:v>1453</c:v>
                      </c:pt>
                      <c:pt idx="2541">
                        <c:v>1452</c:v>
                      </c:pt>
                      <c:pt idx="2542">
                        <c:v>1451</c:v>
                      </c:pt>
                      <c:pt idx="2543">
                        <c:v>1450</c:v>
                      </c:pt>
                      <c:pt idx="2544">
                        <c:v>1449</c:v>
                      </c:pt>
                      <c:pt idx="2545">
                        <c:v>1448</c:v>
                      </c:pt>
                      <c:pt idx="2546">
                        <c:v>1447</c:v>
                      </c:pt>
                      <c:pt idx="2547">
                        <c:v>1446</c:v>
                      </c:pt>
                      <c:pt idx="2548">
                        <c:v>1445</c:v>
                      </c:pt>
                      <c:pt idx="2549">
                        <c:v>1444</c:v>
                      </c:pt>
                      <c:pt idx="2550">
                        <c:v>1443</c:v>
                      </c:pt>
                      <c:pt idx="2551">
                        <c:v>1442</c:v>
                      </c:pt>
                      <c:pt idx="2552">
                        <c:v>1441</c:v>
                      </c:pt>
                      <c:pt idx="2553">
                        <c:v>1440</c:v>
                      </c:pt>
                      <c:pt idx="2554">
                        <c:v>1439</c:v>
                      </c:pt>
                      <c:pt idx="2555">
                        <c:v>1438</c:v>
                      </c:pt>
                      <c:pt idx="2556">
                        <c:v>1437</c:v>
                      </c:pt>
                      <c:pt idx="2557">
                        <c:v>1436</c:v>
                      </c:pt>
                      <c:pt idx="2558">
                        <c:v>1435</c:v>
                      </c:pt>
                      <c:pt idx="2559">
                        <c:v>1434</c:v>
                      </c:pt>
                      <c:pt idx="2560">
                        <c:v>1433</c:v>
                      </c:pt>
                      <c:pt idx="2561">
                        <c:v>1432</c:v>
                      </c:pt>
                      <c:pt idx="2562">
                        <c:v>1431</c:v>
                      </c:pt>
                      <c:pt idx="2563">
                        <c:v>1430</c:v>
                      </c:pt>
                      <c:pt idx="2564">
                        <c:v>1429</c:v>
                      </c:pt>
                      <c:pt idx="2565">
                        <c:v>1428</c:v>
                      </c:pt>
                      <c:pt idx="2566">
                        <c:v>1427</c:v>
                      </c:pt>
                      <c:pt idx="2567">
                        <c:v>1426</c:v>
                      </c:pt>
                      <c:pt idx="2568">
                        <c:v>1425</c:v>
                      </c:pt>
                      <c:pt idx="2569">
                        <c:v>1424</c:v>
                      </c:pt>
                      <c:pt idx="2570">
                        <c:v>1423</c:v>
                      </c:pt>
                      <c:pt idx="2571">
                        <c:v>1422</c:v>
                      </c:pt>
                      <c:pt idx="2572">
                        <c:v>1421</c:v>
                      </c:pt>
                      <c:pt idx="2573">
                        <c:v>1420</c:v>
                      </c:pt>
                      <c:pt idx="2574">
                        <c:v>1419</c:v>
                      </c:pt>
                      <c:pt idx="2575">
                        <c:v>1418</c:v>
                      </c:pt>
                      <c:pt idx="2576">
                        <c:v>1417</c:v>
                      </c:pt>
                      <c:pt idx="2577">
                        <c:v>1416</c:v>
                      </c:pt>
                      <c:pt idx="2578">
                        <c:v>1415</c:v>
                      </c:pt>
                      <c:pt idx="2579">
                        <c:v>1414</c:v>
                      </c:pt>
                      <c:pt idx="2580">
                        <c:v>1413</c:v>
                      </c:pt>
                      <c:pt idx="2581">
                        <c:v>1412</c:v>
                      </c:pt>
                      <c:pt idx="2582">
                        <c:v>1411</c:v>
                      </c:pt>
                      <c:pt idx="2583">
                        <c:v>1410</c:v>
                      </c:pt>
                      <c:pt idx="2584">
                        <c:v>1409</c:v>
                      </c:pt>
                      <c:pt idx="2585">
                        <c:v>1408</c:v>
                      </c:pt>
                      <c:pt idx="2586">
                        <c:v>1407</c:v>
                      </c:pt>
                      <c:pt idx="2587">
                        <c:v>1406</c:v>
                      </c:pt>
                      <c:pt idx="2588">
                        <c:v>1405</c:v>
                      </c:pt>
                      <c:pt idx="2589">
                        <c:v>1404</c:v>
                      </c:pt>
                      <c:pt idx="2590">
                        <c:v>1403</c:v>
                      </c:pt>
                      <c:pt idx="2591">
                        <c:v>1402</c:v>
                      </c:pt>
                      <c:pt idx="2592">
                        <c:v>1401</c:v>
                      </c:pt>
                      <c:pt idx="2593">
                        <c:v>1400</c:v>
                      </c:pt>
                      <c:pt idx="2594">
                        <c:v>1399</c:v>
                      </c:pt>
                      <c:pt idx="2595">
                        <c:v>1398</c:v>
                      </c:pt>
                      <c:pt idx="2596">
                        <c:v>1397</c:v>
                      </c:pt>
                      <c:pt idx="2597">
                        <c:v>1396</c:v>
                      </c:pt>
                      <c:pt idx="2598">
                        <c:v>1395</c:v>
                      </c:pt>
                      <c:pt idx="2599">
                        <c:v>1394</c:v>
                      </c:pt>
                      <c:pt idx="2600">
                        <c:v>1393</c:v>
                      </c:pt>
                      <c:pt idx="2601">
                        <c:v>1392</c:v>
                      </c:pt>
                      <c:pt idx="2602">
                        <c:v>1391</c:v>
                      </c:pt>
                      <c:pt idx="2603">
                        <c:v>1390</c:v>
                      </c:pt>
                      <c:pt idx="2604">
                        <c:v>1389</c:v>
                      </c:pt>
                      <c:pt idx="2605">
                        <c:v>1388</c:v>
                      </c:pt>
                      <c:pt idx="2606">
                        <c:v>1387</c:v>
                      </c:pt>
                      <c:pt idx="2607">
                        <c:v>1386</c:v>
                      </c:pt>
                      <c:pt idx="2608">
                        <c:v>1385</c:v>
                      </c:pt>
                      <c:pt idx="2609">
                        <c:v>1384</c:v>
                      </c:pt>
                      <c:pt idx="2610">
                        <c:v>1383</c:v>
                      </c:pt>
                      <c:pt idx="2611">
                        <c:v>1382</c:v>
                      </c:pt>
                      <c:pt idx="2612">
                        <c:v>1381</c:v>
                      </c:pt>
                      <c:pt idx="2613">
                        <c:v>1380</c:v>
                      </c:pt>
                      <c:pt idx="2614">
                        <c:v>1379</c:v>
                      </c:pt>
                      <c:pt idx="2615">
                        <c:v>1378</c:v>
                      </c:pt>
                      <c:pt idx="2616">
                        <c:v>1377</c:v>
                      </c:pt>
                      <c:pt idx="2617">
                        <c:v>1376</c:v>
                      </c:pt>
                      <c:pt idx="2618">
                        <c:v>1375</c:v>
                      </c:pt>
                      <c:pt idx="2619">
                        <c:v>1374</c:v>
                      </c:pt>
                      <c:pt idx="2620">
                        <c:v>1373</c:v>
                      </c:pt>
                      <c:pt idx="2621">
                        <c:v>1372</c:v>
                      </c:pt>
                      <c:pt idx="2622">
                        <c:v>1371</c:v>
                      </c:pt>
                      <c:pt idx="2623">
                        <c:v>1370</c:v>
                      </c:pt>
                      <c:pt idx="2624">
                        <c:v>1369</c:v>
                      </c:pt>
                      <c:pt idx="2625">
                        <c:v>1368</c:v>
                      </c:pt>
                      <c:pt idx="2626">
                        <c:v>1367</c:v>
                      </c:pt>
                      <c:pt idx="2627">
                        <c:v>1366</c:v>
                      </c:pt>
                      <c:pt idx="2628">
                        <c:v>1365</c:v>
                      </c:pt>
                      <c:pt idx="2629">
                        <c:v>1364</c:v>
                      </c:pt>
                      <c:pt idx="2630">
                        <c:v>1363</c:v>
                      </c:pt>
                      <c:pt idx="2631">
                        <c:v>1362</c:v>
                      </c:pt>
                      <c:pt idx="2632">
                        <c:v>1361</c:v>
                      </c:pt>
                      <c:pt idx="2633">
                        <c:v>1360</c:v>
                      </c:pt>
                      <c:pt idx="2634">
                        <c:v>1359</c:v>
                      </c:pt>
                      <c:pt idx="2635">
                        <c:v>1358</c:v>
                      </c:pt>
                      <c:pt idx="2636">
                        <c:v>1357</c:v>
                      </c:pt>
                      <c:pt idx="2637">
                        <c:v>1356</c:v>
                      </c:pt>
                      <c:pt idx="2638">
                        <c:v>1355</c:v>
                      </c:pt>
                      <c:pt idx="2639">
                        <c:v>1354</c:v>
                      </c:pt>
                      <c:pt idx="2640">
                        <c:v>1353</c:v>
                      </c:pt>
                      <c:pt idx="2641">
                        <c:v>1352</c:v>
                      </c:pt>
                      <c:pt idx="2642">
                        <c:v>1351</c:v>
                      </c:pt>
                      <c:pt idx="2643">
                        <c:v>1350</c:v>
                      </c:pt>
                      <c:pt idx="2644">
                        <c:v>1349</c:v>
                      </c:pt>
                      <c:pt idx="2645">
                        <c:v>1348</c:v>
                      </c:pt>
                      <c:pt idx="2646">
                        <c:v>1347</c:v>
                      </c:pt>
                      <c:pt idx="2647">
                        <c:v>1346</c:v>
                      </c:pt>
                      <c:pt idx="2648">
                        <c:v>1345</c:v>
                      </c:pt>
                      <c:pt idx="2649">
                        <c:v>1344</c:v>
                      </c:pt>
                      <c:pt idx="2650">
                        <c:v>1343</c:v>
                      </c:pt>
                      <c:pt idx="2651">
                        <c:v>1342</c:v>
                      </c:pt>
                      <c:pt idx="2652">
                        <c:v>1341</c:v>
                      </c:pt>
                      <c:pt idx="2653">
                        <c:v>1340</c:v>
                      </c:pt>
                      <c:pt idx="2654">
                        <c:v>1339</c:v>
                      </c:pt>
                      <c:pt idx="2655">
                        <c:v>1338</c:v>
                      </c:pt>
                      <c:pt idx="2656">
                        <c:v>1337</c:v>
                      </c:pt>
                      <c:pt idx="2657">
                        <c:v>1336</c:v>
                      </c:pt>
                      <c:pt idx="2658">
                        <c:v>1335</c:v>
                      </c:pt>
                      <c:pt idx="2659">
                        <c:v>1334</c:v>
                      </c:pt>
                      <c:pt idx="2660">
                        <c:v>1333</c:v>
                      </c:pt>
                      <c:pt idx="2661">
                        <c:v>1332</c:v>
                      </c:pt>
                      <c:pt idx="2662">
                        <c:v>1331</c:v>
                      </c:pt>
                      <c:pt idx="2663">
                        <c:v>1330</c:v>
                      </c:pt>
                      <c:pt idx="2664">
                        <c:v>1329</c:v>
                      </c:pt>
                      <c:pt idx="2665">
                        <c:v>1328</c:v>
                      </c:pt>
                      <c:pt idx="2666">
                        <c:v>1327</c:v>
                      </c:pt>
                      <c:pt idx="2667">
                        <c:v>1326</c:v>
                      </c:pt>
                      <c:pt idx="2668">
                        <c:v>1325</c:v>
                      </c:pt>
                      <c:pt idx="2669">
                        <c:v>1324</c:v>
                      </c:pt>
                      <c:pt idx="2670">
                        <c:v>1323</c:v>
                      </c:pt>
                      <c:pt idx="2671">
                        <c:v>1322</c:v>
                      </c:pt>
                      <c:pt idx="2672">
                        <c:v>1321</c:v>
                      </c:pt>
                      <c:pt idx="2673">
                        <c:v>1320</c:v>
                      </c:pt>
                      <c:pt idx="2674">
                        <c:v>1319</c:v>
                      </c:pt>
                      <c:pt idx="2675">
                        <c:v>1318</c:v>
                      </c:pt>
                      <c:pt idx="2676">
                        <c:v>1317</c:v>
                      </c:pt>
                      <c:pt idx="2677">
                        <c:v>1316</c:v>
                      </c:pt>
                      <c:pt idx="2678">
                        <c:v>1315</c:v>
                      </c:pt>
                      <c:pt idx="2679">
                        <c:v>1314</c:v>
                      </c:pt>
                      <c:pt idx="2680">
                        <c:v>1313</c:v>
                      </c:pt>
                      <c:pt idx="2681">
                        <c:v>1312</c:v>
                      </c:pt>
                      <c:pt idx="2682">
                        <c:v>1311</c:v>
                      </c:pt>
                      <c:pt idx="2683">
                        <c:v>1310</c:v>
                      </c:pt>
                      <c:pt idx="2684">
                        <c:v>1309</c:v>
                      </c:pt>
                      <c:pt idx="2685">
                        <c:v>1308</c:v>
                      </c:pt>
                      <c:pt idx="2686">
                        <c:v>1307</c:v>
                      </c:pt>
                      <c:pt idx="2687">
                        <c:v>1306</c:v>
                      </c:pt>
                      <c:pt idx="2688">
                        <c:v>1305</c:v>
                      </c:pt>
                      <c:pt idx="2689">
                        <c:v>1304</c:v>
                      </c:pt>
                      <c:pt idx="2690">
                        <c:v>1303</c:v>
                      </c:pt>
                      <c:pt idx="2691">
                        <c:v>1302</c:v>
                      </c:pt>
                      <c:pt idx="2692">
                        <c:v>1301</c:v>
                      </c:pt>
                      <c:pt idx="2693">
                        <c:v>1300</c:v>
                      </c:pt>
                      <c:pt idx="2694">
                        <c:v>1299</c:v>
                      </c:pt>
                      <c:pt idx="2695">
                        <c:v>1298</c:v>
                      </c:pt>
                      <c:pt idx="2696">
                        <c:v>1297</c:v>
                      </c:pt>
                      <c:pt idx="2697">
                        <c:v>1296</c:v>
                      </c:pt>
                      <c:pt idx="2698">
                        <c:v>1295</c:v>
                      </c:pt>
                      <c:pt idx="2699">
                        <c:v>1294</c:v>
                      </c:pt>
                      <c:pt idx="2700">
                        <c:v>1293</c:v>
                      </c:pt>
                      <c:pt idx="2701">
                        <c:v>1292</c:v>
                      </c:pt>
                      <c:pt idx="2702">
                        <c:v>1291</c:v>
                      </c:pt>
                      <c:pt idx="2703">
                        <c:v>1290</c:v>
                      </c:pt>
                      <c:pt idx="2704">
                        <c:v>1289</c:v>
                      </c:pt>
                      <c:pt idx="2705">
                        <c:v>1288</c:v>
                      </c:pt>
                      <c:pt idx="2706">
                        <c:v>1287</c:v>
                      </c:pt>
                      <c:pt idx="2707">
                        <c:v>1286</c:v>
                      </c:pt>
                      <c:pt idx="2708">
                        <c:v>1285</c:v>
                      </c:pt>
                      <c:pt idx="2709">
                        <c:v>1284</c:v>
                      </c:pt>
                      <c:pt idx="2710">
                        <c:v>1283</c:v>
                      </c:pt>
                      <c:pt idx="2711">
                        <c:v>1282</c:v>
                      </c:pt>
                      <c:pt idx="2712">
                        <c:v>1281</c:v>
                      </c:pt>
                      <c:pt idx="2713">
                        <c:v>1280</c:v>
                      </c:pt>
                      <c:pt idx="2714">
                        <c:v>1279</c:v>
                      </c:pt>
                      <c:pt idx="2715">
                        <c:v>1278</c:v>
                      </c:pt>
                      <c:pt idx="2716">
                        <c:v>1277</c:v>
                      </c:pt>
                      <c:pt idx="2717">
                        <c:v>1276</c:v>
                      </c:pt>
                      <c:pt idx="2718">
                        <c:v>1275</c:v>
                      </c:pt>
                      <c:pt idx="2719">
                        <c:v>1274</c:v>
                      </c:pt>
                      <c:pt idx="2720">
                        <c:v>1273</c:v>
                      </c:pt>
                      <c:pt idx="2721">
                        <c:v>1272</c:v>
                      </c:pt>
                      <c:pt idx="2722">
                        <c:v>1271</c:v>
                      </c:pt>
                      <c:pt idx="2723">
                        <c:v>1270</c:v>
                      </c:pt>
                      <c:pt idx="2724">
                        <c:v>1269</c:v>
                      </c:pt>
                      <c:pt idx="2725">
                        <c:v>1268</c:v>
                      </c:pt>
                      <c:pt idx="2726">
                        <c:v>1267</c:v>
                      </c:pt>
                      <c:pt idx="2727">
                        <c:v>1266</c:v>
                      </c:pt>
                      <c:pt idx="2728">
                        <c:v>1265</c:v>
                      </c:pt>
                      <c:pt idx="2729">
                        <c:v>1264</c:v>
                      </c:pt>
                      <c:pt idx="2730">
                        <c:v>1263</c:v>
                      </c:pt>
                      <c:pt idx="2731">
                        <c:v>1262</c:v>
                      </c:pt>
                      <c:pt idx="2732">
                        <c:v>1261</c:v>
                      </c:pt>
                      <c:pt idx="2733">
                        <c:v>1260</c:v>
                      </c:pt>
                      <c:pt idx="2734">
                        <c:v>1259</c:v>
                      </c:pt>
                      <c:pt idx="2735">
                        <c:v>1258</c:v>
                      </c:pt>
                      <c:pt idx="2736">
                        <c:v>1257</c:v>
                      </c:pt>
                      <c:pt idx="2737">
                        <c:v>1256</c:v>
                      </c:pt>
                      <c:pt idx="2738">
                        <c:v>1255</c:v>
                      </c:pt>
                      <c:pt idx="2739">
                        <c:v>1254</c:v>
                      </c:pt>
                      <c:pt idx="2740">
                        <c:v>1253</c:v>
                      </c:pt>
                      <c:pt idx="2741">
                        <c:v>1252</c:v>
                      </c:pt>
                      <c:pt idx="2742">
                        <c:v>1251</c:v>
                      </c:pt>
                      <c:pt idx="2743">
                        <c:v>1250</c:v>
                      </c:pt>
                      <c:pt idx="2744">
                        <c:v>1249</c:v>
                      </c:pt>
                      <c:pt idx="2745">
                        <c:v>1248</c:v>
                      </c:pt>
                      <c:pt idx="2746">
                        <c:v>1247</c:v>
                      </c:pt>
                      <c:pt idx="2747">
                        <c:v>1246</c:v>
                      </c:pt>
                      <c:pt idx="2748">
                        <c:v>1245</c:v>
                      </c:pt>
                      <c:pt idx="2749">
                        <c:v>1244</c:v>
                      </c:pt>
                      <c:pt idx="2750">
                        <c:v>1243</c:v>
                      </c:pt>
                      <c:pt idx="2751">
                        <c:v>1242</c:v>
                      </c:pt>
                      <c:pt idx="2752">
                        <c:v>1241</c:v>
                      </c:pt>
                      <c:pt idx="2753">
                        <c:v>1240</c:v>
                      </c:pt>
                      <c:pt idx="2754">
                        <c:v>1239</c:v>
                      </c:pt>
                      <c:pt idx="2755">
                        <c:v>1238</c:v>
                      </c:pt>
                      <c:pt idx="2756">
                        <c:v>1237</c:v>
                      </c:pt>
                      <c:pt idx="2757">
                        <c:v>1236</c:v>
                      </c:pt>
                      <c:pt idx="2758">
                        <c:v>1235</c:v>
                      </c:pt>
                      <c:pt idx="2759">
                        <c:v>1234</c:v>
                      </c:pt>
                      <c:pt idx="2760">
                        <c:v>1233</c:v>
                      </c:pt>
                      <c:pt idx="2761">
                        <c:v>1232</c:v>
                      </c:pt>
                      <c:pt idx="2762">
                        <c:v>1231</c:v>
                      </c:pt>
                      <c:pt idx="2763">
                        <c:v>1230</c:v>
                      </c:pt>
                      <c:pt idx="2764">
                        <c:v>1229</c:v>
                      </c:pt>
                      <c:pt idx="2765">
                        <c:v>1228</c:v>
                      </c:pt>
                      <c:pt idx="2766">
                        <c:v>1227</c:v>
                      </c:pt>
                      <c:pt idx="2767">
                        <c:v>1226</c:v>
                      </c:pt>
                      <c:pt idx="2768">
                        <c:v>1225</c:v>
                      </c:pt>
                      <c:pt idx="2769">
                        <c:v>1224</c:v>
                      </c:pt>
                      <c:pt idx="2770">
                        <c:v>1223</c:v>
                      </c:pt>
                      <c:pt idx="2771">
                        <c:v>1222</c:v>
                      </c:pt>
                      <c:pt idx="2772">
                        <c:v>1221</c:v>
                      </c:pt>
                      <c:pt idx="2773">
                        <c:v>1220</c:v>
                      </c:pt>
                      <c:pt idx="2774">
                        <c:v>1219</c:v>
                      </c:pt>
                      <c:pt idx="2775">
                        <c:v>1218</c:v>
                      </c:pt>
                      <c:pt idx="2776">
                        <c:v>1217</c:v>
                      </c:pt>
                      <c:pt idx="2777">
                        <c:v>1216</c:v>
                      </c:pt>
                      <c:pt idx="2778">
                        <c:v>1215</c:v>
                      </c:pt>
                      <c:pt idx="2779">
                        <c:v>1214</c:v>
                      </c:pt>
                      <c:pt idx="2780">
                        <c:v>1213</c:v>
                      </c:pt>
                      <c:pt idx="2781">
                        <c:v>1212</c:v>
                      </c:pt>
                      <c:pt idx="2782">
                        <c:v>1211</c:v>
                      </c:pt>
                      <c:pt idx="2783">
                        <c:v>1210</c:v>
                      </c:pt>
                      <c:pt idx="2784">
                        <c:v>1209</c:v>
                      </c:pt>
                      <c:pt idx="2785">
                        <c:v>1208</c:v>
                      </c:pt>
                      <c:pt idx="2786">
                        <c:v>1207</c:v>
                      </c:pt>
                      <c:pt idx="2787">
                        <c:v>1206</c:v>
                      </c:pt>
                      <c:pt idx="2788">
                        <c:v>1205</c:v>
                      </c:pt>
                      <c:pt idx="2789">
                        <c:v>1204</c:v>
                      </c:pt>
                      <c:pt idx="2790">
                        <c:v>1203</c:v>
                      </c:pt>
                      <c:pt idx="2791">
                        <c:v>1202</c:v>
                      </c:pt>
                      <c:pt idx="2792">
                        <c:v>1201</c:v>
                      </c:pt>
                      <c:pt idx="2793">
                        <c:v>1200</c:v>
                      </c:pt>
                      <c:pt idx="2794">
                        <c:v>1199</c:v>
                      </c:pt>
                      <c:pt idx="2795">
                        <c:v>1198</c:v>
                      </c:pt>
                      <c:pt idx="2796">
                        <c:v>1197</c:v>
                      </c:pt>
                      <c:pt idx="2797">
                        <c:v>1196</c:v>
                      </c:pt>
                      <c:pt idx="2798">
                        <c:v>1195</c:v>
                      </c:pt>
                      <c:pt idx="2799">
                        <c:v>1194</c:v>
                      </c:pt>
                      <c:pt idx="2800">
                        <c:v>1193</c:v>
                      </c:pt>
                      <c:pt idx="2801">
                        <c:v>1192</c:v>
                      </c:pt>
                      <c:pt idx="2802">
                        <c:v>1191</c:v>
                      </c:pt>
                      <c:pt idx="2803">
                        <c:v>1190</c:v>
                      </c:pt>
                      <c:pt idx="2804">
                        <c:v>1189</c:v>
                      </c:pt>
                      <c:pt idx="2805">
                        <c:v>1188</c:v>
                      </c:pt>
                      <c:pt idx="2806">
                        <c:v>1187</c:v>
                      </c:pt>
                      <c:pt idx="2807">
                        <c:v>1186</c:v>
                      </c:pt>
                      <c:pt idx="2808">
                        <c:v>1185</c:v>
                      </c:pt>
                      <c:pt idx="2809">
                        <c:v>1184</c:v>
                      </c:pt>
                      <c:pt idx="2810">
                        <c:v>1183</c:v>
                      </c:pt>
                      <c:pt idx="2811">
                        <c:v>1182</c:v>
                      </c:pt>
                      <c:pt idx="2812">
                        <c:v>1181</c:v>
                      </c:pt>
                      <c:pt idx="2813">
                        <c:v>1180</c:v>
                      </c:pt>
                      <c:pt idx="2814">
                        <c:v>1179</c:v>
                      </c:pt>
                      <c:pt idx="2815">
                        <c:v>1178</c:v>
                      </c:pt>
                      <c:pt idx="2816">
                        <c:v>1177</c:v>
                      </c:pt>
                      <c:pt idx="2817">
                        <c:v>1176</c:v>
                      </c:pt>
                      <c:pt idx="2818">
                        <c:v>1175</c:v>
                      </c:pt>
                      <c:pt idx="2819">
                        <c:v>1174</c:v>
                      </c:pt>
                      <c:pt idx="2820">
                        <c:v>1173</c:v>
                      </c:pt>
                      <c:pt idx="2821">
                        <c:v>1172</c:v>
                      </c:pt>
                      <c:pt idx="2822">
                        <c:v>1171</c:v>
                      </c:pt>
                      <c:pt idx="2823">
                        <c:v>1170</c:v>
                      </c:pt>
                      <c:pt idx="2824">
                        <c:v>1169</c:v>
                      </c:pt>
                      <c:pt idx="2825">
                        <c:v>1168</c:v>
                      </c:pt>
                      <c:pt idx="2826">
                        <c:v>1167</c:v>
                      </c:pt>
                      <c:pt idx="2827">
                        <c:v>1166</c:v>
                      </c:pt>
                      <c:pt idx="2828">
                        <c:v>1165</c:v>
                      </c:pt>
                      <c:pt idx="2829">
                        <c:v>1164</c:v>
                      </c:pt>
                      <c:pt idx="2830">
                        <c:v>1163</c:v>
                      </c:pt>
                      <c:pt idx="2831">
                        <c:v>1162</c:v>
                      </c:pt>
                      <c:pt idx="2832">
                        <c:v>1161</c:v>
                      </c:pt>
                      <c:pt idx="2833">
                        <c:v>1160</c:v>
                      </c:pt>
                      <c:pt idx="2834">
                        <c:v>1159</c:v>
                      </c:pt>
                      <c:pt idx="2835">
                        <c:v>1158</c:v>
                      </c:pt>
                      <c:pt idx="2836">
                        <c:v>1157</c:v>
                      </c:pt>
                      <c:pt idx="2837">
                        <c:v>1156</c:v>
                      </c:pt>
                      <c:pt idx="2838">
                        <c:v>1155</c:v>
                      </c:pt>
                      <c:pt idx="2839">
                        <c:v>1154</c:v>
                      </c:pt>
                      <c:pt idx="2840">
                        <c:v>1153</c:v>
                      </c:pt>
                      <c:pt idx="2841">
                        <c:v>1152</c:v>
                      </c:pt>
                      <c:pt idx="2842">
                        <c:v>1151</c:v>
                      </c:pt>
                      <c:pt idx="2843">
                        <c:v>1150</c:v>
                      </c:pt>
                      <c:pt idx="2844">
                        <c:v>1149</c:v>
                      </c:pt>
                      <c:pt idx="2845">
                        <c:v>1148</c:v>
                      </c:pt>
                      <c:pt idx="2846">
                        <c:v>1147</c:v>
                      </c:pt>
                      <c:pt idx="2847">
                        <c:v>1146</c:v>
                      </c:pt>
                      <c:pt idx="2848">
                        <c:v>1145</c:v>
                      </c:pt>
                      <c:pt idx="2849">
                        <c:v>1144</c:v>
                      </c:pt>
                      <c:pt idx="2850">
                        <c:v>1143</c:v>
                      </c:pt>
                      <c:pt idx="2851">
                        <c:v>1142</c:v>
                      </c:pt>
                      <c:pt idx="2852">
                        <c:v>1141</c:v>
                      </c:pt>
                      <c:pt idx="2853">
                        <c:v>1140</c:v>
                      </c:pt>
                      <c:pt idx="2854">
                        <c:v>1139</c:v>
                      </c:pt>
                      <c:pt idx="2855">
                        <c:v>1138</c:v>
                      </c:pt>
                      <c:pt idx="2856">
                        <c:v>1137</c:v>
                      </c:pt>
                      <c:pt idx="2857">
                        <c:v>1136</c:v>
                      </c:pt>
                      <c:pt idx="2858">
                        <c:v>1135</c:v>
                      </c:pt>
                      <c:pt idx="2859">
                        <c:v>1134</c:v>
                      </c:pt>
                      <c:pt idx="2860">
                        <c:v>1133</c:v>
                      </c:pt>
                      <c:pt idx="2861">
                        <c:v>1132</c:v>
                      </c:pt>
                      <c:pt idx="2862">
                        <c:v>1131</c:v>
                      </c:pt>
                      <c:pt idx="2863">
                        <c:v>1130</c:v>
                      </c:pt>
                      <c:pt idx="2864">
                        <c:v>1129</c:v>
                      </c:pt>
                      <c:pt idx="2865">
                        <c:v>1128</c:v>
                      </c:pt>
                      <c:pt idx="2866">
                        <c:v>1127</c:v>
                      </c:pt>
                      <c:pt idx="2867">
                        <c:v>1126</c:v>
                      </c:pt>
                      <c:pt idx="2868">
                        <c:v>1125</c:v>
                      </c:pt>
                      <c:pt idx="2869">
                        <c:v>1124</c:v>
                      </c:pt>
                      <c:pt idx="2870">
                        <c:v>1123</c:v>
                      </c:pt>
                      <c:pt idx="2871">
                        <c:v>1122</c:v>
                      </c:pt>
                      <c:pt idx="2872">
                        <c:v>1121</c:v>
                      </c:pt>
                      <c:pt idx="2873">
                        <c:v>1120</c:v>
                      </c:pt>
                      <c:pt idx="2874">
                        <c:v>1119</c:v>
                      </c:pt>
                      <c:pt idx="2875">
                        <c:v>1118</c:v>
                      </c:pt>
                      <c:pt idx="2876">
                        <c:v>1117</c:v>
                      </c:pt>
                      <c:pt idx="2877">
                        <c:v>1116</c:v>
                      </c:pt>
                      <c:pt idx="2878">
                        <c:v>1115</c:v>
                      </c:pt>
                      <c:pt idx="2879">
                        <c:v>1114</c:v>
                      </c:pt>
                      <c:pt idx="2880">
                        <c:v>1113</c:v>
                      </c:pt>
                      <c:pt idx="2881">
                        <c:v>1112</c:v>
                      </c:pt>
                      <c:pt idx="2882">
                        <c:v>1111</c:v>
                      </c:pt>
                      <c:pt idx="2883">
                        <c:v>1110</c:v>
                      </c:pt>
                      <c:pt idx="2884">
                        <c:v>1109</c:v>
                      </c:pt>
                      <c:pt idx="2885">
                        <c:v>1108</c:v>
                      </c:pt>
                      <c:pt idx="2886">
                        <c:v>1107</c:v>
                      </c:pt>
                      <c:pt idx="2887">
                        <c:v>1106</c:v>
                      </c:pt>
                      <c:pt idx="2888">
                        <c:v>1105</c:v>
                      </c:pt>
                      <c:pt idx="2889">
                        <c:v>1104</c:v>
                      </c:pt>
                      <c:pt idx="2890">
                        <c:v>1103</c:v>
                      </c:pt>
                      <c:pt idx="2891">
                        <c:v>1102</c:v>
                      </c:pt>
                      <c:pt idx="2892">
                        <c:v>1101</c:v>
                      </c:pt>
                      <c:pt idx="2893">
                        <c:v>1100</c:v>
                      </c:pt>
                      <c:pt idx="2894">
                        <c:v>1099</c:v>
                      </c:pt>
                      <c:pt idx="2895">
                        <c:v>1098</c:v>
                      </c:pt>
                      <c:pt idx="2896">
                        <c:v>1097</c:v>
                      </c:pt>
                      <c:pt idx="2897">
                        <c:v>1096</c:v>
                      </c:pt>
                      <c:pt idx="2898">
                        <c:v>1095</c:v>
                      </c:pt>
                      <c:pt idx="2899">
                        <c:v>1094</c:v>
                      </c:pt>
                      <c:pt idx="2900">
                        <c:v>1093</c:v>
                      </c:pt>
                      <c:pt idx="2901">
                        <c:v>1092</c:v>
                      </c:pt>
                      <c:pt idx="2902">
                        <c:v>1091</c:v>
                      </c:pt>
                      <c:pt idx="2903">
                        <c:v>1090</c:v>
                      </c:pt>
                      <c:pt idx="2904">
                        <c:v>1089</c:v>
                      </c:pt>
                      <c:pt idx="2905">
                        <c:v>1088</c:v>
                      </c:pt>
                      <c:pt idx="2906">
                        <c:v>1087</c:v>
                      </c:pt>
                      <c:pt idx="2907">
                        <c:v>1086</c:v>
                      </c:pt>
                      <c:pt idx="2908">
                        <c:v>1085</c:v>
                      </c:pt>
                      <c:pt idx="2909">
                        <c:v>1084</c:v>
                      </c:pt>
                      <c:pt idx="2910">
                        <c:v>1083</c:v>
                      </c:pt>
                      <c:pt idx="2911">
                        <c:v>1082</c:v>
                      </c:pt>
                      <c:pt idx="2912">
                        <c:v>1081</c:v>
                      </c:pt>
                      <c:pt idx="2913">
                        <c:v>1080</c:v>
                      </c:pt>
                      <c:pt idx="2914">
                        <c:v>1079</c:v>
                      </c:pt>
                      <c:pt idx="2915">
                        <c:v>1078</c:v>
                      </c:pt>
                      <c:pt idx="2916">
                        <c:v>1077</c:v>
                      </c:pt>
                      <c:pt idx="2917">
                        <c:v>1076</c:v>
                      </c:pt>
                      <c:pt idx="2918">
                        <c:v>1075</c:v>
                      </c:pt>
                      <c:pt idx="2919">
                        <c:v>1074</c:v>
                      </c:pt>
                      <c:pt idx="2920">
                        <c:v>1073</c:v>
                      </c:pt>
                      <c:pt idx="2921">
                        <c:v>1072</c:v>
                      </c:pt>
                      <c:pt idx="2922">
                        <c:v>1071</c:v>
                      </c:pt>
                      <c:pt idx="2923">
                        <c:v>1070</c:v>
                      </c:pt>
                      <c:pt idx="2924">
                        <c:v>1069</c:v>
                      </c:pt>
                      <c:pt idx="2925">
                        <c:v>1068</c:v>
                      </c:pt>
                      <c:pt idx="2926">
                        <c:v>1067</c:v>
                      </c:pt>
                      <c:pt idx="2927">
                        <c:v>1066</c:v>
                      </c:pt>
                      <c:pt idx="2928">
                        <c:v>1065</c:v>
                      </c:pt>
                      <c:pt idx="2929">
                        <c:v>1064</c:v>
                      </c:pt>
                      <c:pt idx="2930">
                        <c:v>1063</c:v>
                      </c:pt>
                      <c:pt idx="2931">
                        <c:v>1062</c:v>
                      </c:pt>
                      <c:pt idx="2932">
                        <c:v>1061</c:v>
                      </c:pt>
                      <c:pt idx="2933">
                        <c:v>1060</c:v>
                      </c:pt>
                      <c:pt idx="2934">
                        <c:v>1059</c:v>
                      </c:pt>
                      <c:pt idx="2935">
                        <c:v>1058</c:v>
                      </c:pt>
                      <c:pt idx="2936">
                        <c:v>1057</c:v>
                      </c:pt>
                      <c:pt idx="2937">
                        <c:v>1056</c:v>
                      </c:pt>
                      <c:pt idx="2938">
                        <c:v>1055</c:v>
                      </c:pt>
                      <c:pt idx="2939">
                        <c:v>1054</c:v>
                      </c:pt>
                      <c:pt idx="2940">
                        <c:v>1053</c:v>
                      </c:pt>
                      <c:pt idx="2941">
                        <c:v>1052</c:v>
                      </c:pt>
                      <c:pt idx="2942">
                        <c:v>1051</c:v>
                      </c:pt>
                      <c:pt idx="2943">
                        <c:v>1050</c:v>
                      </c:pt>
                      <c:pt idx="2944">
                        <c:v>1049</c:v>
                      </c:pt>
                      <c:pt idx="2945">
                        <c:v>1048</c:v>
                      </c:pt>
                      <c:pt idx="2946">
                        <c:v>1047</c:v>
                      </c:pt>
                      <c:pt idx="2947">
                        <c:v>1046</c:v>
                      </c:pt>
                      <c:pt idx="2948">
                        <c:v>1045</c:v>
                      </c:pt>
                      <c:pt idx="2949">
                        <c:v>1044</c:v>
                      </c:pt>
                      <c:pt idx="2950">
                        <c:v>1043</c:v>
                      </c:pt>
                      <c:pt idx="2951">
                        <c:v>1042</c:v>
                      </c:pt>
                      <c:pt idx="2952">
                        <c:v>1041</c:v>
                      </c:pt>
                      <c:pt idx="2953">
                        <c:v>1040</c:v>
                      </c:pt>
                      <c:pt idx="2954">
                        <c:v>1039</c:v>
                      </c:pt>
                      <c:pt idx="2955">
                        <c:v>1038</c:v>
                      </c:pt>
                      <c:pt idx="2956">
                        <c:v>1037</c:v>
                      </c:pt>
                      <c:pt idx="2957">
                        <c:v>1036</c:v>
                      </c:pt>
                      <c:pt idx="2958">
                        <c:v>1035</c:v>
                      </c:pt>
                      <c:pt idx="2959">
                        <c:v>1034</c:v>
                      </c:pt>
                      <c:pt idx="2960">
                        <c:v>1033</c:v>
                      </c:pt>
                      <c:pt idx="2961">
                        <c:v>1032</c:v>
                      </c:pt>
                      <c:pt idx="2962">
                        <c:v>1031</c:v>
                      </c:pt>
                      <c:pt idx="2963">
                        <c:v>1030</c:v>
                      </c:pt>
                      <c:pt idx="2964">
                        <c:v>1029</c:v>
                      </c:pt>
                      <c:pt idx="2965">
                        <c:v>1028</c:v>
                      </c:pt>
                      <c:pt idx="2966">
                        <c:v>1027</c:v>
                      </c:pt>
                      <c:pt idx="2967">
                        <c:v>1026</c:v>
                      </c:pt>
                      <c:pt idx="2968">
                        <c:v>1025</c:v>
                      </c:pt>
                      <c:pt idx="2969">
                        <c:v>1024</c:v>
                      </c:pt>
                      <c:pt idx="2970">
                        <c:v>1023</c:v>
                      </c:pt>
                      <c:pt idx="2971">
                        <c:v>1022</c:v>
                      </c:pt>
                      <c:pt idx="2972">
                        <c:v>1021</c:v>
                      </c:pt>
                      <c:pt idx="2973">
                        <c:v>1020</c:v>
                      </c:pt>
                      <c:pt idx="2974">
                        <c:v>1019</c:v>
                      </c:pt>
                      <c:pt idx="2975">
                        <c:v>1018</c:v>
                      </c:pt>
                      <c:pt idx="2976">
                        <c:v>1017</c:v>
                      </c:pt>
                      <c:pt idx="2977">
                        <c:v>1016</c:v>
                      </c:pt>
                      <c:pt idx="2978">
                        <c:v>1015</c:v>
                      </c:pt>
                      <c:pt idx="2979">
                        <c:v>1014</c:v>
                      </c:pt>
                      <c:pt idx="2980">
                        <c:v>1013</c:v>
                      </c:pt>
                      <c:pt idx="2981">
                        <c:v>1012</c:v>
                      </c:pt>
                      <c:pt idx="2982">
                        <c:v>1011</c:v>
                      </c:pt>
                      <c:pt idx="2983">
                        <c:v>1010</c:v>
                      </c:pt>
                      <c:pt idx="2984">
                        <c:v>1009</c:v>
                      </c:pt>
                      <c:pt idx="2985">
                        <c:v>1008</c:v>
                      </c:pt>
                      <c:pt idx="2986">
                        <c:v>1007</c:v>
                      </c:pt>
                      <c:pt idx="2987">
                        <c:v>1006</c:v>
                      </c:pt>
                      <c:pt idx="2988">
                        <c:v>1005</c:v>
                      </c:pt>
                      <c:pt idx="2989">
                        <c:v>1004</c:v>
                      </c:pt>
                      <c:pt idx="2990">
                        <c:v>1003</c:v>
                      </c:pt>
                      <c:pt idx="2991">
                        <c:v>1002</c:v>
                      </c:pt>
                      <c:pt idx="2992">
                        <c:v>1001</c:v>
                      </c:pt>
                      <c:pt idx="2993">
                        <c:v>1000</c:v>
                      </c:pt>
                      <c:pt idx="2994">
                        <c:v>999</c:v>
                      </c:pt>
                      <c:pt idx="2995">
                        <c:v>998</c:v>
                      </c:pt>
                      <c:pt idx="2996">
                        <c:v>997</c:v>
                      </c:pt>
                      <c:pt idx="2997">
                        <c:v>996</c:v>
                      </c:pt>
                      <c:pt idx="2998">
                        <c:v>995</c:v>
                      </c:pt>
                      <c:pt idx="2999">
                        <c:v>994</c:v>
                      </c:pt>
                      <c:pt idx="3000">
                        <c:v>993</c:v>
                      </c:pt>
                      <c:pt idx="3001">
                        <c:v>992</c:v>
                      </c:pt>
                      <c:pt idx="3002">
                        <c:v>991</c:v>
                      </c:pt>
                      <c:pt idx="3003">
                        <c:v>990</c:v>
                      </c:pt>
                      <c:pt idx="3004">
                        <c:v>989</c:v>
                      </c:pt>
                      <c:pt idx="3005">
                        <c:v>988</c:v>
                      </c:pt>
                      <c:pt idx="3006">
                        <c:v>987</c:v>
                      </c:pt>
                      <c:pt idx="3007">
                        <c:v>986</c:v>
                      </c:pt>
                      <c:pt idx="3008">
                        <c:v>985</c:v>
                      </c:pt>
                      <c:pt idx="3009">
                        <c:v>984</c:v>
                      </c:pt>
                      <c:pt idx="3010">
                        <c:v>983</c:v>
                      </c:pt>
                      <c:pt idx="3011">
                        <c:v>982</c:v>
                      </c:pt>
                      <c:pt idx="3012">
                        <c:v>981</c:v>
                      </c:pt>
                      <c:pt idx="3013">
                        <c:v>980</c:v>
                      </c:pt>
                      <c:pt idx="3014">
                        <c:v>979</c:v>
                      </c:pt>
                      <c:pt idx="3015">
                        <c:v>978</c:v>
                      </c:pt>
                      <c:pt idx="3016">
                        <c:v>977</c:v>
                      </c:pt>
                      <c:pt idx="3017">
                        <c:v>976</c:v>
                      </c:pt>
                      <c:pt idx="3018">
                        <c:v>975</c:v>
                      </c:pt>
                      <c:pt idx="3019">
                        <c:v>974</c:v>
                      </c:pt>
                      <c:pt idx="3020">
                        <c:v>973</c:v>
                      </c:pt>
                      <c:pt idx="3021">
                        <c:v>972</c:v>
                      </c:pt>
                      <c:pt idx="3022">
                        <c:v>971</c:v>
                      </c:pt>
                      <c:pt idx="3023">
                        <c:v>970</c:v>
                      </c:pt>
                      <c:pt idx="3024">
                        <c:v>969</c:v>
                      </c:pt>
                      <c:pt idx="3025">
                        <c:v>968</c:v>
                      </c:pt>
                      <c:pt idx="3026">
                        <c:v>967</c:v>
                      </c:pt>
                      <c:pt idx="3027">
                        <c:v>966</c:v>
                      </c:pt>
                      <c:pt idx="3028">
                        <c:v>965</c:v>
                      </c:pt>
                      <c:pt idx="3029">
                        <c:v>964</c:v>
                      </c:pt>
                      <c:pt idx="3030">
                        <c:v>963</c:v>
                      </c:pt>
                      <c:pt idx="3031">
                        <c:v>962</c:v>
                      </c:pt>
                      <c:pt idx="3032">
                        <c:v>961</c:v>
                      </c:pt>
                      <c:pt idx="3033">
                        <c:v>960</c:v>
                      </c:pt>
                      <c:pt idx="3034">
                        <c:v>959</c:v>
                      </c:pt>
                      <c:pt idx="3035">
                        <c:v>958</c:v>
                      </c:pt>
                      <c:pt idx="3036">
                        <c:v>957</c:v>
                      </c:pt>
                      <c:pt idx="3037">
                        <c:v>956</c:v>
                      </c:pt>
                      <c:pt idx="3038">
                        <c:v>955</c:v>
                      </c:pt>
                      <c:pt idx="3039">
                        <c:v>954</c:v>
                      </c:pt>
                      <c:pt idx="3040">
                        <c:v>953</c:v>
                      </c:pt>
                      <c:pt idx="3041">
                        <c:v>952</c:v>
                      </c:pt>
                      <c:pt idx="3042">
                        <c:v>951</c:v>
                      </c:pt>
                      <c:pt idx="3043">
                        <c:v>950</c:v>
                      </c:pt>
                      <c:pt idx="3044">
                        <c:v>949</c:v>
                      </c:pt>
                      <c:pt idx="3045">
                        <c:v>948</c:v>
                      </c:pt>
                      <c:pt idx="3046">
                        <c:v>947</c:v>
                      </c:pt>
                      <c:pt idx="3047">
                        <c:v>946</c:v>
                      </c:pt>
                      <c:pt idx="3048">
                        <c:v>945</c:v>
                      </c:pt>
                      <c:pt idx="3049">
                        <c:v>944</c:v>
                      </c:pt>
                      <c:pt idx="3050">
                        <c:v>943</c:v>
                      </c:pt>
                      <c:pt idx="3051">
                        <c:v>942</c:v>
                      </c:pt>
                      <c:pt idx="3052">
                        <c:v>941</c:v>
                      </c:pt>
                      <c:pt idx="3053">
                        <c:v>940</c:v>
                      </c:pt>
                      <c:pt idx="3054">
                        <c:v>939</c:v>
                      </c:pt>
                      <c:pt idx="3055">
                        <c:v>938</c:v>
                      </c:pt>
                      <c:pt idx="3056">
                        <c:v>937</c:v>
                      </c:pt>
                      <c:pt idx="3057">
                        <c:v>936</c:v>
                      </c:pt>
                      <c:pt idx="3058">
                        <c:v>935</c:v>
                      </c:pt>
                      <c:pt idx="3059">
                        <c:v>934</c:v>
                      </c:pt>
                      <c:pt idx="3060">
                        <c:v>933</c:v>
                      </c:pt>
                      <c:pt idx="3061">
                        <c:v>932</c:v>
                      </c:pt>
                      <c:pt idx="3062">
                        <c:v>931</c:v>
                      </c:pt>
                      <c:pt idx="3063">
                        <c:v>930</c:v>
                      </c:pt>
                      <c:pt idx="3064">
                        <c:v>929</c:v>
                      </c:pt>
                      <c:pt idx="3065">
                        <c:v>928</c:v>
                      </c:pt>
                      <c:pt idx="3066">
                        <c:v>927</c:v>
                      </c:pt>
                      <c:pt idx="3067">
                        <c:v>926</c:v>
                      </c:pt>
                      <c:pt idx="3068">
                        <c:v>925</c:v>
                      </c:pt>
                      <c:pt idx="3069">
                        <c:v>924</c:v>
                      </c:pt>
                      <c:pt idx="3070">
                        <c:v>923</c:v>
                      </c:pt>
                      <c:pt idx="3071">
                        <c:v>922</c:v>
                      </c:pt>
                      <c:pt idx="3072">
                        <c:v>921</c:v>
                      </c:pt>
                      <c:pt idx="3073">
                        <c:v>920</c:v>
                      </c:pt>
                      <c:pt idx="3074">
                        <c:v>919</c:v>
                      </c:pt>
                      <c:pt idx="3075">
                        <c:v>918</c:v>
                      </c:pt>
                      <c:pt idx="3076">
                        <c:v>917</c:v>
                      </c:pt>
                      <c:pt idx="3077">
                        <c:v>916</c:v>
                      </c:pt>
                      <c:pt idx="3078">
                        <c:v>915</c:v>
                      </c:pt>
                      <c:pt idx="3079">
                        <c:v>914</c:v>
                      </c:pt>
                      <c:pt idx="3080">
                        <c:v>913</c:v>
                      </c:pt>
                      <c:pt idx="3081">
                        <c:v>912</c:v>
                      </c:pt>
                      <c:pt idx="3082">
                        <c:v>911</c:v>
                      </c:pt>
                      <c:pt idx="3083">
                        <c:v>910</c:v>
                      </c:pt>
                      <c:pt idx="3084">
                        <c:v>909</c:v>
                      </c:pt>
                      <c:pt idx="3085">
                        <c:v>908</c:v>
                      </c:pt>
                      <c:pt idx="3086">
                        <c:v>907</c:v>
                      </c:pt>
                      <c:pt idx="3087">
                        <c:v>906</c:v>
                      </c:pt>
                      <c:pt idx="3088">
                        <c:v>905</c:v>
                      </c:pt>
                      <c:pt idx="3089">
                        <c:v>904</c:v>
                      </c:pt>
                      <c:pt idx="3090">
                        <c:v>903</c:v>
                      </c:pt>
                      <c:pt idx="3091">
                        <c:v>902</c:v>
                      </c:pt>
                      <c:pt idx="3092">
                        <c:v>901</c:v>
                      </c:pt>
                      <c:pt idx="3093">
                        <c:v>900</c:v>
                      </c:pt>
                      <c:pt idx="3094">
                        <c:v>899</c:v>
                      </c:pt>
                      <c:pt idx="3095">
                        <c:v>898</c:v>
                      </c:pt>
                      <c:pt idx="3096">
                        <c:v>897</c:v>
                      </c:pt>
                      <c:pt idx="3097">
                        <c:v>896</c:v>
                      </c:pt>
                      <c:pt idx="3098">
                        <c:v>895</c:v>
                      </c:pt>
                      <c:pt idx="3099">
                        <c:v>894</c:v>
                      </c:pt>
                      <c:pt idx="3100">
                        <c:v>893</c:v>
                      </c:pt>
                      <c:pt idx="3101">
                        <c:v>892</c:v>
                      </c:pt>
                      <c:pt idx="3102">
                        <c:v>891</c:v>
                      </c:pt>
                      <c:pt idx="3103">
                        <c:v>890</c:v>
                      </c:pt>
                      <c:pt idx="3104">
                        <c:v>889</c:v>
                      </c:pt>
                      <c:pt idx="3105">
                        <c:v>888</c:v>
                      </c:pt>
                      <c:pt idx="3106">
                        <c:v>887</c:v>
                      </c:pt>
                      <c:pt idx="3107">
                        <c:v>886</c:v>
                      </c:pt>
                      <c:pt idx="3108">
                        <c:v>885</c:v>
                      </c:pt>
                      <c:pt idx="3109">
                        <c:v>884</c:v>
                      </c:pt>
                      <c:pt idx="3110">
                        <c:v>883</c:v>
                      </c:pt>
                      <c:pt idx="3111">
                        <c:v>882</c:v>
                      </c:pt>
                      <c:pt idx="3112">
                        <c:v>881</c:v>
                      </c:pt>
                      <c:pt idx="3113">
                        <c:v>880</c:v>
                      </c:pt>
                      <c:pt idx="3114">
                        <c:v>879</c:v>
                      </c:pt>
                      <c:pt idx="3115">
                        <c:v>878</c:v>
                      </c:pt>
                      <c:pt idx="3116">
                        <c:v>877</c:v>
                      </c:pt>
                      <c:pt idx="3117">
                        <c:v>876</c:v>
                      </c:pt>
                      <c:pt idx="3118">
                        <c:v>875</c:v>
                      </c:pt>
                      <c:pt idx="3119">
                        <c:v>874</c:v>
                      </c:pt>
                      <c:pt idx="3120">
                        <c:v>873</c:v>
                      </c:pt>
                      <c:pt idx="3121">
                        <c:v>872</c:v>
                      </c:pt>
                      <c:pt idx="3122">
                        <c:v>871</c:v>
                      </c:pt>
                      <c:pt idx="3123">
                        <c:v>870</c:v>
                      </c:pt>
                      <c:pt idx="3124">
                        <c:v>869</c:v>
                      </c:pt>
                      <c:pt idx="3125">
                        <c:v>868</c:v>
                      </c:pt>
                      <c:pt idx="3126">
                        <c:v>867</c:v>
                      </c:pt>
                      <c:pt idx="3127">
                        <c:v>866</c:v>
                      </c:pt>
                      <c:pt idx="3128">
                        <c:v>865</c:v>
                      </c:pt>
                      <c:pt idx="3129">
                        <c:v>864</c:v>
                      </c:pt>
                      <c:pt idx="3130">
                        <c:v>863</c:v>
                      </c:pt>
                      <c:pt idx="3131">
                        <c:v>862</c:v>
                      </c:pt>
                      <c:pt idx="3132">
                        <c:v>861</c:v>
                      </c:pt>
                      <c:pt idx="3133">
                        <c:v>860</c:v>
                      </c:pt>
                      <c:pt idx="3134">
                        <c:v>859</c:v>
                      </c:pt>
                      <c:pt idx="3135">
                        <c:v>858</c:v>
                      </c:pt>
                      <c:pt idx="3136">
                        <c:v>857</c:v>
                      </c:pt>
                      <c:pt idx="3137">
                        <c:v>856</c:v>
                      </c:pt>
                      <c:pt idx="3138">
                        <c:v>855</c:v>
                      </c:pt>
                      <c:pt idx="3139">
                        <c:v>854</c:v>
                      </c:pt>
                      <c:pt idx="3140">
                        <c:v>853</c:v>
                      </c:pt>
                      <c:pt idx="3141">
                        <c:v>852</c:v>
                      </c:pt>
                      <c:pt idx="3142">
                        <c:v>851</c:v>
                      </c:pt>
                      <c:pt idx="3143">
                        <c:v>850</c:v>
                      </c:pt>
                      <c:pt idx="3144">
                        <c:v>849</c:v>
                      </c:pt>
                      <c:pt idx="3145">
                        <c:v>848</c:v>
                      </c:pt>
                      <c:pt idx="3146">
                        <c:v>847</c:v>
                      </c:pt>
                      <c:pt idx="3147">
                        <c:v>846</c:v>
                      </c:pt>
                      <c:pt idx="3148">
                        <c:v>845</c:v>
                      </c:pt>
                      <c:pt idx="3149">
                        <c:v>844</c:v>
                      </c:pt>
                      <c:pt idx="3150">
                        <c:v>843</c:v>
                      </c:pt>
                      <c:pt idx="3151">
                        <c:v>842</c:v>
                      </c:pt>
                      <c:pt idx="3152">
                        <c:v>841</c:v>
                      </c:pt>
                      <c:pt idx="3153">
                        <c:v>840</c:v>
                      </c:pt>
                      <c:pt idx="3154">
                        <c:v>839</c:v>
                      </c:pt>
                      <c:pt idx="3155">
                        <c:v>838</c:v>
                      </c:pt>
                      <c:pt idx="3156">
                        <c:v>837</c:v>
                      </c:pt>
                      <c:pt idx="3157">
                        <c:v>836</c:v>
                      </c:pt>
                      <c:pt idx="3158">
                        <c:v>835</c:v>
                      </c:pt>
                      <c:pt idx="3159">
                        <c:v>834</c:v>
                      </c:pt>
                      <c:pt idx="3160">
                        <c:v>833</c:v>
                      </c:pt>
                      <c:pt idx="3161">
                        <c:v>832</c:v>
                      </c:pt>
                      <c:pt idx="3162">
                        <c:v>831</c:v>
                      </c:pt>
                      <c:pt idx="3163">
                        <c:v>830</c:v>
                      </c:pt>
                      <c:pt idx="3164">
                        <c:v>829</c:v>
                      </c:pt>
                      <c:pt idx="3165">
                        <c:v>828</c:v>
                      </c:pt>
                      <c:pt idx="3166">
                        <c:v>827</c:v>
                      </c:pt>
                      <c:pt idx="3167">
                        <c:v>826</c:v>
                      </c:pt>
                      <c:pt idx="3168">
                        <c:v>825</c:v>
                      </c:pt>
                      <c:pt idx="3169">
                        <c:v>824</c:v>
                      </c:pt>
                      <c:pt idx="3170">
                        <c:v>823</c:v>
                      </c:pt>
                      <c:pt idx="3171">
                        <c:v>822</c:v>
                      </c:pt>
                      <c:pt idx="3172">
                        <c:v>821</c:v>
                      </c:pt>
                      <c:pt idx="3173">
                        <c:v>820</c:v>
                      </c:pt>
                      <c:pt idx="3174">
                        <c:v>819</c:v>
                      </c:pt>
                      <c:pt idx="3175">
                        <c:v>818</c:v>
                      </c:pt>
                      <c:pt idx="3176">
                        <c:v>817</c:v>
                      </c:pt>
                      <c:pt idx="3177">
                        <c:v>816</c:v>
                      </c:pt>
                      <c:pt idx="3178">
                        <c:v>815</c:v>
                      </c:pt>
                      <c:pt idx="3179">
                        <c:v>814</c:v>
                      </c:pt>
                      <c:pt idx="3180">
                        <c:v>813</c:v>
                      </c:pt>
                      <c:pt idx="3181">
                        <c:v>812</c:v>
                      </c:pt>
                      <c:pt idx="3182">
                        <c:v>811</c:v>
                      </c:pt>
                      <c:pt idx="3183">
                        <c:v>810</c:v>
                      </c:pt>
                      <c:pt idx="3184">
                        <c:v>809</c:v>
                      </c:pt>
                      <c:pt idx="3185">
                        <c:v>808</c:v>
                      </c:pt>
                      <c:pt idx="3186">
                        <c:v>807</c:v>
                      </c:pt>
                      <c:pt idx="3187">
                        <c:v>806</c:v>
                      </c:pt>
                      <c:pt idx="3188">
                        <c:v>805</c:v>
                      </c:pt>
                      <c:pt idx="3189">
                        <c:v>804</c:v>
                      </c:pt>
                      <c:pt idx="3190">
                        <c:v>803</c:v>
                      </c:pt>
                      <c:pt idx="3191">
                        <c:v>802</c:v>
                      </c:pt>
                      <c:pt idx="3192">
                        <c:v>801</c:v>
                      </c:pt>
                      <c:pt idx="3193">
                        <c:v>800</c:v>
                      </c:pt>
                      <c:pt idx="3194">
                        <c:v>799</c:v>
                      </c:pt>
                      <c:pt idx="3195">
                        <c:v>798</c:v>
                      </c:pt>
                      <c:pt idx="3196">
                        <c:v>797</c:v>
                      </c:pt>
                      <c:pt idx="3197">
                        <c:v>796</c:v>
                      </c:pt>
                      <c:pt idx="3198">
                        <c:v>795</c:v>
                      </c:pt>
                      <c:pt idx="3199">
                        <c:v>794</c:v>
                      </c:pt>
                      <c:pt idx="3200">
                        <c:v>793</c:v>
                      </c:pt>
                      <c:pt idx="3201">
                        <c:v>792</c:v>
                      </c:pt>
                      <c:pt idx="3202">
                        <c:v>791</c:v>
                      </c:pt>
                      <c:pt idx="3203">
                        <c:v>790</c:v>
                      </c:pt>
                      <c:pt idx="3204">
                        <c:v>789</c:v>
                      </c:pt>
                      <c:pt idx="3205">
                        <c:v>788</c:v>
                      </c:pt>
                      <c:pt idx="3206">
                        <c:v>787</c:v>
                      </c:pt>
                      <c:pt idx="3207">
                        <c:v>786</c:v>
                      </c:pt>
                      <c:pt idx="3208">
                        <c:v>785</c:v>
                      </c:pt>
                      <c:pt idx="3209">
                        <c:v>784</c:v>
                      </c:pt>
                      <c:pt idx="3210">
                        <c:v>783</c:v>
                      </c:pt>
                      <c:pt idx="3211">
                        <c:v>782</c:v>
                      </c:pt>
                      <c:pt idx="3212">
                        <c:v>781</c:v>
                      </c:pt>
                      <c:pt idx="3213">
                        <c:v>780</c:v>
                      </c:pt>
                      <c:pt idx="3214">
                        <c:v>779</c:v>
                      </c:pt>
                      <c:pt idx="3215">
                        <c:v>778</c:v>
                      </c:pt>
                      <c:pt idx="3216">
                        <c:v>777</c:v>
                      </c:pt>
                      <c:pt idx="3217">
                        <c:v>776</c:v>
                      </c:pt>
                      <c:pt idx="3218">
                        <c:v>775</c:v>
                      </c:pt>
                      <c:pt idx="3219">
                        <c:v>774</c:v>
                      </c:pt>
                      <c:pt idx="3220">
                        <c:v>773</c:v>
                      </c:pt>
                      <c:pt idx="3221">
                        <c:v>772</c:v>
                      </c:pt>
                      <c:pt idx="3222">
                        <c:v>771</c:v>
                      </c:pt>
                      <c:pt idx="3223">
                        <c:v>770</c:v>
                      </c:pt>
                      <c:pt idx="3224">
                        <c:v>769</c:v>
                      </c:pt>
                      <c:pt idx="3225">
                        <c:v>768</c:v>
                      </c:pt>
                      <c:pt idx="3226">
                        <c:v>767</c:v>
                      </c:pt>
                      <c:pt idx="3227">
                        <c:v>766</c:v>
                      </c:pt>
                      <c:pt idx="3228">
                        <c:v>765</c:v>
                      </c:pt>
                      <c:pt idx="3229">
                        <c:v>764</c:v>
                      </c:pt>
                      <c:pt idx="3230">
                        <c:v>763</c:v>
                      </c:pt>
                      <c:pt idx="3231">
                        <c:v>762</c:v>
                      </c:pt>
                      <c:pt idx="3232">
                        <c:v>761</c:v>
                      </c:pt>
                      <c:pt idx="3233">
                        <c:v>760</c:v>
                      </c:pt>
                      <c:pt idx="3234">
                        <c:v>759</c:v>
                      </c:pt>
                      <c:pt idx="3235">
                        <c:v>758</c:v>
                      </c:pt>
                      <c:pt idx="3236">
                        <c:v>757</c:v>
                      </c:pt>
                      <c:pt idx="3237">
                        <c:v>756</c:v>
                      </c:pt>
                      <c:pt idx="3238">
                        <c:v>755</c:v>
                      </c:pt>
                      <c:pt idx="3239">
                        <c:v>754</c:v>
                      </c:pt>
                      <c:pt idx="3240">
                        <c:v>753</c:v>
                      </c:pt>
                      <c:pt idx="3241">
                        <c:v>752</c:v>
                      </c:pt>
                      <c:pt idx="3242">
                        <c:v>751</c:v>
                      </c:pt>
                      <c:pt idx="3243">
                        <c:v>750</c:v>
                      </c:pt>
                      <c:pt idx="3244">
                        <c:v>749</c:v>
                      </c:pt>
                      <c:pt idx="3245">
                        <c:v>748</c:v>
                      </c:pt>
                      <c:pt idx="3246">
                        <c:v>747</c:v>
                      </c:pt>
                      <c:pt idx="3247">
                        <c:v>746</c:v>
                      </c:pt>
                      <c:pt idx="3248">
                        <c:v>745</c:v>
                      </c:pt>
                      <c:pt idx="3249">
                        <c:v>744</c:v>
                      </c:pt>
                      <c:pt idx="3250">
                        <c:v>743</c:v>
                      </c:pt>
                    </c:numCache>
                  </c:numRef>
                </c:xVal>
                <c:y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Data!$R$3:$R$3453</c15:sqref>
                        </c15:formulaRef>
                      </c:ext>
                    </c:extLst>
                    <c:numCache>
                      <c:formatCode>General</c:formatCode>
                      <c:ptCount val="3451"/>
                      <c:pt idx="0">
                        <c:v>2.8901734104046201E-2</c:v>
                      </c:pt>
                      <c:pt idx="1">
                        <c:v>2.8901734104046201E-2</c:v>
                      </c:pt>
                      <c:pt idx="2">
                        <c:v>2.9479768786127201E-2</c:v>
                      </c:pt>
                      <c:pt idx="3">
                        <c:v>2.9479768786127201E-2</c:v>
                      </c:pt>
                      <c:pt idx="4">
                        <c:v>2.9479768786127201E-2</c:v>
                      </c:pt>
                      <c:pt idx="5">
                        <c:v>2.9479768786127201E-2</c:v>
                      </c:pt>
                      <c:pt idx="6">
                        <c:v>2.8901734104046201E-2</c:v>
                      </c:pt>
                      <c:pt idx="7">
                        <c:v>2.8901734104046201E-2</c:v>
                      </c:pt>
                      <c:pt idx="8">
                        <c:v>2.8901734104046201E-2</c:v>
                      </c:pt>
                      <c:pt idx="9">
                        <c:v>2.8901734104046201E-2</c:v>
                      </c:pt>
                      <c:pt idx="10">
                        <c:v>2.8901734104046201E-2</c:v>
                      </c:pt>
                      <c:pt idx="11">
                        <c:v>2.8901734104046201E-2</c:v>
                      </c:pt>
                      <c:pt idx="12">
                        <c:v>2.8901734104046201E-2</c:v>
                      </c:pt>
                      <c:pt idx="13">
                        <c:v>2.9479768786127201E-2</c:v>
                      </c:pt>
                      <c:pt idx="14">
                        <c:v>2.9479768786127201E-2</c:v>
                      </c:pt>
                      <c:pt idx="15">
                        <c:v>2.9479768786127201E-2</c:v>
                      </c:pt>
                      <c:pt idx="16">
                        <c:v>2.9479768786127201E-2</c:v>
                      </c:pt>
                      <c:pt idx="17">
                        <c:v>2.9479768786127201E-2</c:v>
                      </c:pt>
                      <c:pt idx="18">
                        <c:v>2.9479768786127201E-2</c:v>
                      </c:pt>
                      <c:pt idx="19">
                        <c:v>2.9479768786127201E-2</c:v>
                      </c:pt>
                      <c:pt idx="20">
                        <c:v>2.8901734104046201E-2</c:v>
                      </c:pt>
                      <c:pt idx="21">
                        <c:v>2.8901734104046201E-2</c:v>
                      </c:pt>
                      <c:pt idx="22">
                        <c:v>2.8901734104046201E-2</c:v>
                      </c:pt>
                      <c:pt idx="23">
                        <c:v>2.8901734104046201E-2</c:v>
                      </c:pt>
                      <c:pt idx="24">
                        <c:v>2.8901734104046201E-2</c:v>
                      </c:pt>
                      <c:pt idx="25">
                        <c:v>2.8901734104046201E-2</c:v>
                      </c:pt>
                      <c:pt idx="26">
                        <c:v>2.8901734104046201E-2</c:v>
                      </c:pt>
                      <c:pt idx="27">
                        <c:v>2.8901734104046201E-2</c:v>
                      </c:pt>
                      <c:pt idx="28">
                        <c:v>2.8901734104046201E-2</c:v>
                      </c:pt>
                      <c:pt idx="29">
                        <c:v>2.8901734104046201E-2</c:v>
                      </c:pt>
                      <c:pt idx="30">
                        <c:v>2.8901734104046201E-2</c:v>
                      </c:pt>
                      <c:pt idx="31">
                        <c:v>2.8901734104046201E-2</c:v>
                      </c:pt>
                      <c:pt idx="32">
                        <c:v>2.8901734104046201E-2</c:v>
                      </c:pt>
                      <c:pt idx="33">
                        <c:v>2.8901734104046201E-2</c:v>
                      </c:pt>
                      <c:pt idx="34">
                        <c:v>2.8901734104046201E-2</c:v>
                      </c:pt>
                      <c:pt idx="35">
                        <c:v>2.8901734104046201E-2</c:v>
                      </c:pt>
                      <c:pt idx="36">
                        <c:v>2.8901734104046201E-2</c:v>
                      </c:pt>
                      <c:pt idx="37">
                        <c:v>2.8901734104046201E-2</c:v>
                      </c:pt>
                      <c:pt idx="38">
                        <c:v>2.8901734104046201E-2</c:v>
                      </c:pt>
                      <c:pt idx="39">
                        <c:v>2.8901734104046201E-2</c:v>
                      </c:pt>
                      <c:pt idx="40">
                        <c:v>2.8901734104046201E-2</c:v>
                      </c:pt>
                      <c:pt idx="41">
                        <c:v>2.8901734104046201E-2</c:v>
                      </c:pt>
                      <c:pt idx="42">
                        <c:v>2.8901734104046201E-2</c:v>
                      </c:pt>
                      <c:pt idx="43">
                        <c:v>2.8901734104046201E-2</c:v>
                      </c:pt>
                      <c:pt idx="44">
                        <c:v>2.8901734104046201E-2</c:v>
                      </c:pt>
                      <c:pt idx="45">
                        <c:v>2.8901734104046201E-2</c:v>
                      </c:pt>
                      <c:pt idx="46">
                        <c:v>2.8901734104046201E-2</c:v>
                      </c:pt>
                      <c:pt idx="47">
                        <c:v>2.8901734104046201E-2</c:v>
                      </c:pt>
                      <c:pt idx="48">
                        <c:v>2.8901734104046201E-2</c:v>
                      </c:pt>
                      <c:pt idx="49">
                        <c:v>2.8901734104046201E-2</c:v>
                      </c:pt>
                      <c:pt idx="50">
                        <c:v>2.8901734104046201E-2</c:v>
                      </c:pt>
                      <c:pt idx="51">
                        <c:v>2.8901734104046201E-2</c:v>
                      </c:pt>
                      <c:pt idx="52">
                        <c:v>2.8901734104046201E-2</c:v>
                      </c:pt>
                      <c:pt idx="53">
                        <c:v>2.8901734104046201E-2</c:v>
                      </c:pt>
                      <c:pt idx="54">
                        <c:v>2.8901734104046201E-2</c:v>
                      </c:pt>
                      <c:pt idx="55">
                        <c:v>2.8901734104046201E-2</c:v>
                      </c:pt>
                      <c:pt idx="56">
                        <c:v>2.8901734104046201E-2</c:v>
                      </c:pt>
                      <c:pt idx="57">
                        <c:v>2.8901734104046201E-2</c:v>
                      </c:pt>
                      <c:pt idx="58">
                        <c:v>2.8901734104046201E-2</c:v>
                      </c:pt>
                      <c:pt idx="59">
                        <c:v>2.8901734104046201E-2</c:v>
                      </c:pt>
                      <c:pt idx="60">
                        <c:v>2.8901734104046201E-2</c:v>
                      </c:pt>
                      <c:pt idx="61">
                        <c:v>2.8901734104046201E-2</c:v>
                      </c:pt>
                      <c:pt idx="62">
                        <c:v>2.8901734104046201E-2</c:v>
                      </c:pt>
                      <c:pt idx="63">
                        <c:v>2.8901734104046201E-2</c:v>
                      </c:pt>
                      <c:pt idx="64">
                        <c:v>2.8901734104046201E-2</c:v>
                      </c:pt>
                      <c:pt idx="65">
                        <c:v>2.8901734104046201E-2</c:v>
                      </c:pt>
                      <c:pt idx="66">
                        <c:v>2.8901734104046201E-2</c:v>
                      </c:pt>
                      <c:pt idx="67">
                        <c:v>2.8901734104046201E-2</c:v>
                      </c:pt>
                      <c:pt idx="68">
                        <c:v>2.8901734104046201E-2</c:v>
                      </c:pt>
                      <c:pt idx="69">
                        <c:v>2.8901734104046201E-2</c:v>
                      </c:pt>
                      <c:pt idx="70">
                        <c:v>2.8901734104046201E-2</c:v>
                      </c:pt>
                      <c:pt idx="71">
                        <c:v>2.8901734104046201E-2</c:v>
                      </c:pt>
                      <c:pt idx="72">
                        <c:v>2.8901734104046201E-2</c:v>
                      </c:pt>
                      <c:pt idx="73">
                        <c:v>2.8901734104046201E-2</c:v>
                      </c:pt>
                      <c:pt idx="74">
                        <c:v>2.8901734104046201E-2</c:v>
                      </c:pt>
                      <c:pt idx="75">
                        <c:v>2.8901734104046201E-2</c:v>
                      </c:pt>
                      <c:pt idx="76">
                        <c:v>2.8901734104046201E-2</c:v>
                      </c:pt>
                      <c:pt idx="77">
                        <c:v>2.8901734104046201E-2</c:v>
                      </c:pt>
                      <c:pt idx="78">
                        <c:v>2.8901734104046201E-2</c:v>
                      </c:pt>
                      <c:pt idx="79">
                        <c:v>2.8901734104046201E-2</c:v>
                      </c:pt>
                      <c:pt idx="80">
                        <c:v>2.8901734104046201E-2</c:v>
                      </c:pt>
                      <c:pt idx="81">
                        <c:v>2.8901734104046201E-2</c:v>
                      </c:pt>
                      <c:pt idx="82">
                        <c:v>2.8901734104046201E-2</c:v>
                      </c:pt>
                      <c:pt idx="83">
                        <c:v>2.8901734104046201E-2</c:v>
                      </c:pt>
                      <c:pt idx="84">
                        <c:v>2.8901734104046201E-2</c:v>
                      </c:pt>
                      <c:pt idx="85">
                        <c:v>2.83236994219653E-2</c:v>
                      </c:pt>
                      <c:pt idx="86">
                        <c:v>2.83236994219653E-2</c:v>
                      </c:pt>
                      <c:pt idx="87">
                        <c:v>2.83236994219653E-2</c:v>
                      </c:pt>
                      <c:pt idx="88">
                        <c:v>2.83236994219653E-2</c:v>
                      </c:pt>
                      <c:pt idx="89">
                        <c:v>2.83236994219653E-2</c:v>
                      </c:pt>
                      <c:pt idx="90">
                        <c:v>2.83236994219653E-2</c:v>
                      </c:pt>
                      <c:pt idx="91">
                        <c:v>2.83236994219653E-2</c:v>
                      </c:pt>
                      <c:pt idx="92">
                        <c:v>2.83236994219653E-2</c:v>
                      </c:pt>
                      <c:pt idx="93">
                        <c:v>2.83236994219653E-2</c:v>
                      </c:pt>
                      <c:pt idx="94">
                        <c:v>2.83236994219653E-2</c:v>
                      </c:pt>
                      <c:pt idx="95">
                        <c:v>2.83236994219653E-2</c:v>
                      </c:pt>
                      <c:pt idx="96">
                        <c:v>2.83236994219653E-2</c:v>
                      </c:pt>
                      <c:pt idx="97">
                        <c:v>2.83236994219653E-2</c:v>
                      </c:pt>
                      <c:pt idx="98">
                        <c:v>2.83236994219653E-2</c:v>
                      </c:pt>
                      <c:pt idx="99">
                        <c:v>2.83236994219653E-2</c:v>
                      </c:pt>
                      <c:pt idx="100">
                        <c:v>2.83236994219653E-2</c:v>
                      </c:pt>
                      <c:pt idx="101">
                        <c:v>2.83236994219653E-2</c:v>
                      </c:pt>
                      <c:pt idx="102">
                        <c:v>2.83236994219653E-2</c:v>
                      </c:pt>
                      <c:pt idx="103">
                        <c:v>2.83236994219653E-2</c:v>
                      </c:pt>
                      <c:pt idx="104">
                        <c:v>2.83236994219653E-2</c:v>
                      </c:pt>
                      <c:pt idx="105">
                        <c:v>2.83236994219653E-2</c:v>
                      </c:pt>
                      <c:pt idx="106">
                        <c:v>2.83236994219653E-2</c:v>
                      </c:pt>
                      <c:pt idx="107">
                        <c:v>2.83236994219653E-2</c:v>
                      </c:pt>
                      <c:pt idx="108">
                        <c:v>2.83236994219653E-2</c:v>
                      </c:pt>
                      <c:pt idx="109">
                        <c:v>2.83236994219653E-2</c:v>
                      </c:pt>
                      <c:pt idx="110">
                        <c:v>2.83236994219653E-2</c:v>
                      </c:pt>
                      <c:pt idx="111">
                        <c:v>2.83236994219653E-2</c:v>
                      </c:pt>
                      <c:pt idx="112">
                        <c:v>2.83236994219653E-2</c:v>
                      </c:pt>
                      <c:pt idx="113">
                        <c:v>2.83236994219653E-2</c:v>
                      </c:pt>
                      <c:pt idx="114">
                        <c:v>2.83236994219653E-2</c:v>
                      </c:pt>
                      <c:pt idx="115">
                        <c:v>2.83236994219653E-2</c:v>
                      </c:pt>
                      <c:pt idx="116">
                        <c:v>2.83236994219653E-2</c:v>
                      </c:pt>
                      <c:pt idx="117">
                        <c:v>2.83236994219653E-2</c:v>
                      </c:pt>
                      <c:pt idx="118">
                        <c:v>2.83236994219653E-2</c:v>
                      </c:pt>
                      <c:pt idx="119">
                        <c:v>2.83236994219653E-2</c:v>
                      </c:pt>
                      <c:pt idx="120">
                        <c:v>2.83236994219653E-2</c:v>
                      </c:pt>
                      <c:pt idx="121">
                        <c:v>2.83236994219653E-2</c:v>
                      </c:pt>
                      <c:pt idx="122">
                        <c:v>2.83236994219653E-2</c:v>
                      </c:pt>
                      <c:pt idx="123">
                        <c:v>2.83236994219653E-2</c:v>
                      </c:pt>
                      <c:pt idx="124">
                        <c:v>2.83236994219653E-2</c:v>
                      </c:pt>
                      <c:pt idx="125">
                        <c:v>2.83236994219653E-2</c:v>
                      </c:pt>
                      <c:pt idx="126">
                        <c:v>2.83236994219653E-2</c:v>
                      </c:pt>
                      <c:pt idx="127">
                        <c:v>2.83236994219653E-2</c:v>
                      </c:pt>
                      <c:pt idx="128">
                        <c:v>2.83236994219653E-2</c:v>
                      </c:pt>
                      <c:pt idx="129">
                        <c:v>2.83236994219653E-2</c:v>
                      </c:pt>
                      <c:pt idx="130">
                        <c:v>2.83236994219653E-2</c:v>
                      </c:pt>
                      <c:pt idx="131">
                        <c:v>2.83236994219653E-2</c:v>
                      </c:pt>
                      <c:pt idx="132">
                        <c:v>2.83236994219653E-2</c:v>
                      </c:pt>
                      <c:pt idx="133">
                        <c:v>2.83236994219653E-2</c:v>
                      </c:pt>
                      <c:pt idx="134">
                        <c:v>2.83236994219653E-2</c:v>
                      </c:pt>
                      <c:pt idx="135">
                        <c:v>2.83236994219653E-2</c:v>
                      </c:pt>
                      <c:pt idx="136">
                        <c:v>2.83236994219653E-2</c:v>
                      </c:pt>
                      <c:pt idx="137">
                        <c:v>2.83236994219653E-2</c:v>
                      </c:pt>
                      <c:pt idx="138">
                        <c:v>2.83236994219653E-2</c:v>
                      </c:pt>
                      <c:pt idx="139">
                        <c:v>2.83236994219653E-2</c:v>
                      </c:pt>
                      <c:pt idx="140">
                        <c:v>2.83236994219653E-2</c:v>
                      </c:pt>
                      <c:pt idx="141">
                        <c:v>2.83236994219653E-2</c:v>
                      </c:pt>
                      <c:pt idx="142">
                        <c:v>2.83236994219653E-2</c:v>
                      </c:pt>
                      <c:pt idx="143">
                        <c:v>2.83236994219653E-2</c:v>
                      </c:pt>
                      <c:pt idx="144">
                        <c:v>2.83236994219653E-2</c:v>
                      </c:pt>
                      <c:pt idx="145">
                        <c:v>2.77456647398844E-2</c:v>
                      </c:pt>
                      <c:pt idx="146">
                        <c:v>2.77456647398844E-2</c:v>
                      </c:pt>
                      <c:pt idx="147">
                        <c:v>2.77456647398844E-2</c:v>
                      </c:pt>
                      <c:pt idx="148">
                        <c:v>2.77456647398844E-2</c:v>
                      </c:pt>
                      <c:pt idx="149">
                        <c:v>2.77456647398844E-2</c:v>
                      </c:pt>
                      <c:pt idx="150">
                        <c:v>2.77456647398844E-2</c:v>
                      </c:pt>
                      <c:pt idx="151">
                        <c:v>2.77456647398844E-2</c:v>
                      </c:pt>
                      <c:pt idx="152">
                        <c:v>2.77456647398844E-2</c:v>
                      </c:pt>
                      <c:pt idx="153">
                        <c:v>2.77456647398844E-2</c:v>
                      </c:pt>
                      <c:pt idx="154">
                        <c:v>2.83236994219653E-2</c:v>
                      </c:pt>
                      <c:pt idx="155">
                        <c:v>2.83236994219653E-2</c:v>
                      </c:pt>
                      <c:pt idx="156">
                        <c:v>2.83236994219653E-2</c:v>
                      </c:pt>
                      <c:pt idx="157">
                        <c:v>2.83236994219653E-2</c:v>
                      </c:pt>
                      <c:pt idx="158">
                        <c:v>2.83236994219653E-2</c:v>
                      </c:pt>
                      <c:pt idx="159">
                        <c:v>2.83236994219653E-2</c:v>
                      </c:pt>
                      <c:pt idx="160">
                        <c:v>2.83236994219653E-2</c:v>
                      </c:pt>
                      <c:pt idx="161">
                        <c:v>2.83236994219653E-2</c:v>
                      </c:pt>
                      <c:pt idx="162">
                        <c:v>2.77456647398844E-2</c:v>
                      </c:pt>
                      <c:pt idx="163">
                        <c:v>2.77456647398844E-2</c:v>
                      </c:pt>
                      <c:pt idx="164">
                        <c:v>2.77456647398844E-2</c:v>
                      </c:pt>
                      <c:pt idx="165">
                        <c:v>2.77456647398844E-2</c:v>
                      </c:pt>
                      <c:pt idx="166">
                        <c:v>2.77456647398844E-2</c:v>
                      </c:pt>
                      <c:pt idx="167">
                        <c:v>2.77456647398844E-2</c:v>
                      </c:pt>
                      <c:pt idx="168">
                        <c:v>2.77456647398844E-2</c:v>
                      </c:pt>
                      <c:pt idx="169">
                        <c:v>2.77456647398844E-2</c:v>
                      </c:pt>
                      <c:pt idx="170">
                        <c:v>2.77456647398844E-2</c:v>
                      </c:pt>
                      <c:pt idx="171">
                        <c:v>2.83236994219653E-2</c:v>
                      </c:pt>
                      <c:pt idx="172">
                        <c:v>2.83236994219653E-2</c:v>
                      </c:pt>
                      <c:pt idx="173">
                        <c:v>2.83236994219653E-2</c:v>
                      </c:pt>
                      <c:pt idx="174">
                        <c:v>2.83236994219653E-2</c:v>
                      </c:pt>
                      <c:pt idx="175">
                        <c:v>2.83236994219653E-2</c:v>
                      </c:pt>
                      <c:pt idx="176">
                        <c:v>2.83236994219653E-2</c:v>
                      </c:pt>
                      <c:pt idx="177">
                        <c:v>2.83236994219653E-2</c:v>
                      </c:pt>
                      <c:pt idx="178">
                        <c:v>2.83236994219653E-2</c:v>
                      </c:pt>
                      <c:pt idx="179">
                        <c:v>2.77456647398844E-2</c:v>
                      </c:pt>
                      <c:pt idx="180">
                        <c:v>2.77456647398844E-2</c:v>
                      </c:pt>
                      <c:pt idx="181">
                        <c:v>2.77456647398844E-2</c:v>
                      </c:pt>
                      <c:pt idx="182">
                        <c:v>2.77456647398844E-2</c:v>
                      </c:pt>
                      <c:pt idx="183">
                        <c:v>2.77456647398844E-2</c:v>
                      </c:pt>
                      <c:pt idx="184">
                        <c:v>2.77456647398844E-2</c:v>
                      </c:pt>
                      <c:pt idx="185">
                        <c:v>2.77456647398844E-2</c:v>
                      </c:pt>
                      <c:pt idx="186">
                        <c:v>2.77456647398844E-2</c:v>
                      </c:pt>
                      <c:pt idx="187">
                        <c:v>2.77456647398844E-2</c:v>
                      </c:pt>
                      <c:pt idx="188">
                        <c:v>2.77456647398844E-2</c:v>
                      </c:pt>
                      <c:pt idx="189">
                        <c:v>2.77456647398844E-2</c:v>
                      </c:pt>
                      <c:pt idx="190">
                        <c:v>2.77456647398844E-2</c:v>
                      </c:pt>
                      <c:pt idx="191">
                        <c:v>2.77456647398844E-2</c:v>
                      </c:pt>
                      <c:pt idx="192">
                        <c:v>2.77456647398844E-2</c:v>
                      </c:pt>
                      <c:pt idx="193">
                        <c:v>2.77456647398844E-2</c:v>
                      </c:pt>
                      <c:pt idx="194">
                        <c:v>2.77456647398844E-2</c:v>
                      </c:pt>
                      <c:pt idx="195">
                        <c:v>2.77456647398844E-2</c:v>
                      </c:pt>
                      <c:pt idx="196">
                        <c:v>2.77456647398844E-2</c:v>
                      </c:pt>
                      <c:pt idx="197">
                        <c:v>2.77456647398844E-2</c:v>
                      </c:pt>
                      <c:pt idx="198">
                        <c:v>2.77456647398844E-2</c:v>
                      </c:pt>
                      <c:pt idx="199">
                        <c:v>2.77456647398844E-2</c:v>
                      </c:pt>
                      <c:pt idx="200">
                        <c:v>2.77456647398844E-2</c:v>
                      </c:pt>
                      <c:pt idx="201">
                        <c:v>2.77456647398844E-2</c:v>
                      </c:pt>
                      <c:pt idx="202">
                        <c:v>2.77456647398844E-2</c:v>
                      </c:pt>
                      <c:pt idx="203">
                        <c:v>2.77456647398844E-2</c:v>
                      </c:pt>
                      <c:pt idx="204">
                        <c:v>2.77456647398844E-2</c:v>
                      </c:pt>
                      <c:pt idx="205">
                        <c:v>2.77456647398844E-2</c:v>
                      </c:pt>
                      <c:pt idx="206">
                        <c:v>2.77456647398844E-2</c:v>
                      </c:pt>
                      <c:pt idx="207">
                        <c:v>2.77456647398844E-2</c:v>
                      </c:pt>
                      <c:pt idx="208">
                        <c:v>2.77456647398844E-2</c:v>
                      </c:pt>
                      <c:pt idx="209">
                        <c:v>2.77456647398844E-2</c:v>
                      </c:pt>
                      <c:pt idx="210">
                        <c:v>2.83236994219653E-2</c:v>
                      </c:pt>
                      <c:pt idx="211">
                        <c:v>2.83236994219653E-2</c:v>
                      </c:pt>
                      <c:pt idx="212">
                        <c:v>2.83236994219653E-2</c:v>
                      </c:pt>
                      <c:pt idx="213">
                        <c:v>2.83236994219653E-2</c:v>
                      </c:pt>
                      <c:pt idx="214">
                        <c:v>2.83236994219653E-2</c:v>
                      </c:pt>
                      <c:pt idx="215">
                        <c:v>2.83236994219653E-2</c:v>
                      </c:pt>
                      <c:pt idx="216">
                        <c:v>2.83236994219653E-2</c:v>
                      </c:pt>
                      <c:pt idx="217">
                        <c:v>2.77456647398844E-2</c:v>
                      </c:pt>
                      <c:pt idx="218">
                        <c:v>2.77456647398844E-2</c:v>
                      </c:pt>
                      <c:pt idx="219">
                        <c:v>2.77456647398844E-2</c:v>
                      </c:pt>
                      <c:pt idx="220">
                        <c:v>2.77456647398844E-2</c:v>
                      </c:pt>
                      <c:pt idx="221">
                        <c:v>2.77456647398844E-2</c:v>
                      </c:pt>
                      <c:pt idx="222">
                        <c:v>2.77456647398844E-2</c:v>
                      </c:pt>
                      <c:pt idx="223">
                        <c:v>2.77456647398844E-2</c:v>
                      </c:pt>
                      <c:pt idx="224">
                        <c:v>2.77456647398844E-2</c:v>
                      </c:pt>
                      <c:pt idx="225">
                        <c:v>2.77456647398844E-2</c:v>
                      </c:pt>
                      <c:pt idx="226">
                        <c:v>2.83236994219653E-2</c:v>
                      </c:pt>
                      <c:pt idx="227">
                        <c:v>2.83236994219653E-2</c:v>
                      </c:pt>
                      <c:pt idx="228">
                        <c:v>2.83236994219653E-2</c:v>
                      </c:pt>
                      <c:pt idx="229">
                        <c:v>2.83236994219653E-2</c:v>
                      </c:pt>
                      <c:pt idx="230">
                        <c:v>2.77456647398844E-2</c:v>
                      </c:pt>
                      <c:pt idx="231">
                        <c:v>2.77456647398844E-2</c:v>
                      </c:pt>
                      <c:pt idx="232">
                        <c:v>2.77456647398844E-2</c:v>
                      </c:pt>
                      <c:pt idx="233">
                        <c:v>2.77456647398844E-2</c:v>
                      </c:pt>
                      <c:pt idx="234">
                        <c:v>2.77456647398844E-2</c:v>
                      </c:pt>
                      <c:pt idx="235">
                        <c:v>2.77456647398844E-2</c:v>
                      </c:pt>
                      <c:pt idx="236">
                        <c:v>2.77456647398844E-2</c:v>
                      </c:pt>
                      <c:pt idx="237">
                        <c:v>2.77456647398844E-2</c:v>
                      </c:pt>
                      <c:pt idx="238">
                        <c:v>2.77456647398844E-2</c:v>
                      </c:pt>
                      <c:pt idx="239">
                        <c:v>2.77456647398844E-2</c:v>
                      </c:pt>
                      <c:pt idx="240">
                        <c:v>2.77456647398844E-2</c:v>
                      </c:pt>
                      <c:pt idx="241">
                        <c:v>2.77456647398844E-2</c:v>
                      </c:pt>
                      <c:pt idx="242">
                        <c:v>2.77456647398844E-2</c:v>
                      </c:pt>
                      <c:pt idx="243">
                        <c:v>2.77456647398844E-2</c:v>
                      </c:pt>
                      <c:pt idx="244">
                        <c:v>2.83236994219653E-2</c:v>
                      </c:pt>
                      <c:pt idx="245">
                        <c:v>2.83236994219653E-2</c:v>
                      </c:pt>
                      <c:pt idx="246">
                        <c:v>2.83236994219653E-2</c:v>
                      </c:pt>
                      <c:pt idx="247">
                        <c:v>2.83236994219653E-2</c:v>
                      </c:pt>
                      <c:pt idx="248">
                        <c:v>2.83236994219653E-2</c:v>
                      </c:pt>
                      <c:pt idx="249">
                        <c:v>2.83236994219653E-2</c:v>
                      </c:pt>
                      <c:pt idx="250">
                        <c:v>2.83236994219653E-2</c:v>
                      </c:pt>
                      <c:pt idx="251">
                        <c:v>2.83236994219653E-2</c:v>
                      </c:pt>
                      <c:pt idx="252">
                        <c:v>2.77456647398844E-2</c:v>
                      </c:pt>
                      <c:pt idx="253">
                        <c:v>2.77456647398844E-2</c:v>
                      </c:pt>
                      <c:pt idx="254">
                        <c:v>2.77456647398844E-2</c:v>
                      </c:pt>
                      <c:pt idx="255">
                        <c:v>2.77456647398844E-2</c:v>
                      </c:pt>
                      <c:pt idx="256">
                        <c:v>2.77456647398844E-2</c:v>
                      </c:pt>
                      <c:pt idx="257">
                        <c:v>2.77456647398844E-2</c:v>
                      </c:pt>
                      <c:pt idx="258">
                        <c:v>2.77456647398844E-2</c:v>
                      </c:pt>
                      <c:pt idx="259">
                        <c:v>2.77456647398844E-2</c:v>
                      </c:pt>
                      <c:pt idx="260">
                        <c:v>2.77456647398844E-2</c:v>
                      </c:pt>
                      <c:pt idx="261">
                        <c:v>2.83236994219653E-2</c:v>
                      </c:pt>
                      <c:pt idx="262">
                        <c:v>2.83236994219653E-2</c:v>
                      </c:pt>
                      <c:pt idx="263">
                        <c:v>2.83236994219653E-2</c:v>
                      </c:pt>
                      <c:pt idx="264">
                        <c:v>2.83236994219653E-2</c:v>
                      </c:pt>
                      <c:pt idx="265">
                        <c:v>2.77456647398844E-2</c:v>
                      </c:pt>
                      <c:pt idx="266">
                        <c:v>2.77456647398844E-2</c:v>
                      </c:pt>
                      <c:pt idx="267">
                        <c:v>2.77456647398844E-2</c:v>
                      </c:pt>
                      <c:pt idx="268">
                        <c:v>2.77456647398844E-2</c:v>
                      </c:pt>
                      <c:pt idx="269">
                        <c:v>2.77456647398844E-2</c:v>
                      </c:pt>
                      <c:pt idx="270">
                        <c:v>2.77456647398844E-2</c:v>
                      </c:pt>
                      <c:pt idx="271">
                        <c:v>2.77456647398844E-2</c:v>
                      </c:pt>
                      <c:pt idx="272">
                        <c:v>2.77456647398844E-2</c:v>
                      </c:pt>
                      <c:pt idx="273">
                        <c:v>2.77456647398844E-2</c:v>
                      </c:pt>
                      <c:pt idx="274">
                        <c:v>2.77456647398844E-2</c:v>
                      </c:pt>
                      <c:pt idx="275">
                        <c:v>2.77456647398844E-2</c:v>
                      </c:pt>
                      <c:pt idx="276">
                        <c:v>2.77456647398844E-2</c:v>
                      </c:pt>
                      <c:pt idx="277">
                        <c:v>2.83236994219653E-2</c:v>
                      </c:pt>
                      <c:pt idx="278">
                        <c:v>2.83236994219653E-2</c:v>
                      </c:pt>
                      <c:pt idx="279">
                        <c:v>2.83236994219653E-2</c:v>
                      </c:pt>
                      <c:pt idx="280">
                        <c:v>2.83236994219653E-2</c:v>
                      </c:pt>
                      <c:pt idx="281">
                        <c:v>2.83236994219653E-2</c:v>
                      </c:pt>
                      <c:pt idx="282">
                        <c:v>2.83236994219653E-2</c:v>
                      </c:pt>
                      <c:pt idx="283">
                        <c:v>2.83236994219653E-2</c:v>
                      </c:pt>
                      <c:pt idx="284">
                        <c:v>2.83236994219653E-2</c:v>
                      </c:pt>
                      <c:pt idx="285">
                        <c:v>2.83236994219653E-2</c:v>
                      </c:pt>
                      <c:pt idx="286">
                        <c:v>2.83236994219653E-2</c:v>
                      </c:pt>
                      <c:pt idx="287">
                        <c:v>2.83236994219653E-2</c:v>
                      </c:pt>
                      <c:pt idx="288">
                        <c:v>2.83236994219653E-2</c:v>
                      </c:pt>
                      <c:pt idx="289">
                        <c:v>2.83236994219653E-2</c:v>
                      </c:pt>
                      <c:pt idx="290">
                        <c:v>2.8901734104046201E-2</c:v>
                      </c:pt>
                      <c:pt idx="291">
                        <c:v>2.83236994219653E-2</c:v>
                      </c:pt>
                      <c:pt idx="292">
                        <c:v>2.83236994219653E-2</c:v>
                      </c:pt>
                      <c:pt idx="293">
                        <c:v>2.83236994219653E-2</c:v>
                      </c:pt>
                      <c:pt idx="294">
                        <c:v>2.83236994219653E-2</c:v>
                      </c:pt>
                      <c:pt idx="295">
                        <c:v>2.83236994219653E-2</c:v>
                      </c:pt>
                      <c:pt idx="296">
                        <c:v>2.83236994219653E-2</c:v>
                      </c:pt>
                      <c:pt idx="297">
                        <c:v>2.83236994219653E-2</c:v>
                      </c:pt>
                      <c:pt idx="298">
                        <c:v>2.83236994219653E-2</c:v>
                      </c:pt>
                      <c:pt idx="299">
                        <c:v>2.83236994219653E-2</c:v>
                      </c:pt>
                      <c:pt idx="300">
                        <c:v>2.8901734104046201E-2</c:v>
                      </c:pt>
                      <c:pt idx="301">
                        <c:v>2.8901734104046201E-2</c:v>
                      </c:pt>
                      <c:pt idx="302">
                        <c:v>2.8901734104046201E-2</c:v>
                      </c:pt>
                      <c:pt idx="303">
                        <c:v>2.8901734104046201E-2</c:v>
                      </c:pt>
                      <c:pt idx="304">
                        <c:v>2.9479768786127201E-2</c:v>
                      </c:pt>
                      <c:pt idx="305">
                        <c:v>2.9479768786127201E-2</c:v>
                      </c:pt>
                      <c:pt idx="306">
                        <c:v>2.9479768786127201E-2</c:v>
                      </c:pt>
                      <c:pt idx="307">
                        <c:v>2.9479768786127201E-2</c:v>
                      </c:pt>
                      <c:pt idx="308">
                        <c:v>2.9479768786127201E-2</c:v>
                      </c:pt>
                      <c:pt idx="309">
                        <c:v>3.0057803468208098E-2</c:v>
                      </c:pt>
                      <c:pt idx="310">
                        <c:v>3.0057803468208098E-2</c:v>
                      </c:pt>
                      <c:pt idx="311">
                        <c:v>3.0057803468208098E-2</c:v>
                      </c:pt>
                      <c:pt idx="312">
                        <c:v>3.0057803468208098E-2</c:v>
                      </c:pt>
                      <c:pt idx="313">
                        <c:v>3.0635838150288999E-2</c:v>
                      </c:pt>
                      <c:pt idx="314">
                        <c:v>3.0635838150288999E-2</c:v>
                      </c:pt>
                      <c:pt idx="315">
                        <c:v>3.0635838150288999E-2</c:v>
                      </c:pt>
                      <c:pt idx="316">
                        <c:v>3.0635838150288999E-2</c:v>
                      </c:pt>
                      <c:pt idx="317">
                        <c:v>3.1213872832369899E-2</c:v>
                      </c:pt>
                      <c:pt idx="318">
                        <c:v>3.1213872832369899E-2</c:v>
                      </c:pt>
                      <c:pt idx="319">
                        <c:v>3.1213872832369899E-2</c:v>
                      </c:pt>
                      <c:pt idx="320">
                        <c:v>3.1213872832369899E-2</c:v>
                      </c:pt>
                      <c:pt idx="321">
                        <c:v>3.1213872832369899E-2</c:v>
                      </c:pt>
                      <c:pt idx="322">
                        <c:v>3.17919075144509E-2</c:v>
                      </c:pt>
                      <c:pt idx="323">
                        <c:v>3.17919075144509E-2</c:v>
                      </c:pt>
                      <c:pt idx="324">
                        <c:v>3.2369942196531797E-2</c:v>
                      </c:pt>
                      <c:pt idx="325">
                        <c:v>3.2369942196531797E-2</c:v>
                      </c:pt>
                      <c:pt idx="326">
                        <c:v>3.2369942196531797E-2</c:v>
                      </c:pt>
                      <c:pt idx="327">
                        <c:v>3.2369942196531797E-2</c:v>
                      </c:pt>
                      <c:pt idx="328">
                        <c:v>3.2369942196531797E-2</c:v>
                      </c:pt>
                      <c:pt idx="329">
                        <c:v>3.29479768786127E-2</c:v>
                      </c:pt>
                      <c:pt idx="330">
                        <c:v>3.29479768786127E-2</c:v>
                      </c:pt>
                      <c:pt idx="331">
                        <c:v>3.3526011560693597E-2</c:v>
                      </c:pt>
                      <c:pt idx="332">
                        <c:v>3.3526011560693597E-2</c:v>
                      </c:pt>
                      <c:pt idx="333">
                        <c:v>3.4104046242774598E-2</c:v>
                      </c:pt>
                      <c:pt idx="334">
                        <c:v>3.4104046242774598E-2</c:v>
                      </c:pt>
                      <c:pt idx="335">
                        <c:v>3.4682080924855502E-2</c:v>
                      </c:pt>
                      <c:pt idx="336">
                        <c:v>3.4682080924855502E-2</c:v>
                      </c:pt>
                      <c:pt idx="337">
                        <c:v>3.4682080924855502E-2</c:v>
                      </c:pt>
                      <c:pt idx="338">
                        <c:v>3.5260115606936399E-2</c:v>
                      </c:pt>
                      <c:pt idx="339">
                        <c:v>3.5260115606936399E-2</c:v>
                      </c:pt>
                      <c:pt idx="340">
                        <c:v>3.5260115606936399E-2</c:v>
                      </c:pt>
                      <c:pt idx="341">
                        <c:v>3.5260115606936399E-2</c:v>
                      </c:pt>
                      <c:pt idx="342">
                        <c:v>3.5838150289017302E-2</c:v>
                      </c:pt>
                      <c:pt idx="343">
                        <c:v>3.5838150289017302E-2</c:v>
                      </c:pt>
                      <c:pt idx="344">
                        <c:v>3.6416184971098303E-2</c:v>
                      </c:pt>
                      <c:pt idx="345">
                        <c:v>3.6416184971098303E-2</c:v>
                      </c:pt>
                      <c:pt idx="346">
                        <c:v>3.69942196531792E-2</c:v>
                      </c:pt>
                      <c:pt idx="347">
                        <c:v>3.69942196531792E-2</c:v>
                      </c:pt>
                      <c:pt idx="348">
                        <c:v>3.7572254335260097E-2</c:v>
                      </c:pt>
                      <c:pt idx="349">
                        <c:v>3.7572254335260097E-2</c:v>
                      </c:pt>
                      <c:pt idx="350">
                        <c:v>3.8150289017341001E-2</c:v>
                      </c:pt>
                      <c:pt idx="351">
                        <c:v>3.8150289017341001E-2</c:v>
                      </c:pt>
                      <c:pt idx="352">
                        <c:v>3.8728323699422001E-2</c:v>
                      </c:pt>
                      <c:pt idx="353">
                        <c:v>3.8728323699422001E-2</c:v>
                      </c:pt>
                      <c:pt idx="354">
                        <c:v>3.9306358381502898E-2</c:v>
                      </c:pt>
                      <c:pt idx="355">
                        <c:v>3.9306358381502898E-2</c:v>
                      </c:pt>
                      <c:pt idx="356">
                        <c:v>3.9884393063583802E-2</c:v>
                      </c:pt>
                      <c:pt idx="357">
                        <c:v>4.0462427745664699E-2</c:v>
                      </c:pt>
                      <c:pt idx="358">
                        <c:v>4.0462427745664699E-2</c:v>
                      </c:pt>
                      <c:pt idx="359">
                        <c:v>4.10404624277457E-2</c:v>
                      </c:pt>
                      <c:pt idx="360">
                        <c:v>4.10404624277457E-2</c:v>
                      </c:pt>
                      <c:pt idx="361">
                        <c:v>4.1618497109826597E-2</c:v>
                      </c:pt>
                      <c:pt idx="362">
                        <c:v>4.1618497109826597E-2</c:v>
                      </c:pt>
                      <c:pt idx="363">
                        <c:v>4.21965317919075E-2</c:v>
                      </c:pt>
                      <c:pt idx="364">
                        <c:v>4.21965317919075E-2</c:v>
                      </c:pt>
                      <c:pt idx="365">
                        <c:v>4.2774566473988397E-2</c:v>
                      </c:pt>
                      <c:pt idx="366">
                        <c:v>4.3352601156069398E-2</c:v>
                      </c:pt>
                      <c:pt idx="367">
                        <c:v>4.3352601156069398E-2</c:v>
                      </c:pt>
                      <c:pt idx="368">
                        <c:v>4.3930635838150302E-2</c:v>
                      </c:pt>
                      <c:pt idx="369">
                        <c:v>4.4508670520231199E-2</c:v>
                      </c:pt>
                      <c:pt idx="370">
                        <c:v>4.5086705202312102E-2</c:v>
                      </c:pt>
                      <c:pt idx="371">
                        <c:v>4.5664739884393103E-2</c:v>
                      </c:pt>
                      <c:pt idx="372">
                        <c:v>4.5664739884393103E-2</c:v>
                      </c:pt>
                      <c:pt idx="373">
                        <c:v>4.6242774566474E-2</c:v>
                      </c:pt>
                      <c:pt idx="374">
                        <c:v>4.6820809248554897E-2</c:v>
                      </c:pt>
                      <c:pt idx="375">
                        <c:v>4.6820809248554897E-2</c:v>
                      </c:pt>
                      <c:pt idx="376">
                        <c:v>4.7398843930635801E-2</c:v>
                      </c:pt>
                      <c:pt idx="377">
                        <c:v>4.7976878612716801E-2</c:v>
                      </c:pt>
                      <c:pt idx="378">
                        <c:v>4.8554913294797698E-2</c:v>
                      </c:pt>
                      <c:pt idx="379">
                        <c:v>4.9132947976878602E-2</c:v>
                      </c:pt>
                      <c:pt idx="380">
                        <c:v>4.9710982658959499E-2</c:v>
                      </c:pt>
                      <c:pt idx="381">
                        <c:v>5.02890173410405E-2</c:v>
                      </c:pt>
                      <c:pt idx="382">
                        <c:v>5.0867052023121397E-2</c:v>
                      </c:pt>
                      <c:pt idx="383">
                        <c:v>5.14450867052023E-2</c:v>
                      </c:pt>
                      <c:pt idx="384">
                        <c:v>5.2023121387283197E-2</c:v>
                      </c:pt>
                      <c:pt idx="385">
                        <c:v>5.2601156069364198E-2</c:v>
                      </c:pt>
                      <c:pt idx="386">
                        <c:v>5.2601156069364198E-2</c:v>
                      </c:pt>
                      <c:pt idx="387">
                        <c:v>5.3179190751445102E-2</c:v>
                      </c:pt>
                      <c:pt idx="388">
                        <c:v>5.3757225433525999E-2</c:v>
                      </c:pt>
                      <c:pt idx="389">
                        <c:v>5.4335260115606902E-2</c:v>
                      </c:pt>
                      <c:pt idx="390">
                        <c:v>5.4913294797687903E-2</c:v>
                      </c:pt>
                      <c:pt idx="391">
                        <c:v>5.54913294797688E-2</c:v>
                      </c:pt>
                      <c:pt idx="392">
                        <c:v>5.6069364161849697E-2</c:v>
                      </c:pt>
                      <c:pt idx="393">
                        <c:v>5.6647398843930601E-2</c:v>
                      </c:pt>
                      <c:pt idx="394">
                        <c:v>5.7225433526011601E-2</c:v>
                      </c:pt>
                      <c:pt idx="395">
                        <c:v>5.7803468208092498E-2</c:v>
                      </c:pt>
                      <c:pt idx="396">
                        <c:v>5.8381502890173402E-2</c:v>
                      </c:pt>
                      <c:pt idx="397">
                        <c:v>5.8959537572254299E-2</c:v>
                      </c:pt>
                      <c:pt idx="398">
                        <c:v>5.95375722543353E-2</c:v>
                      </c:pt>
                      <c:pt idx="399">
                        <c:v>6.0115606936416197E-2</c:v>
                      </c:pt>
                      <c:pt idx="400">
                        <c:v>6.06936416184971E-2</c:v>
                      </c:pt>
                      <c:pt idx="401">
                        <c:v>6.1271676300577997E-2</c:v>
                      </c:pt>
                      <c:pt idx="402">
                        <c:v>6.1849710982658998E-2</c:v>
                      </c:pt>
                      <c:pt idx="403">
                        <c:v>6.2427745664739902E-2</c:v>
                      </c:pt>
                      <c:pt idx="404">
                        <c:v>6.3005780346820806E-2</c:v>
                      </c:pt>
                      <c:pt idx="405">
                        <c:v>6.3583815028901702E-2</c:v>
                      </c:pt>
                      <c:pt idx="406">
                        <c:v>6.4161849710982696E-2</c:v>
                      </c:pt>
                      <c:pt idx="407">
                        <c:v>6.4739884393063593E-2</c:v>
                      </c:pt>
                      <c:pt idx="408">
                        <c:v>6.5317919075144504E-2</c:v>
                      </c:pt>
                      <c:pt idx="409">
                        <c:v>6.5895953757225401E-2</c:v>
                      </c:pt>
                      <c:pt idx="410">
                        <c:v>6.6473988439306395E-2</c:v>
                      </c:pt>
                      <c:pt idx="411">
                        <c:v>6.7052023121387305E-2</c:v>
                      </c:pt>
                      <c:pt idx="412">
                        <c:v>6.8208092485549099E-2</c:v>
                      </c:pt>
                      <c:pt idx="413">
                        <c:v>6.8786127167630107E-2</c:v>
                      </c:pt>
                      <c:pt idx="414">
                        <c:v>6.9364161849711004E-2</c:v>
                      </c:pt>
                      <c:pt idx="415">
                        <c:v>6.99421965317919E-2</c:v>
                      </c:pt>
                      <c:pt idx="416">
                        <c:v>7.1098265895953805E-2</c:v>
                      </c:pt>
                      <c:pt idx="417">
                        <c:v>7.1676300578034702E-2</c:v>
                      </c:pt>
                      <c:pt idx="418">
                        <c:v>7.2254335260115599E-2</c:v>
                      </c:pt>
                      <c:pt idx="419">
                        <c:v>7.2832369942196495E-2</c:v>
                      </c:pt>
                      <c:pt idx="420">
                        <c:v>7.3410404624277503E-2</c:v>
                      </c:pt>
                      <c:pt idx="421">
                        <c:v>7.39884393063584E-2</c:v>
                      </c:pt>
                      <c:pt idx="422">
                        <c:v>7.5144508670520194E-2</c:v>
                      </c:pt>
                      <c:pt idx="423">
                        <c:v>7.5722543352601202E-2</c:v>
                      </c:pt>
                      <c:pt idx="424">
                        <c:v>7.6300578034682098E-2</c:v>
                      </c:pt>
                      <c:pt idx="425">
                        <c:v>7.7456647398843906E-2</c:v>
                      </c:pt>
                      <c:pt idx="426">
                        <c:v>7.8034682080924803E-2</c:v>
                      </c:pt>
                      <c:pt idx="427">
                        <c:v>7.8612716763005797E-2</c:v>
                      </c:pt>
                      <c:pt idx="428">
                        <c:v>7.9768786127167604E-2</c:v>
                      </c:pt>
                      <c:pt idx="429">
                        <c:v>8.0346820809248501E-2</c:v>
                      </c:pt>
                      <c:pt idx="430">
                        <c:v>8.0924855491329495E-2</c:v>
                      </c:pt>
                      <c:pt idx="431">
                        <c:v>8.2080924855491302E-2</c:v>
                      </c:pt>
                      <c:pt idx="432">
                        <c:v>8.2658959537572296E-2</c:v>
                      </c:pt>
                      <c:pt idx="433">
                        <c:v>8.3815028901734104E-2</c:v>
                      </c:pt>
                      <c:pt idx="434">
                        <c:v>8.4393063583815001E-2</c:v>
                      </c:pt>
                      <c:pt idx="435">
                        <c:v>8.4971098265895897E-2</c:v>
                      </c:pt>
                      <c:pt idx="436">
                        <c:v>8.5549132947976905E-2</c:v>
                      </c:pt>
                      <c:pt idx="437">
                        <c:v>8.6705202312138699E-2</c:v>
                      </c:pt>
                      <c:pt idx="438">
                        <c:v>8.7283236994219596E-2</c:v>
                      </c:pt>
                      <c:pt idx="439">
                        <c:v>8.7861271676300604E-2</c:v>
                      </c:pt>
                      <c:pt idx="440">
                        <c:v>8.9017341040462397E-2</c:v>
                      </c:pt>
                      <c:pt idx="441">
                        <c:v>8.9595375722543294E-2</c:v>
                      </c:pt>
                      <c:pt idx="442">
                        <c:v>9.0173410404624205E-2</c:v>
                      </c:pt>
                      <c:pt idx="443">
                        <c:v>9.1329479768786095E-2</c:v>
                      </c:pt>
                      <c:pt idx="444">
                        <c:v>9.1907514450867006E-2</c:v>
                      </c:pt>
                      <c:pt idx="445">
                        <c:v>9.2485549132948E-2</c:v>
                      </c:pt>
                      <c:pt idx="446">
                        <c:v>9.3641618497109794E-2</c:v>
                      </c:pt>
                      <c:pt idx="447">
                        <c:v>9.4219653179190704E-2</c:v>
                      </c:pt>
                      <c:pt idx="448">
                        <c:v>9.5375722543352595E-2</c:v>
                      </c:pt>
                      <c:pt idx="449">
                        <c:v>9.5953757225433506E-2</c:v>
                      </c:pt>
                      <c:pt idx="450">
                        <c:v>9.7109826589595397E-2</c:v>
                      </c:pt>
                      <c:pt idx="451">
                        <c:v>9.7687861271676293E-2</c:v>
                      </c:pt>
                      <c:pt idx="452">
                        <c:v>9.8265895953757204E-2</c:v>
                      </c:pt>
                      <c:pt idx="453">
                        <c:v>9.9421965317919095E-2</c:v>
                      </c:pt>
                      <c:pt idx="454">
                        <c:v>0.1</c:v>
                      </c:pt>
                      <c:pt idx="455">
                        <c:v>0.10115606936416199</c:v>
                      </c:pt>
                      <c:pt idx="456">
                        <c:v>0.101734104046243</c:v>
                      </c:pt>
                      <c:pt idx="457">
                        <c:v>0.102890173410405</c:v>
                      </c:pt>
                      <c:pt idx="458">
                        <c:v>0.103468208092486</c:v>
                      </c:pt>
                      <c:pt idx="459">
                        <c:v>0.10404624277456601</c:v>
                      </c:pt>
                      <c:pt idx="460">
                        <c:v>0.10520231213872799</c:v>
                      </c:pt>
                      <c:pt idx="461">
                        <c:v>0.105780346820809</c:v>
                      </c:pt>
                      <c:pt idx="462">
                        <c:v>0.10635838150289</c:v>
                      </c:pt>
                      <c:pt idx="463">
                        <c:v>0.107514450867052</c:v>
                      </c:pt>
                      <c:pt idx="464">
                        <c:v>0.108092485549133</c:v>
                      </c:pt>
                      <c:pt idx="465">
                        <c:v>0.10924855491329501</c:v>
                      </c:pt>
                      <c:pt idx="466">
                        <c:v>0.109826589595376</c:v>
                      </c:pt>
                      <c:pt idx="467">
                        <c:v>0.11040462427745699</c:v>
                      </c:pt>
                      <c:pt idx="468">
                        <c:v>0.111560693641619</c:v>
                      </c:pt>
                      <c:pt idx="469">
                        <c:v>0.11213872832369901</c:v>
                      </c:pt>
                      <c:pt idx="470">
                        <c:v>0.11329479768786101</c:v>
                      </c:pt>
                      <c:pt idx="471">
                        <c:v>0.113872832369942</c:v>
                      </c:pt>
                      <c:pt idx="472">
                        <c:v>0.115028901734104</c:v>
                      </c:pt>
                      <c:pt idx="473">
                        <c:v>0.115606936416185</c:v>
                      </c:pt>
                      <c:pt idx="474">
                        <c:v>0.116763005780347</c:v>
                      </c:pt>
                      <c:pt idx="475">
                        <c:v>0.11734104046242801</c:v>
                      </c:pt>
                      <c:pt idx="476">
                        <c:v>0.117919075144509</c:v>
                      </c:pt>
                      <c:pt idx="477">
                        <c:v>0.119075144508671</c:v>
                      </c:pt>
                      <c:pt idx="478">
                        <c:v>0.119653179190751</c:v>
                      </c:pt>
                      <c:pt idx="479">
                        <c:v>0.120231213872832</c:v>
                      </c:pt>
                      <c:pt idx="480">
                        <c:v>0.12138728323699401</c:v>
                      </c:pt>
                      <c:pt idx="481">
                        <c:v>0.121965317919075</c:v>
                      </c:pt>
                      <c:pt idx="482">
                        <c:v>0.12254335260115599</c:v>
                      </c:pt>
                      <c:pt idx="483">
                        <c:v>0.123699421965318</c:v>
                      </c:pt>
                      <c:pt idx="484">
                        <c:v>0.124277456647399</c:v>
                      </c:pt>
                      <c:pt idx="485">
                        <c:v>0.12543352601156099</c:v>
                      </c:pt>
                      <c:pt idx="486">
                        <c:v>0.126011560693642</c:v>
                      </c:pt>
                      <c:pt idx="487">
                        <c:v>0.12716763005780299</c:v>
                      </c:pt>
                      <c:pt idx="488">
                        <c:v>0.127745664739884</c:v>
                      </c:pt>
                      <c:pt idx="489">
                        <c:v>0.12890173410404601</c:v>
                      </c:pt>
                      <c:pt idx="490">
                        <c:v>0.12947976878612699</c:v>
                      </c:pt>
                      <c:pt idx="491">
                        <c:v>0.130057803468208</c:v>
                      </c:pt>
                      <c:pt idx="492">
                        <c:v>0.13063583815028901</c:v>
                      </c:pt>
                      <c:pt idx="493">
                        <c:v>0.131791907514451</c:v>
                      </c:pt>
                      <c:pt idx="494">
                        <c:v>0.132369942196532</c:v>
                      </c:pt>
                      <c:pt idx="495">
                        <c:v>0.13294797687861301</c:v>
                      </c:pt>
                      <c:pt idx="496">
                        <c:v>0.13352601156069399</c:v>
                      </c:pt>
                      <c:pt idx="497">
                        <c:v>0.13468208092485501</c:v>
                      </c:pt>
                      <c:pt idx="498">
                        <c:v>0.13526011560693599</c:v>
                      </c:pt>
                      <c:pt idx="499">
                        <c:v>0.136416184971098</c:v>
                      </c:pt>
                      <c:pt idx="500">
                        <c:v>0.13699421965317901</c:v>
                      </c:pt>
                      <c:pt idx="501">
                        <c:v>0.13757225433525999</c:v>
                      </c:pt>
                      <c:pt idx="502">
                        <c:v>0.13872832369942201</c:v>
                      </c:pt>
                      <c:pt idx="503">
                        <c:v>0.13930635838150299</c:v>
                      </c:pt>
                      <c:pt idx="504">
                        <c:v>0.13988439306358399</c:v>
                      </c:pt>
                      <c:pt idx="505">
                        <c:v>0.14104046242774601</c:v>
                      </c:pt>
                      <c:pt idx="506">
                        <c:v>0.14161849710982699</c:v>
                      </c:pt>
                      <c:pt idx="507">
                        <c:v>0.142196531791908</c:v>
                      </c:pt>
                      <c:pt idx="508">
                        <c:v>0.14277456647398801</c:v>
                      </c:pt>
                      <c:pt idx="509">
                        <c:v>0.14393063583815</c:v>
                      </c:pt>
                      <c:pt idx="510">
                        <c:v>0.144508670520231</c:v>
                      </c:pt>
                      <c:pt idx="511">
                        <c:v>0.14508670520231201</c:v>
                      </c:pt>
                      <c:pt idx="512">
                        <c:v>0.14566473988439299</c:v>
                      </c:pt>
                      <c:pt idx="513">
                        <c:v>0.14682080924855501</c:v>
                      </c:pt>
                      <c:pt idx="514">
                        <c:v>0.14739884393063599</c:v>
                      </c:pt>
                      <c:pt idx="515">
                        <c:v>0.14797687861271699</c:v>
                      </c:pt>
                      <c:pt idx="516">
                        <c:v>0.148554913294798</c:v>
                      </c:pt>
                      <c:pt idx="517">
                        <c:v>0.14913294797687901</c:v>
                      </c:pt>
                      <c:pt idx="518">
                        <c:v>0.15028901734104</c:v>
                      </c:pt>
                      <c:pt idx="519">
                        <c:v>0.15086705202312101</c:v>
                      </c:pt>
                      <c:pt idx="520">
                        <c:v>0.15144508670520199</c:v>
                      </c:pt>
                      <c:pt idx="521">
                        <c:v>0.15202312138728299</c:v>
                      </c:pt>
                      <c:pt idx="522">
                        <c:v>0.152601156069364</c:v>
                      </c:pt>
                      <c:pt idx="523">
                        <c:v>0.15375722543352599</c:v>
                      </c:pt>
                      <c:pt idx="524">
                        <c:v>0.154335260115607</c:v>
                      </c:pt>
                      <c:pt idx="525">
                        <c:v>0.15491329479768801</c:v>
                      </c:pt>
                      <c:pt idx="526">
                        <c:v>0.15549132947976901</c:v>
                      </c:pt>
                      <c:pt idx="527">
                        <c:v>0.15606936416184999</c:v>
                      </c:pt>
                      <c:pt idx="528">
                        <c:v>0.156647398843931</c:v>
                      </c:pt>
                      <c:pt idx="529">
                        <c:v>0.15780346820809299</c:v>
                      </c:pt>
                      <c:pt idx="530">
                        <c:v>0.158381502890173</c:v>
                      </c:pt>
                      <c:pt idx="531">
                        <c:v>0.15895953757225401</c:v>
                      </c:pt>
                      <c:pt idx="532">
                        <c:v>0.15953757225433501</c:v>
                      </c:pt>
                      <c:pt idx="533">
                        <c:v>0.16011560693641599</c:v>
                      </c:pt>
                      <c:pt idx="534">
                        <c:v>0.160693641618497</c:v>
                      </c:pt>
                      <c:pt idx="535">
                        <c:v>0.16127167630057801</c:v>
                      </c:pt>
                      <c:pt idx="536">
                        <c:v>0.16184971098265899</c:v>
                      </c:pt>
                      <c:pt idx="537">
                        <c:v>0.16242774566474</c:v>
                      </c:pt>
                      <c:pt idx="538">
                        <c:v>0.16300578034682101</c:v>
                      </c:pt>
                      <c:pt idx="539">
                        <c:v>0.16358381502890201</c:v>
                      </c:pt>
                      <c:pt idx="540">
                        <c:v>0.16416184971098299</c:v>
                      </c:pt>
                      <c:pt idx="541">
                        <c:v>0.164739884393064</c:v>
                      </c:pt>
                      <c:pt idx="542">
                        <c:v>0.16531791907514501</c:v>
                      </c:pt>
                      <c:pt idx="543">
                        <c:v>0.16531791907514501</c:v>
                      </c:pt>
                      <c:pt idx="544">
                        <c:v>0.16589595375722499</c:v>
                      </c:pt>
                      <c:pt idx="545">
                        <c:v>0.166473988439306</c:v>
                      </c:pt>
                      <c:pt idx="546">
                        <c:v>0.16705202312138701</c:v>
                      </c:pt>
                      <c:pt idx="547">
                        <c:v>0.16763005780346801</c:v>
                      </c:pt>
                      <c:pt idx="548">
                        <c:v>0.16878612716763</c:v>
                      </c:pt>
                      <c:pt idx="549">
                        <c:v>0.16936416184971101</c:v>
                      </c:pt>
                      <c:pt idx="550">
                        <c:v>0.16994219653179199</c:v>
                      </c:pt>
                      <c:pt idx="551">
                        <c:v>0.170520231213873</c:v>
                      </c:pt>
                      <c:pt idx="552">
                        <c:v>0.171098265895954</c:v>
                      </c:pt>
                      <c:pt idx="553">
                        <c:v>0.17167630057803501</c:v>
                      </c:pt>
                      <c:pt idx="554">
                        <c:v>0.17225433526011599</c:v>
                      </c:pt>
                      <c:pt idx="555">
                        <c:v>0.172832369942197</c:v>
                      </c:pt>
                      <c:pt idx="556">
                        <c:v>0.17341040462427701</c:v>
                      </c:pt>
                      <c:pt idx="557">
                        <c:v>0.17398843930635799</c:v>
                      </c:pt>
                      <c:pt idx="558">
                        <c:v>0.174566473988439</c:v>
                      </c:pt>
                      <c:pt idx="559">
                        <c:v>0.174566473988439</c:v>
                      </c:pt>
                      <c:pt idx="560">
                        <c:v>0.17572254335260101</c:v>
                      </c:pt>
                      <c:pt idx="561">
                        <c:v>0.17630057803468199</c:v>
                      </c:pt>
                      <c:pt idx="562">
                        <c:v>0.176878612716763</c:v>
                      </c:pt>
                      <c:pt idx="563">
                        <c:v>0.17745664739884401</c:v>
                      </c:pt>
                      <c:pt idx="564">
                        <c:v>0.17803468208092499</c:v>
                      </c:pt>
                      <c:pt idx="565">
                        <c:v>0.178612716763006</c:v>
                      </c:pt>
                      <c:pt idx="566">
                        <c:v>0.178612716763006</c:v>
                      </c:pt>
                      <c:pt idx="567">
                        <c:v>0.179190751445087</c:v>
                      </c:pt>
                      <c:pt idx="568">
                        <c:v>0.17976878612716801</c:v>
                      </c:pt>
                      <c:pt idx="569">
                        <c:v>0.18034682080924899</c:v>
                      </c:pt>
                      <c:pt idx="570">
                        <c:v>0.180924855491329</c:v>
                      </c:pt>
                      <c:pt idx="571">
                        <c:v>0.18150289017341001</c:v>
                      </c:pt>
                      <c:pt idx="572">
                        <c:v>0.18208092485549099</c:v>
                      </c:pt>
                      <c:pt idx="573">
                        <c:v>0.18208092485549099</c:v>
                      </c:pt>
                      <c:pt idx="574">
                        <c:v>0.182658959537572</c:v>
                      </c:pt>
                      <c:pt idx="575">
                        <c:v>0.183236994219653</c:v>
                      </c:pt>
                      <c:pt idx="576">
                        <c:v>0.18381502890173401</c:v>
                      </c:pt>
                      <c:pt idx="577">
                        <c:v>0.18439306358381499</c:v>
                      </c:pt>
                      <c:pt idx="578">
                        <c:v>0.184971098265896</c:v>
                      </c:pt>
                      <c:pt idx="579">
                        <c:v>0.18554913294797701</c:v>
                      </c:pt>
                      <c:pt idx="580">
                        <c:v>0.18612716763005799</c:v>
                      </c:pt>
                      <c:pt idx="581">
                        <c:v>0.186705202312139</c:v>
                      </c:pt>
                      <c:pt idx="582">
                        <c:v>0.18728323699422</c:v>
                      </c:pt>
                      <c:pt idx="583">
                        <c:v>0.18786127167630101</c:v>
                      </c:pt>
                      <c:pt idx="584">
                        <c:v>0.18786127167630101</c:v>
                      </c:pt>
                      <c:pt idx="585">
                        <c:v>0.18843930635838099</c:v>
                      </c:pt>
                      <c:pt idx="586">
                        <c:v>0.189017341040462</c:v>
                      </c:pt>
                      <c:pt idx="587">
                        <c:v>0.18959537572254301</c:v>
                      </c:pt>
                      <c:pt idx="588">
                        <c:v>0.19017341040462399</c:v>
                      </c:pt>
                      <c:pt idx="589">
                        <c:v>0.190751445086705</c:v>
                      </c:pt>
                      <c:pt idx="590">
                        <c:v>0.191329479768786</c:v>
                      </c:pt>
                      <c:pt idx="591">
                        <c:v>0.19190751445086701</c:v>
                      </c:pt>
                      <c:pt idx="592">
                        <c:v>0.19190751445086701</c:v>
                      </c:pt>
                      <c:pt idx="593">
                        <c:v>0.19248554913294799</c:v>
                      </c:pt>
                      <c:pt idx="594">
                        <c:v>0.193063583815029</c:v>
                      </c:pt>
                      <c:pt idx="595">
                        <c:v>0.19364161849711001</c:v>
                      </c:pt>
                      <c:pt idx="596">
                        <c:v>0.19421965317919099</c:v>
                      </c:pt>
                      <c:pt idx="597">
                        <c:v>0.194797687861272</c:v>
                      </c:pt>
                      <c:pt idx="598">
                        <c:v>0.195375722543353</c:v>
                      </c:pt>
                      <c:pt idx="599">
                        <c:v>0.19595375722543401</c:v>
                      </c:pt>
                      <c:pt idx="600">
                        <c:v>0.19595375722543401</c:v>
                      </c:pt>
                      <c:pt idx="601">
                        <c:v>0.19653179190751399</c:v>
                      </c:pt>
                      <c:pt idx="602">
                        <c:v>0.197109826589595</c:v>
                      </c:pt>
                      <c:pt idx="603">
                        <c:v>0.19768786127167601</c:v>
                      </c:pt>
                      <c:pt idx="604">
                        <c:v>0.19768786127167601</c:v>
                      </c:pt>
                      <c:pt idx="605">
                        <c:v>0.19826589595375699</c:v>
                      </c:pt>
                      <c:pt idx="606">
                        <c:v>0.198843930635838</c:v>
                      </c:pt>
                      <c:pt idx="607">
                        <c:v>0.199421965317919</c:v>
                      </c:pt>
                      <c:pt idx="608">
                        <c:v>0.2</c:v>
                      </c:pt>
                      <c:pt idx="609">
                        <c:v>0.20057803468208099</c:v>
                      </c:pt>
                      <c:pt idx="610">
                        <c:v>0.20057803468208099</c:v>
                      </c:pt>
                      <c:pt idx="611">
                        <c:v>0.201156069364162</c:v>
                      </c:pt>
                      <c:pt idx="612">
                        <c:v>0.20173410404624301</c:v>
                      </c:pt>
                      <c:pt idx="613">
                        <c:v>0.20231213872832399</c:v>
                      </c:pt>
                      <c:pt idx="614">
                        <c:v>0.20289017341040499</c:v>
                      </c:pt>
                      <c:pt idx="615">
                        <c:v>0.20289017341040499</c:v>
                      </c:pt>
                      <c:pt idx="616">
                        <c:v>0.203468208092486</c:v>
                      </c:pt>
                      <c:pt idx="617">
                        <c:v>0.20404624277456601</c:v>
                      </c:pt>
                      <c:pt idx="618">
                        <c:v>0.20462427745664699</c:v>
                      </c:pt>
                      <c:pt idx="619">
                        <c:v>0.205202312138728</c:v>
                      </c:pt>
                      <c:pt idx="620">
                        <c:v>0.205202312138728</c:v>
                      </c:pt>
                      <c:pt idx="621">
                        <c:v>0.20578034682080901</c:v>
                      </c:pt>
                      <c:pt idx="622">
                        <c:v>0.20635838150288999</c:v>
                      </c:pt>
                      <c:pt idx="623">
                        <c:v>0.20693641618497099</c:v>
                      </c:pt>
                      <c:pt idx="624">
                        <c:v>0.207514450867052</c:v>
                      </c:pt>
                      <c:pt idx="625">
                        <c:v>0.20809248554913301</c:v>
                      </c:pt>
                      <c:pt idx="626">
                        <c:v>0.20867052023121399</c:v>
                      </c:pt>
                      <c:pt idx="627">
                        <c:v>0.209248554913295</c:v>
                      </c:pt>
                      <c:pt idx="628">
                        <c:v>0.209248554913295</c:v>
                      </c:pt>
                      <c:pt idx="629">
                        <c:v>0.20982658959537601</c:v>
                      </c:pt>
                      <c:pt idx="630">
                        <c:v>0.21040462427745699</c:v>
                      </c:pt>
                      <c:pt idx="631">
                        <c:v>0.21040462427745699</c:v>
                      </c:pt>
                      <c:pt idx="632">
                        <c:v>0.21098265895953799</c:v>
                      </c:pt>
                      <c:pt idx="633">
                        <c:v>0.211560693641618</c:v>
                      </c:pt>
                      <c:pt idx="634">
                        <c:v>0.21213872832369901</c:v>
                      </c:pt>
                      <c:pt idx="635">
                        <c:v>0.21271676300577999</c:v>
                      </c:pt>
                      <c:pt idx="636">
                        <c:v>0.21387283236994201</c:v>
                      </c:pt>
                      <c:pt idx="637">
                        <c:v>0.21445086705202299</c:v>
                      </c:pt>
                      <c:pt idx="638">
                        <c:v>0.21502890173410399</c:v>
                      </c:pt>
                      <c:pt idx="639">
                        <c:v>0.21502890173410399</c:v>
                      </c:pt>
                      <c:pt idx="640">
                        <c:v>0.215606936416185</c:v>
                      </c:pt>
                      <c:pt idx="641">
                        <c:v>0.21618497109826601</c:v>
                      </c:pt>
                      <c:pt idx="642">
                        <c:v>0.21676300578034699</c:v>
                      </c:pt>
                      <c:pt idx="643">
                        <c:v>0.217341040462428</c:v>
                      </c:pt>
                      <c:pt idx="644">
                        <c:v>0.21791907514450901</c:v>
                      </c:pt>
                      <c:pt idx="645">
                        <c:v>0.21849710982659001</c:v>
                      </c:pt>
                      <c:pt idx="646">
                        <c:v>0.21907514450867099</c:v>
                      </c:pt>
                      <c:pt idx="647">
                        <c:v>0.219653179190751</c:v>
                      </c:pt>
                      <c:pt idx="648">
                        <c:v>0.22023121387283201</c:v>
                      </c:pt>
                      <c:pt idx="649">
                        <c:v>0.22023121387283201</c:v>
                      </c:pt>
                      <c:pt idx="650">
                        <c:v>0.22080924855491299</c:v>
                      </c:pt>
                      <c:pt idx="651">
                        <c:v>0.22196531791907501</c:v>
                      </c:pt>
                      <c:pt idx="652">
                        <c:v>0.22254335260115601</c:v>
                      </c:pt>
                      <c:pt idx="653">
                        <c:v>0.22312138728323699</c:v>
                      </c:pt>
                      <c:pt idx="654">
                        <c:v>0.22312138728323699</c:v>
                      </c:pt>
                      <c:pt idx="655">
                        <c:v>0.223699421965318</c:v>
                      </c:pt>
                      <c:pt idx="656">
                        <c:v>0.22427745664739901</c:v>
                      </c:pt>
                      <c:pt idx="657">
                        <c:v>0.22485549132947999</c:v>
                      </c:pt>
                      <c:pt idx="658">
                        <c:v>0.225433526011561</c:v>
                      </c:pt>
                      <c:pt idx="659">
                        <c:v>0.22601156069364201</c:v>
                      </c:pt>
                      <c:pt idx="660">
                        <c:v>0.22658959537572301</c:v>
                      </c:pt>
                      <c:pt idx="661">
                        <c:v>0.22716763005780299</c:v>
                      </c:pt>
                      <c:pt idx="662">
                        <c:v>0.227745664739884</c:v>
                      </c:pt>
                      <c:pt idx="663">
                        <c:v>0.22832369942196501</c:v>
                      </c:pt>
                      <c:pt idx="664">
                        <c:v>0.229479768786127</c:v>
                      </c:pt>
                      <c:pt idx="665">
                        <c:v>0.23005780346820801</c:v>
                      </c:pt>
                      <c:pt idx="666">
                        <c:v>0.23121387283236999</c:v>
                      </c:pt>
                      <c:pt idx="667">
                        <c:v>0.231791907514451</c:v>
                      </c:pt>
                      <c:pt idx="668">
                        <c:v>0.23236994219653201</c:v>
                      </c:pt>
                      <c:pt idx="669">
                        <c:v>0.23294797687861299</c:v>
                      </c:pt>
                      <c:pt idx="670">
                        <c:v>0.233526011560694</c:v>
                      </c:pt>
                      <c:pt idx="671">
                        <c:v>0.23468208092485501</c:v>
                      </c:pt>
                      <c:pt idx="672">
                        <c:v>0.23526011560693599</c:v>
                      </c:pt>
                      <c:pt idx="673">
                        <c:v>0.235838150289017</c:v>
                      </c:pt>
                      <c:pt idx="674">
                        <c:v>0.23641618497109801</c:v>
                      </c:pt>
                      <c:pt idx="675">
                        <c:v>0.23757225433526</c:v>
                      </c:pt>
                      <c:pt idx="676">
                        <c:v>0.238150289017341</c:v>
                      </c:pt>
                      <c:pt idx="677">
                        <c:v>0.23930635838150299</c:v>
                      </c:pt>
                      <c:pt idx="678">
                        <c:v>0.24046242774566501</c:v>
                      </c:pt>
                      <c:pt idx="679">
                        <c:v>0.24104046242774599</c:v>
                      </c:pt>
                      <c:pt idx="680">
                        <c:v>0.242196531791908</c:v>
                      </c:pt>
                      <c:pt idx="681">
                        <c:v>0.24277456647398801</c:v>
                      </c:pt>
                      <c:pt idx="682">
                        <c:v>0.24393063583815</c:v>
                      </c:pt>
                      <c:pt idx="683">
                        <c:v>0.24450867052023101</c:v>
                      </c:pt>
                      <c:pt idx="684">
                        <c:v>0.24508670520231199</c:v>
                      </c:pt>
                      <c:pt idx="685">
                        <c:v>0.246242774566474</c:v>
                      </c:pt>
                      <c:pt idx="686">
                        <c:v>0.24682080924855501</c:v>
                      </c:pt>
                      <c:pt idx="687">
                        <c:v>0.247976878612717</c:v>
                      </c:pt>
                      <c:pt idx="688">
                        <c:v>0.24855491329479801</c:v>
                      </c:pt>
                      <c:pt idx="689">
                        <c:v>0.24855491329479801</c:v>
                      </c:pt>
                      <c:pt idx="690">
                        <c:v>0.24913294797687899</c:v>
                      </c:pt>
                      <c:pt idx="691">
                        <c:v>0.24971098265896</c:v>
                      </c:pt>
                      <c:pt idx="692">
                        <c:v>0.25028901734103998</c:v>
                      </c:pt>
                      <c:pt idx="693">
                        <c:v>0.25086705202312098</c:v>
                      </c:pt>
                      <c:pt idx="694">
                        <c:v>0.252023121387283</c:v>
                      </c:pt>
                      <c:pt idx="695">
                        <c:v>0.25260115606936401</c:v>
                      </c:pt>
                      <c:pt idx="696">
                        <c:v>0.25375722543352602</c:v>
                      </c:pt>
                      <c:pt idx="697">
                        <c:v>0.25491329479768798</c:v>
                      </c:pt>
                      <c:pt idx="698">
                        <c:v>0.25606936416185</c:v>
                      </c:pt>
                      <c:pt idx="699">
                        <c:v>0.25664739884393101</c:v>
                      </c:pt>
                      <c:pt idx="700">
                        <c:v>0.25722543352601202</c:v>
                      </c:pt>
                      <c:pt idx="701">
                        <c:v>0.25780346820809302</c:v>
                      </c:pt>
                      <c:pt idx="702">
                        <c:v>0.25838150289017298</c:v>
                      </c:pt>
                      <c:pt idx="703">
                        <c:v>0.25895953757225398</c:v>
                      </c:pt>
                      <c:pt idx="704">
                        <c:v>0.25895953757225398</c:v>
                      </c:pt>
                      <c:pt idx="705">
                        <c:v>0.25953757225433499</c:v>
                      </c:pt>
                      <c:pt idx="706">
                        <c:v>0.260115606936416</c:v>
                      </c:pt>
                      <c:pt idx="707">
                        <c:v>0.260115606936416</c:v>
                      </c:pt>
                      <c:pt idx="708">
                        <c:v>0.26069364161849701</c:v>
                      </c:pt>
                      <c:pt idx="709">
                        <c:v>0.26127167630057802</c:v>
                      </c:pt>
                      <c:pt idx="710">
                        <c:v>0.26184971098265902</c:v>
                      </c:pt>
                      <c:pt idx="711">
                        <c:v>0.26242774566473998</c:v>
                      </c:pt>
                      <c:pt idx="712">
                        <c:v>0.26300578034682098</c:v>
                      </c:pt>
                      <c:pt idx="713">
                        <c:v>0.26300578034682098</c:v>
                      </c:pt>
                      <c:pt idx="714">
                        <c:v>0.26358381502890199</c:v>
                      </c:pt>
                      <c:pt idx="715">
                        <c:v>0.26358381502890199</c:v>
                      </c:pt>
                      <c:pt idx="716">
                        <c:v>0.26358381502890199</c:v>
                      </c:pt>
                      <c:pt idx="717">
                        <c:v>0.26358381502890199</c:v>
                      </c:pt>
                      <c:pt idx="718">
                        <c:v>0.26358381502890199</c:v>
                      </c:pt>
                      <c:pt idx="719">
                        <c:v>0.26300578034682098</c:v>
                      </c:pt>
                      <c:pt idx="720">
                        <c:v>0.26300578034682098</c:v>
                      </c:pt>
                      <c:pt idx="721">
                        <c:v>0.26300578034682098</c:v>
                      </c:pt>
                      <c:pt idx="722">
                        <c:v>0.26242774566473998</c:v>
                      </c:pt>
                      <c:pt idx="723">
                        <c:v>0.26184971098265902</c:v>
                      </c:pt>
                      <c:pt idx="724">
                        <c:v>0.26127167630057802</c:v>
                      </c:pt>
                      <c:pt idx="725">
                        <c:v>0.26069364161849701</c:v>
                      </c:pt>
                      <c:pt idx="726">
                        <c:v>0.260115606936416</c:v>
                      </c:pt>
                      <c:pt idx="727">
                        <c:v>0.25953757225433499</c:v>
                      </c:pt>
                      <c:pt idx="728">
                        <c:v>0.25895953757225398</c:v>
                      </c:pt>
                      <c:pt idx="729">
                        <c:v>0.25838150289017298</c:v>
                      </c:pt>
                      <c:pt idx="730">
                        <c:v>0.25780346820809302</c:v>
                      </c:pt>
                      <c:pt idx="731">
                        <c:v>0.25780346820809302</c:v>
                      </c:pt>
                      <c:pt idx="732">
                        <c:v>0.25722543352601202</c:v>
                      </c:pt>
                      <c:pt idx="733">
                        <c:v>0.25722543352601202</c:v>
                      </c:pt>
                      <c:pt idx="734">
                        <c:v>0.25664739884393101</c:v>
                      </c:pt>
                      <c:pt idx="735">
                        <c:v>0.25606936416185</c:v>
                      </c:pt>
                      <c:pt idx="736">
                        <c:v>0.25491329479768798</c:v>
                      </c:pt>
                      <c:pt idx="737">
                        <c:v>0.25433526011560698</c:v>
                      </c:pt>
                      <c:pt idx="738">
                        <c:v>0.25375722543352602</c:v>
                      </c:pt>
                      <c:pt idx="739">
                        <c:v>0.25317919075144502</c:v>
                      </c:pt>
                      <c:pt idx="740">
                        <c:v>0.252023121387283</c:v>
                      </c:pt>
                      <c:pt idx="741">
                        <c:v>0.25086705202312098</c:v>
                      </c:pt>
                      <c:pt idx="742">
                        <c:v>0.25028901734103998</c:v>
                      </c:pt>
                      <c:pt idx="743">
                        <c:v>0.24913294797687899</c:v>
                      </c:pt>
                      <c:pt idx="744">
                        <c:v>0.24855491329479801</c:v>
                      </c:pt>
                      <c:pt idx="745">
                        <c:v>0.247976878612717</c:v>
                      </c:pt>
                      <c:pt idx="746">
                        <c:v>0.24739884393063599</c:v>
                      </c:pt>
                      <c:pt idx="747">
                        <c:v>0.246242774566474</c:v>
                      </c:pt>
                      <c:pt idx="748">
                        <c:v>0.245664739884393</c:v>
                      </c:pt>
                      <c:pt idx="749">
                        <c:v>0.24508670520231199</c:v>
                      </c:pt>
                      <c:pt idx="750">
                        <c:v>0.24393063583815</c:v>
                      </c:pt>
                      <c:pt idx="751">
                        <c:v>0.24335260115606899</c:v>
                      </c:pt>
                      <c:pt idx="752">
                        <c:v>0.242196531791908</c:v>
                      </c:pt>
                      <c:pt idx="753">
                        <c:v>0.241618497109827</c:v>
                      </c:pt>
                      <c:pt idx="754">
                        <c:v>0.24104046242774599</c:v>
                      </c:pt>
                      <c:pt idx="755">
                        <c:v>0.24046242774566501</c:v>
                      </c:pt>
                      <c:pt idx="756">
                        <c:v>0.239884393063584</c:v>
                      </c:pt>
                      <c:pt idx="757">
                        <c:v>0.23930635838150299</c:v>
                      </c:pt>
                      <c:pt idx="758">
                        <c:v>0.23872832369942201</c:v>
                      </c:pt>
                      <c:pt idx="759">
                        <c:v>0.238150289017341</c:v>
                      </c:pt>
                      <c:pt idx="760">
                        <c:v>0.23757225433526</c:v>
                      </c:pt>
                      <c:pt idx="761">
                        <c:v>0.23699421965317899</c:v>
                      </c:pt>
                      <c:pt idx="762">
                        <c:v>0.23641618497109801</c:v>
                      </c:pt>
                      <c:pt idx="763">
                        <c:v>0.235838150289017</c:v>
                      </c:pt>
                      <c:pt idx="764">
                        <c:v>0.23468208092485501</c:v>
                      </c:pt>
                      <c:pt idx="765">
                        <c:v>0.233526011560694</c:v>
                      </c:pt>
                      <c:pt idx="766">
                        <c:v>0.23294797687861299</c:v>
                      </c:pt>
                      <c:pt idx="767">
                        <c:v>0.23236994219653201</c:v>
                      </c:pt>
                      <c:pt idx="768">
                        <c:v>0.23236994219653201</c:v>
                      </c:pt>
                      <c:pt idx="769">
                        <c:v>0.23236994219653201</c:v>
                      </c:pt>
                      <c:pt idx="770">
                        <c:v>0.231791907514451</c:v>
                      </c:pt>
                      <c:pt idx="771">
                        <c:v>0.231791907514451</c:v>
                      </c:pt>
                      <c:pt idx="772">
                        <c:v>0.23121387283236999</c:v>
                      </c:pt>
                      <c:pt idx="773">
                        <c:v>0.23121387283236999</c:v>
                      </c:pt>
                      <c:pt idx="774">
                        <c:v>0.23063583815028901</c:v>
                      </c:pt>
                      <c:pt idx="775">
                        <c:v>0.23005780346820801</c:v>
                      </c:pt>
                      <c:pt idx="776">
                        <c:v>0.23005780346820801</c:v>
                      </c:pt>
                      <c:pt idx="777">
                        <c:v>0.229479768786127</c:v>
                      </c:pt>
                      <c:pt idx="778">
                        <c:v>0.22890173410404599</c:v>
                      </c:pt>
                      <c:pt idx="779">
                        <c:v>0.22890173410404599</c:v>
                      </c:pt>
                      <c:pt idx="780">
                        <c:v>0.22832369942196501</c:v>
                      </c:pt>
                      <c:pt idx="781">
                        <c:v>0.227745664739884</c:v>
                      </c:pt>
                      <c:pt idx="782">
                        <c:v>0.22716763005780299</c:v>
                      </c:pt>
                      <c:pt idx="783">
                        <c:v>0.22716763005780299</c:v>
                      </c:pt>
                      <c:pt idx="784">
                        <c:v>0.22658959537572301</c:v>
                      </c:pt>
                      <c:pt idx="785">
                        <c:v>0.22658959537572301</c:v>
                      </c:pt>
                      <c:pt idx="786">
                        <c:v>0.22601156069364201</c:v>
                      </c:pt>
                      <c:pt idx="787">
                        <c:v>0.22601156069364201</c:v>
                      </c:pt>
                      <c:pt idx="788">
                        <c:v>0.225433526011561</c:v>
                      </c:pt>
                      <c:pt idx="789">
                        <c:v>0.225433526011561</c:v>
                      </c:pt>
                      <c:pt idx="790">
                        <c:v>0.22485549132947999</c:v>
                      </c:pt>
                      <c:pt idx="791">
                        <c:v>0.22485549132947999</c:v>
                      </c:pt>
                      <c:pt idx="792">
                        <c:v>0.22427745664739901</c:v>
                      </c:pt>
                      <c:pt idx="793">
                        <c:v>0.223699421965318</c:v>
                      </c:pt>
                      <c:pt idx="794">
                        <c:v>0.223699421965318</c:v>
                      </c:pt>
                      <c:pt idx="795">
                        <c:v>0.22312138728323699</c:v>
                      </c:pt>
                      <c:pt idx="796">
                        <c:v>0.22254335260115601</c:v>
                      </c:pt>
                      <c:pt idx="797">
                        <c:v>0.22196531791907501</c:v>
                      </c:pt>
                      <c:pt idx="798">
                        <c:v>0.22196531791907501</c:v>
                      </c:pt>
                      <c:pt idx="799">
                        <c:v>0.221387283236994</c:v>
                      </c:pt>
                      <c:pt idx="800">
                        <c:v>0.22080924855491299</c:v>
                      </c:pt>
                      <c:pt idx="801">
                        <c:v>0.22023121387283201</c:v>
                      </c:pt>
                      <c:pt idx="802">
                        <c:v>0.22023121387283201</c:v>
                      </c:pt>
                      <c:pt idx="803">
                        <c:v>0.219653179190751</c:v>
                      </c:pt>
                      <c:pt idx="804">
                        <c:v>0.21907514450867099</c:v>
                      </c:pt>
                      <c:pt idx="805">
                        <c:v>0.21907514450867099</c:v>
                      </c:pt>
                      <c:pt idx="806">
                        <c:v>0.21849710982659001</c:v>
                      </c:pt>
                      <c:pt idx="807">
                        <c:v>0.21791907514450901</c:v>
                      </c:pt>
                      <c:pt idx="808">
                        <c:v>0.217341040462428</c:v>
                      </c:pt>
                      <c:pt idx="809">
                        <c:v>0.21676300578034699</c:v>
                      </c:pt>
                      <c:pt idx="810">
                        <c:v>0.21618497109826601</c:v>
                      </c:pt>
                      <c:pt idx="811">
                        <c:v>0.215606936416185</c:v>
                      </c:pt>
                      <c:pt idx="812">
                        <c:v>0.215606936416185</c:v>
                      </c:pt>
                      <c:pt idx="813">
                        <c:v>0.21502890173410399</c:v>
                      </c:pt>
                      <c:pt idx="814">
                        <c:v>0.21445086705202299</c:v>
                      </c:pt>
                      <c:pt idx="815">
                        <c:v>0.21387283236994201</c:v>
                      </c:pt>
                      <c:pt idx="816">
                        <c:v>0.21387283236994201</c:v>
                      </c:pt>
                      <c:pt idx="817">
                        <c:v>0.213294797687861</c:v>
                      </c:pt>
                      <c:pt idx="818">
                        <c:v>0.21271676300577999</c:v>
                      </c:pt>
                      <c:pt idx="819">
                        <c:v>0.21213872832369901</c:v>
                      </c:pt>
                      <c:pt idx="820">
                        <c:v>0.211560693641618</c:v>
                      </c:pt>
                      <c:pt idx="821">
                        <c:v>0.21098265895953799</c:v>
                      </c:pt>
                      <c:pt idx="822">
                        <c:v>0.21040462427745699</c:v>
                      </c:pt>
                      <c:pt idx="823">
                        <c:v>0.21040462427745699</c:v>
                      </c:pt>
                      <c:pt idx="824">
                        <c:v>0.20982658959537601</c:v>
                      </c:pt>
                      <c:pt idx="825">
                        <c:v>0.209248554913295</c:v>
                      </c:pt>
                      <c:pt idx="826">
                        <c:v>0.20867052023121399</c:v>
                      </c:pt>
                      <c:pt idx="827">
                        <c:v>0.20809248554913301</c:v>
                      </c:pt>
                      <c:pt idx="828">
                        <c:v>0.207514450867052</c:v>
                      </c:pt>
                      <c:pt idx="829">
                        <c:v>0.20693641618497099</c:v>
                      </c:pt>
                      <c:pt idx="830">
                        <c:v>0.20635838150288999</c:v>
                      </c:pt>
                      <c:pt idx="831">
                        <c:v>0.20635838150288999</c:v>
                      </c:pt>
                      <c:pt idx="832">
                        <c:v>0.20578034682080901</c:v>
                      </c:pt>
                      <c:pt idx="833">
                        <c:v>0.205202312138728</c:v>
                      </c:pt>
                      <c:pt idx="834">
                        <c:v>0.20462427745664699</c:v>
                      </c:pt>
                      <c:pt idx="835">
                        <c:v>0.20404624277456601</c:v>
                      </c:pt>
                      <c:pt idx="836">
                        <c:v>0.203468208092486</c:v>
                      </c:pt>
                      <c:pt idx="837">
                        <c:v>0.20289017341040499</c:v>
                      </c:pt>
                      <c:pt idx="838">
                        <c:v>0.20231213872832399</c:v>
                      </c:pt>
                      <c:pt idx="839">
                        <c:v>0.20173410404624301</c:v>
                      </c:pt>
                      <c:pt idx="840">
                        <c:v>0.201156069364162</c:v>
                      </c:pt>
                      <c:pt idx="841">
                        <c:v>0.20057803468208099</c:v>
                      </c:pt>
                      <c:pt idx="842">
                        <c:v>0.2</c:v>
                      </c:pt>
                      <c:pt idx="843">
                        <c:v>0.199421965317919</c:v>
                      </c:pt>
                      <c:pt idx="844">
                        <c:v>0.198843930635838</c:v>
                      </c:pt>
                      <c:pt idx="845">
                        <c:v>0.19768786127167601</c:v>
                      </c:pt>
                      <c:pt idx="846">
                        <c:v>0.197109826589595</c:v>
                      </c:pt>
                      <c:pt idx="847">
                        <c:v>0.19653179190751399</c:v>
                      </c:pt>
                      <c:pt idx="848">
                        <c:v>0.19595375722543401</c:v>
                      </c:pt>
                      <c:pt idx="849">
                        <c:v>0.19595375722543401</c:v>
                      </c:pt>
                      <c:pt idx="850">
                        <c:v>0.195375722543353</c:v>
                      </c:pt>
                      <c:pt idx="851">
                        <c:v>0.195375722543353</c:v>
                      </c:pt>
                      <c:pt idx="852">
                        <c:v>0.195375722543353</c:v>
                      </c:pt>
                      <c:pt idx="853">
                        <c:v>0.194797687861272</c:v>
                      </c:pt>
                      <c:pt idx="854">
                        <c:v>0.19421965317919099</c:v>
                      </c:pt>
                      <c:pt idx="855">
                        <c:v>0.19421965317919099</c:v>
                      </c:pt>
                      <c:pt idx="856">
                        <c:v>0.19364161849711001</c:v>
                      </c:pt>
                      <c:pt idx="857">
                        <c:v>0.193063583815029</c:v>
                      </c:pt>
                      <c:pt idx="858">
                        <c:v>0.19190751445086701</c:v>
                      </c:pt>
                      <c:pt idx="859">
                        <c:v>0.191329479768786</c:v>
                      </c:pt>
                      <c:pt idx="860">
                        <c:v>0.190751445086705</c:v>
                      </c:pt>
                      <c:pt idx="861">
                        <c:v>0.19017341040462399</c:v>
                      </c:pt>
                      <c:pt idx="862">
                        <c:v>0.18959537572254301</c:v>
                      </c:pt>
                      <c:pt idx="863">
                        <c:v>0.18959537572254301</c:v>
                      </c:pt>
                      <c:pt idx="864">
                        <c:v>0.18959537572254301</c:v>
                      </c:pt>
                      <c:pt idx="865">
                        <c:v>0.18959537572254301</c:v>
                      </c:pt>
                      <c:pt idx="866">
                        <c:v>0.189017341040462</c:v>
                      </c:pt>
                      <c:pt idx="867">
                        <c:v>0.18843930635838099</c:v>
                      </c:pt>
                      <c:pt idx="868">
                        <c:v>0.18843930635838099</c:v>
                      </c:pt>
                      <c:pt idx="869">
                        <c:v>0.18786127167630101</c:v>
                      </c:pt>
                      <c:pt idx="870">
                        <c:v>0.18728323699422</c:v>
                      </c:pt>
                      <c:pt idx="871">
                        <c:v>0.18728323699422</c:v>
                      </c:pt>
                      <c:pt idx="872">
                        <c:v>0.186705202312139</c:v>
                      </c:pt>
                      <c:pt idx="873">
                        <c:v>0.186705202312139</c:v>
                      </c:pt>
                      <c:pt idx="874">
                        <c:v>0.18612716763005799</c:v>
                      </c:pt>
                      <c:pt idx="875">
                        <c:v>0.18612716763005799</c:v>
                      </c:pt>
                      <c:pt idx="876">
                        <c:v>0.18554913294797701</c:v>
                      </c:pt>
                      <c:pt idx="877">
                        <c:v>0.18439306358381499</c:v>
                      </c:pt>
                      <c:pt idx="878">
                        <c:v>0.18381502890173401</c:v>
                      </c:pt>
                      <c:pt idx="879">
                        <c:v>0.183236994219653</c:v>
                      </c:pt>
                      <c:pt idx="880">
                        <c:v>0.182658959537572</c:v>
                      </c:pt>
                      <c:pt idx="881">
                        <c:v>0.18208092485549099</c:v>
                      </c:pt>
                      <c:pt idx="882">
                        <c:v>0.18208092485549099</c:v>
                      </c:pt>
                      <c:pt idx="883">
                        <c:v>0.18150289017341001</c:v>
                      </c:pt>
                      <c:pt idx="884">
                        <c:v>0.18208092485549099</c:v>
                      </c:pt>
                      <c:pt idx="885">
                        <c:v>0.18208092485549099</c:v>
                      </c:pt>
                      <c:pt idx="886">
                        <c:v>0.18208092485549099</c:v>
                      </c:pt>
                      <c:pt idx="887">
                        <c:v>0.18208092485549099</c:v>
                      </c:pt>
                      <c:pt idx="888">
                        <c:v>0.18208092485549099</c:v>
                      </c:pt>
                      <c:pt idx="889">
                        <c:v>0.18208092485549099</c:v>
                      </c:pt>
                      <c:pt idx="890">
                        <c:v>0.18150289017341001</c:v>
                      </c:pt>
                      <c:pt idx="891">
                        <c:v>0.18150289017341001</c:v>
                      </c:pt>
                      <c:pt idx="892">
                        <c:v>0.18150289017341001</c:v>
                      </c:pt>
                      <c:pt idx="893">
                        <c:v>0.18150289017341001</c:v>
                      </c:pt>
                      <c:pt idx="894">
                        <c:v>0.18150289017341001</c:v>
                      </c:pt>
                      <c:pt idx="895">
                        <c:v>0.18150289017341001</c:v>
                      </c:pt>
                      <c:pt idx="896">
                        <c:v>0.18150289017341001</c:v>
                      </c:pt>
                      <c:pt idx="897">
                        <c:v>0.18150289017341001</c:v>
                      </c:pt>
                      <c:pt idx="898">
                        <c:v>0.180924855491329</c:v>
                      </c:pt>
                      <c:pt idx="899">
                        <c:v>0.180924855491329</c:v>
                      </c:pt>
                      <c:pt idx="900">
                        <c:v>0.180924855491329</c:v>
                      </c:pt>
                      <c:pt idx="901">
                        <c:v>0.180924855491329</c:v>
                      </c:pt>
                      <c:pt idx="902">
                        <c:v>0.180924855491329</c:v>
                      </c:pt>
                      <c:pt idx="903">
                        <c:v>0.180924855491329</c:v>
                      </c:pt>
                      <c:pt idx="904">
                        <c:v>0.180924855491329</c:v>
                      </c:pt>
                      <c:pt idx="905">
                        <c:v>0.180924855491329</c:v>
                      </c:pt>
                      <c:pt idx="906">
                        <c:v>0.180924855491329</c:v>
                      </c:pt>
                      <c:pt idx="907">
                        <c:v>0.180924855491329</c:v>
                      </c:pt>
                      <c:pt idx="908">
                        <c:v>0.18034682080924899</c:v>
                      </c:pt>
                      <c:pt idx="909">
                        <c:v>0.18034682080924899</c:v>
                      </c:pt>
                      <c:pt idx="910">
                        <c:v>0.18034682080924899</c:v>
                      </c:pt>
                      <c:pt idx="911">
                        <c:v>0.18034682080924899</c:v>
                      </c:pt>
                      <c:pt idx="912">
                        <c:v>0.18034682080924899</c:v>
                      </c:pt>
                      <c:pt idx="913">
                        <c:v>0.18034682080924899</c:v>
                      </c:pt>
                      <c:pt idx="914">
                        <c:v>0.18034682080924899</c:v>
                      </c:pt>
                      <c:pt idx="915">
                        <c:v>0.17976878612716801</c:v>
                      </c:pt>
                      <c:pt idx="916">
                        <c:v>0.17976878612716801</c:v>
                      </c:pt>
                      <c:pt idx="917">
                        <c:v>0.17976878612716801</c:v>
                      </c:pt>
                      <c:pt idx="918">
                        <c:v>0.179190751445087</c:v>
                      </c:pt>
                      <c:pt idx="919">
                        <c:v>0.179190751445087</c:v>
                      </c:pt>
                      <c:pt idx="920">
                        <c:v>0.179190751445087</c:v>
                      </c:pt>
                      <c:pt idx="921">
                        <c:v>0.179190751445087</c:v>
                      </c:pt>
                      <c:pt idx="922">
                        <c:v>0.179190751445087</c:v>
                      </c:pt>
                      <c:pt idx="923">
                        <c:v>0.17976878612716801</c:v>
                      </c:pt>
                      <c:pt idx="924">
                        <c:v>0.17976878612716801</c:v>
                      </c:pt>
                      <c:pt idx="925">
                        <c:v>0.18034682080924899</c:v>
                      </c:pt>
                      <c:pt idx="926">
                        <c:v>0.18034682080924899</c:v>
                      </c:pt>
                      <c:pt idx="927">
                        <c:v>0.18034682080924899</c:v>
                      </c:pt>
                      <c:pt idx="928">
                        <c:v>0.18034682080924899</c:v>
                      </c:pt>
                      <c:pt idx="929">
                        <c:v>0.18034682080924899</c:v>
                      </c:pt>
                      <c:pt idx="930">
                        <c:v>0.17976878612716801</c:v>
                      </c:pt>
                      <c:pt idx="931">
                        <c:v>0.179190751445087</c:v>
                      </c:pt>
                      <c:pt idx="932">
                        <c:v>0.179190751445087</c:v>
                      </c:pt>
                      <c:pt idx="933">
                        <c:v>0.179190751445087</c:v>
                      </c:pt>
                      <c:pt idx="934">
                        <c:v>0.179190751445087</c:v>
                      </c:pt>
                      <c:pt idx="935">
                        <c:v>0.179190751445087</c:v>
                      </c:pt>
                      <c:pt idx="936">
                        <c:v>0.179190751445087</c:v>
                      </c:pt>
                      <c:pt idx="937">
                        <c:v>0.179190751445087</c:v>
                      </c:pt>
                      <c:pt idx="938">
                        <c:v>0.179190751445087</c:v>
                      </c:pt>
                      <c:pt idx="939">
                        <c:v>0.179190751445087</c:v>
                      </c:pt>
                      <c:pt idx="940">
                        <c:v>0.178612716763006</c:v>
                      </c:pt>
                      <c:pt idx="941">
                        <c:v>0.17803468208092499</c:v>
                      </c:pt>
                      <c:pt idx="942">
                        <c:v>0.17803468208092499</c:v>
                      </c:pt>
                      <c:pt idx="943">
                        <c:v>0.17745664739884401</c:v>
                      </c:pt>
                      <c:pt idx="944">
                        <c:v>0.17745664739884401</c:v>
                      </c:pt>
                      <c:pt idx="945">
                        <c:v>0.176878612716763</c:v>
                      </c:pt>
                      <c:pt idx="946">
                        <c:v>0.17630057803468199</c:v>
                      </c:pt>
                      <c:pt idx="947">
                        <c:v>0.17630057803468199</c:v>
                      </c:pt>
                      <c:pt idx="948">
                        <c:v>0.17572254335260101</c:v>
                      </c:pt>
                      <c:pt idx="949">
                        <c:v>0.17514450867052</c:v>
                      </c:pt>
                      <c:pt idx="950">
                        <c:v>0.17514450867052</c:v>
                      </c:pt>
                      <c:pt idx="951">
                        <c:v>0.17514450867052</c:v>
                      </c:pt>
                      <c:pt idx="952">
                        <c:v>0.174566473988439</c:v>
                      </c:pt>
                      <c:pt idx="953">
                        <c:v>0.17398843930635799</c:v>
                      </c:pt>
                      <c:pt idx="954">
                        <c:v>0.17341040462427701</c:v>
                      </c:pt>
                      <c:pt idx="955">
                        <c:v>0.172832369942197</c:v>
                      </c:pt>
                      <c:pt idx="956">
                        <c:v>0.172832369942197</c:v>
                      </c:pt>
                      <c:pt idx="957">
                        <c:v>0.17225433526011599</c:v>
                      </c:pt>
                      <c:pt idx="958">
                        <c:v>0.17167630057803501</c:v>
                      </c:pt>
                      <c:pt idx="959">
                        <c:v>0.17167630057803501</c:v>
                      </c:pt>
                      <c:pt idx="960">
                        <c:v>0.17167630057803501</c:v>
                      </c:pt>
                      <c:pt idx="961">
                        <c:v>0.17167630057803501</c:v>
                      </c:pt>
                      <c:pt idx="962">
                        <c:v>0.17167630057803501</c:v>
                      </c:pt>
                      <c:pt idx="963">
                        <c:v>0.171098265895954</c:v>
                      </c:pt>
                      <c:pt idx="964">
                        <c:v>0.170520231213873</c:v>
                      </c:pt>
                      <c:pt idx="965">
                        <c:v>0.16994219653179199</c:v>
                      </c:pt>
                      <c:pt idx="966">
                        <c:v>0.16994219653179199</c:v>
                      </c:pt>
                      <c:pt idx="967">
                        <c:v>0.16994219653179199</c:v>
                      </c:pt>
                      <c:pt idx="968">
                        <c:v>0.16994219653179199</c:v>
                      </c:pt>
                      <c:pt idx="969">
                        <c:v>0.16936416184971101</c:v>
                      </c:pt>
                      <c:pt idx="970">
                        <c:v>0.16936416184971101</c:v>
                      </c:pt>
                      <c:pt idx="971">
                        <c:v>0.16878612716763</c:v>
                      </c:pt>
                      <c:pt idx="972">
                        <c:v>0.16878612716763</c:v>
                      </c:pt>
                      <c:pt idx="973">
                        <c:v>0.16820809248554899</c:v>
                      </c:pt>
                      <c:pt idx="974">
                        <c:v>0.16763005780346801</c:v>
                      </c:pt>
                      <c:pt idx="975">
                        <c:v>0.16763005780346801</c:v>
                      </c:pt>
                      <c:pt idx="976">
                        <c:v>0.16705202312138701</c:v>
                      </c:pt>
                      <c:pt idx="977">
                        <c:v>0.16705202312138701</c:v>
                      </c:pt>
                      <c:pt idx="978">
                        <c:v>0.166473988439306</c:v>
                      </c:pt>
                      <c:pt idx="979">
                        <c:v>0.16589595375722499</c:v>
                      </c:pt>
                      <c:pt idx="980">
                        <c:v>0.16531791907514501</c:v>
                      </c:pt>
                      <c:pt idx="981">
                        <c:v>0.164739884393064</c:v>
                      </c:pt>
                      <c:pt idx="982">
                        <c:v>0.164739884393064</c:v>
                      </c:pt>
                      <c:pt idx="983">
                        <c:v>0.16416184971098299</c:v>
                      </c:pt>
                      <c:pt idx="984">
                        <c:v>0.16358381502890201</c:v>
                      </c:pt>
                      <c:pt idx="985">
                        <c:v>0.16358381502890201</c:v>
                      </c:pt>
                      <c:pt idx="986">
                        <c:v>0.16300578034682101</c:v>
                      </c:pt>
                      <c:pt idx="987">
                        <c:v>0.16300578034682101</c:v>
                      </c:pt>
                      <c:pt idx="988">
                        <c:v>0.16300578034682101</c:v>
                      </c:pt>
                      <c:pt idx="989">
                        <c:v>0.16300578034682101</c:v>
                      </c:pt>
                      <c:pt idx="990">
                        <c:v>0.16300578034682101</c:v>
                      </c:pt>
                      <c:pt idx="991">
                        <c:v>0.16300578034682101</c:v>
                      </c:pt>
                      <c:pt idx="992">
                        <c:v>0.16358381502890201</c:v>
                      </c:pt>
                      <c:pt idx="993">
                        <c:v>0.16358381502890201</c:v>
                      </c:pt>
                      <c:pt idx="994">
                        <c:v>0.16300578034682101</c:v>
                      </c:pt>
                      <c:pt idx="995">
                        <c:v>0.16300578034682101</c:v>
                      </c:pt>
                      <c:pt idx="996">
                        <c:v>0.16300578034682101</c:v>
                      </c:pt>
                      <c:pt idx="997">
                        <c:v>0.16300578034682101</c:v>
                      </c:pt>
                      <c:pt idx="998">
                        <c:v>0.16300578034682101</c:v>
                      </c:pt>
                      <c:pt idx="999">
                        <c:v>0.16300578034682101</c:v>
                      </c:pt>
                      <c:pt idx="1000">
                        <c:v>0.16300578034682101</c:v>
                      </c:pt>
                      <c:pt idx="1001">
                        <c:v>0.16300578034682101</c:v>
                      </c:pt>
                      <c:pt idx="1002">
                        <c:v>0.16300578034682101</c:v>
                      </c:pt>
                      <c:pt idx="1003">
                        <c:v>0.16358381502890201</c:v>
                      </c:pt>
                      <c:pt idx="1004">
                        <c:v>0.16358381502890201</c:v>
                      </c:pt>
                      <c:pt idx="1005">
                        <c:v>0.16416184971098299</c:v>
                      </c:pt>
                      <c:pt idx="1006">
                        <c:v>0.16416184971098299</c:v>
                      </c:pt>
                      <c:pt idx="1007">
                        <c:v>0.164739884393064</c:v>
                      </c:pt>
                      <c:pt idx="1008">
                        <c:v>0.16589595375722499</c:v>
                      </c:pt>
                      <c:pt idx="1009">
                        <c:v>0.166473988439306</c:v>
                      </c:pt>
                      <c:pt idx="1010">
                        <c:v>0.16763005780346801</c:v>
                      </c:pt>
                      <c:pt idx="1011">
                        <c:v>0.16820809248554899</c:v>
                      </c:pt>
                      <c:pt idx="1012">
                        <c:v>0.16936416184971101</c:v>
                      </c:pt>
                      <c:pt idx="1013">
                        <c:v>0.16994219653179199</c:v>
                      </c:pt>
                      <c:pt idx="1014">
                        <c:v>0.170520231213873</c:v>
                      </c:pt>
                      <c:pt idx="1015">
                        <c:v>0.171098265895954</c:v>
                      </c:pt>
                      <c:pt idx="1016">
                        <c:v>0.17167630057803501</c:v>
                      </c:pt>
                      <c:pt idx="1017">
                        <c:v>0.17225433526011599</c:v>
                      </c:pt>
                      <c:pt idx="1018">
                        <c:v>0.17341040462427701</c:v>
                      </c:pt>
                      <c:pt idx="1019">
                        <c:v>0.17398843930635799</c:v>
                      </c:pt>
                      <c:pt idx="1020">
                        <c:v>0.17514450867052</c:v>
                      </c:pt>
                      <c:pt idx="1021">
                        <c:v>0.17630057803468199</c:v>
                      </c:pt>
                      <c:pt idx="1022">
                        <c:v>0.17745664739884401</c:v>
                      </c:pt>
                      <c:pt idx="1023">
                        <c:v>0.178612716763006</c:v>
                      </c:pt>
                      <c:pt idx="1024">
                        <c:v>0.179190751445087</c:v>
                      </c:pt>
                      <c:pt idx="1025">
                        <c:v>0.18034682080924899</c:v>
                      </c:pt>
                      <c:pt idx="1026">
                        <c:v>0.18150289017341001</c:v>
                      </c:pt>
                      <c:pt idx="1027">
                        <c:v>0.182658959537572</c:v>
                      </c:pt>
                      <c:pt idx="1028">
                        <c:v>0.183236994219653</c:v>
                      </c:pt>
                      <c:pt idx="1029">
                        <c:v>0.18439306358381499</c:v>
                      </c:pt>
                      <c:pt idx="1030">
                        <c:v>0.18554913294797701</c:v>
                      </c:pt>
                      <c:pt idx="1031">
                        <c:v>0.186705202312139</c:v>
                      </c:pt>
                      <c:pt idx="1032">
                        <c:v>0.18728323699422</c:v>
                      </c:pt>
                      <c:pt idx="1033">
                        <c:v>0.18843930635838099</c:v>
                      </c:pt>
                      <c:pt idx="1034">
                        <c:v>0.189017341040462</c:v>
                      </c:pt>
                      <c:pt idx="1035">
                        <c:v>0.18959537572254301</c:v>
                      </c:pt>
                      <c:pt idx="1036">
                        <c:v>0.19017341040462399</c:v>
                      </c:pt>
                      <c:pt idx="1037">
                        <c:v>0.190751445086705</c:v>
                      </c:pt>
                      <c:pt idx="1038">
                        <c:v>0.191329479768786</c:v>
                      </c:pt>
                      <c:pt idx="1039">
                        <c:v>0.191329479768786</c:v>
                      </c:pt>
                      <c:pt idx="1040">
                        <c:v>0.19190751445086701</c:v>
                      </c:pt>
                      <c:pt idx="1041">
                        <c:v>0.19248554913294799</c:v>
                      </c:pt>
                      <c:pt idx="1042">
                        <c:v>0.19248554913294799</c:v>
                      </c:pt>
                      <c:pt idx="1043">
                        <c:v>0.19248554913294799</c:v>
                      </c:pt>
                      <c:pt idx="1044">
                        <c:v>0.19248554913294799</c:v>
                      </c:pt>
                      <c:pt idx="1045">
                        <c:v>0.19190751445086701</c:v>
                      </c:pt>
                      <c:pt idx="1046">
                        <c:v>0.19190751445086701</c:v>
                      </c:pt>
                      <c:pt idx="1047">
                        <c:v>0.191329479768786</c:v>
                      </c:pt>
                      <c:pt idx="1048">
                        <c:v>0.190751445086705</c:v>
                      </c:pt>
                      <c:pt idx="1049">
                        <c:v>0.19017341040462399</c:v>
                      </c:pt>
                      <c:pt idx="1050">
                        <c:v>0.19017341040462399</c:v>
                      </c:pt>
                      <c:pt idx="1051">
                        <c:v>0.18959537572254301</c:v>
                      </c:pt>
                      <c:pt idx="1052">
                        <c:v>0.18959537572254301</c:v>
                      </c:pt>
                      <c:pt idx="1053">
                        <c:v>0.189017341040462</c:v>
                      </c:pt>
                      <c:pt idx="1054">
                        <c:v>0.189017341040462</c:v>
                      </c:pt>
                      <c:pt idx="1055">
                        <c:v>0.189017341040462</c:v>
                      </c:pt>
                      <c:pt idx="1056">
                        <c:v>0.189017341040462</c:v>
                      </c:pt>
                      <c:pt idx="1057">
                        <c:v>0.18959537572254301</c:v>
                      </c:pt>
                      <c:pt idx="1058">
                        <c:v>0.18959537572254301</c:v>
                      </c:pt>
                      <c:pt idx="1059">
                        <c:v>0.19017341040462399</c:v>
                      </c:pt>
                      <c:pt idx="1060">
                        <c:v>0.19017341040462399</c:v>
                      </c:pt>
                      <c:pt idx="1061">
                        <c:v>0.190751445086705</c:v>
                      </c:pt>
                      <c:pt idx="1062">
                        <c:v>0.190751445086705</c:v>
                      </c:pt>
                      <c:pt idx="1063">
                        <c:v>0.190751445086705</c:v>
                      </c:pt>
                      <c:pt idx="1064">
                        <c:v>0.190751445086705</c:v>
                      </c:pt>
                      <c:pt idx="1065">
                        <c:v>0.190751445086705</c:v>
                      </c:pt>
                      <c:pt idx="1066">
                        <c:v>0.19017341040462399</c:v>
                      </c:pt>
                      <c:pt idx="1067">
                        <c:v>0.19017341040462399</c:v>
                      </c:pt>
                      <c:pt idx="1068">
                        <c:v>0.18959537572254301</c:v>
                      </c:pt>
                      <c:pt idx="1069">
                        <c:v>0.189017341040462</c:v>
                      </c:pt>
                      <c:pt idx="1070">
                        <c:v>0.18786127167630101</c:v>
                      </c:pt>
                      <c:pt idx="1071">
                        <c:v>0.18728323699422</c:v>
                      </c:pt>
                      <c:pt idx="1072">
                        <c:v>0.186705202312139</c:v>
                      </c:pt>
                      <c:pt idx="1073">
                        <c:v>0.18612716763005799</c:v>
                      </c:pt>
                      <c:pt idx="1074">
                        <c:v>0.18554913294797701</c:v>
                      </c:pt>
                      <c:pt idx="1075">
                        <c:v>0.18439306358381499</c:v>
                      </c:pt>
                      <c:pt idx="1076">
                        <c:v>0.18381502890173401</c:v>
                      </c:pt>
                      <c:pt idx="1077">
                        <c:v>0.182658959537572</c:v>
                      </c:pt>
                      <c:pt idx="1078">
                        <c:v>0.18208092485549099</c:v>
                      </c:pt>
                      <c:pt idx="1079">
                        <c:v>0.180924855491329</c:v>
                      </c:pt>
                      <c:pt idx="1080">
                        <c:v>0.18034682080924899</c:v>
                      </c:pt>
                      <c:pt idx="1081">
                        <c:v>0.179190751445087</c:v>
                      </c:pt>
                      <c:pt idx="1082">
                        <c:v>0.17803468208092499</c:v>
                      </c:pt>
                      <c:pt idx="1083">
                        <c:v>0.17745664739884401</c:v>
                      </c:pt>
                      <c:pt idx="1084">
                        <c:v>0.17630057803468199</c:v>
                      </c:pt>
                      <c:pt idx="1085">
                        <c:v>0.17572254335260101</c:v>
                      </c:pt>
                      <c:pt idx="1086">
                        <c:v>0.174566473988439</c:v>
                      </c:pt>
                      <c:pt idx="1087">
                        <c:v>0.17398843930635799</c:v>
                      </c:pt>
                      <c:pt idx="1088">
                        <c:v>0.17341040462427701</c:v>
                      </c:pt>
                      <c:pt idx="1089">
                        <c:v>0.172832369942197</c:v>
                      </c:pt>
                      <c:pt idx="1090">
                        <c:v>0.17225433526011599</c:v>
                      </c:pt>
                      <c:pt idx="1091">
                        <c:v>0.17167630057803501</c:v>
                      </c:pt>
                      <c:pt idx="1092">
                        <c:v>0.170520231213873</c:v>
                      </c:pt>
                      <c:pt idx="1093">
                        <c:v>0.16994219653179199</c:v>
                      </c:pt>
                      <c:pt idx="1094">
                        <c:v>0.16994219653179199</c:v>
                      </c:pt>
                      <c:pt idx="1095">
                        <c:v>0.16936416184971101</c:v>
                      </c:pt>
                      <c:pt idx="1096">
                        <c:v>0.16878612716763</c:v>
                      </c:pt>
                      <c:pt idx="1097">
                        <c:v>0.16878612716763</c:v>
                      </c:pt>
                      <c:pt idx="1098">
                        <c:v>0.16820809248554899</c:v>
                      </c:pt>
                      <c:pt idx="1099">
                        <c:v>0.16763005780346801</c:v>
                      </c:pt>
                      <c:pt idx="1100">
                        <c:v>0.16763005780346801</c:v>
                      </c:pt>
                      <c:pt idx="1101">
                        <c:v>0.16705202312138701</c:v>
                      </c:pt>
                      <c:pt idx="1102">
                        <c:v>0.166473988439306</c:v>
                      </c:pt>
                      <c:pt idx="1103">
                        <c:v>0.16589595375722499</c:v>
                      </c:pt>
                      <c:pt idx="1104">
                        <c:v>0.16531791907514501</c:v>
                      </c:pt>
                      <c:pt idx="1105">
                        <c:v>0.164739884393064</c:v>
                      </c:pt>
                      <c:pt idx="1106">
                        <c:v>0.164739884393064</c:v>
                      </c:pt>
                      <c:pt idx="1107">
                        <c:v>0.164739884393064</c:v>
                      </c:pt>
                      <c:pt idx="1108">
                        <c:v>0.16416184971098299</c:v>
                      </c:pt>
                      <c:pt idx="1109">
                        <c:v>0.16416184971098299</c:v>
                      </c:pt>
                      <c:pt idx="1110">
                        <c:v>0.16358381502890201</c:v>
                      </c:pt>
                      <c:pt idx="1111">
                        <c:v>0.16358381502890201</c:v>
                      </c:pt>
                      <c:pt idx="1112">
                        <c:v>0.16358381502890201</c:v>
                      </c:pt>
                      <c:pt idx="1113">
                        <c:v>0.16358381502890201</c:v>
                      </c:pt>
                      <c:pt idx="1114">
                        <c:v>0.16358381502890201</c:v>
                      </c:pt>
                      <c:pt idx="1115">
                        <c:v>0.16358381502890201</c:v>
                      </c:pt>
                      <c:pt idx="1116">
                        <c:v>0.16358381502890201</c:v>
                      </c:pt>
                      <c:pt idx="1117">
                        <c:v>0.16358381502890201</c:v>
                      </c:pt>
                      <c:pt idx="1118">
                        <c:v>0.16358381502890201</c:v>
                      </c:pt>
                      <c:pt idx="1119">
                        <c:v>0.16416184971098299</c:v>
                      </c:pt>
                      <c:pt idx="1120">
                        <c:v>0.16416184971098299</c:v>
                      </c:pt>
                      <c:pt idx="1121">
                        <c:v>0.16416184971098299</c:v>
                      </c:pt>
                      <c:pt idx="1122">
                        <c:v>0.16416184971098299</c:v>
                      </c:pt>
                      <c:pt idx="1123">
                        <c:v>0.16416184971098299</c:v>
                      </c:pt>
                      <c:pt idx="1124">
                        <c:v>0.16416184971098299</c:v>
                      </c:pt>
                      <c:pt idx="1125">
                        <c:v>0.16416184971098299</c:v>
                      </c:pt>
                      <c:pt idx="1126">
                        <c:v>0.16358381502890201</c:v>
                      </c:pt>
                      <c:pt idx="1127">
                        <c:v>0.16358381502890201</c:v>
                      </c:pt>
                      <c:pt idx="1128">
                        <c:v>0.16358381502890201</c:v>
                      </c:pt>
                      <c:pt idx="1129">
                        <c:v>0.16300578034682101</c:v>
                      </c:pt>
                      <c:pt idx="1130">
                        <c:v>0.16300578034682101</c:v>
                      </c:pt>
                      <c:pt idx="1131">
                        <c:v>0.16242774566474</c:v>
                      </c:pt>
                      <c:pt idx="1132">
                        <c:v>0.16184971098265899</c:v>
                      </c:pt>
                      <c:pt idx="1133">
                        <c:v>0.16127167630057801</c:v>
                      </c:pt>
                      <c:pt idx="1134">
                        <c:v>0.160693641618497</c:v>
                      </c:pt>
                      <c:pt idx="1135">
                        <c:v>0.16011560693641599</c:v>
                      </c:pt>
                      <c:pt idx="1136">
                        <c:v>0.15953757225433501</c:v>
                      </c:pt>
                      <c:pt idx="1137">
                        <c:v>0.15895953757225401</c:v>
                      </c:pt>
                      <c:pt idx="1138">
                        <c:v>0.15895953757225401</c:v>
                      </c:pt>
                      <c:pt idx="1139">
                        <c:v>0.158381502890173</c:v>
                      </c:pt>
                      <c:pt idx="1140">
                        <c:v>0.158381502890173</c:v>
                      </c:pt>
                      <c:pt idx="1141">
                        <c:v>0.158381502890173</c:v>
                      </c:pt>
                      <c:pt idx="1142">
                        <c:v>0.158381502890173</c:v>
                      </c:pt>
                      <c:pt idx="1143">
                        <c:v>0.158381502890173</c:v>
                      </c:pt>
                      <c:pt idx="1144">
                        <c:v>0.158381502890173</c:v>
                      </c:pt>
                      <c:pt idx="1145">
                        <c:v>0.15895953757225401</c:v>
                      </c:pt>
                      <c:pt idx="1146">
                        <c:v>0.15895953757225401</c:v>
                      </c:pt>
                      <c:pt idx="1147">
                        <c:v>0.15953757225433501</c:v>
                      </c:pt>
                      <c:pt idx="1148">
                        <c:v>0.15953757225433501</c:v>
                      </c:pt>
                      <c:pt idx="1149">
                        <c:v>0.15953757225433501</c:v>
                      </c:pt>
                      <c:pt idx="1150">
                        <c:v>0.16011560693641599</c:v>
                      </c:pt>
                      <c:pt idx="1151">
                        <c:v>0.16011560693641599</c:v>
                      </c:pt>
                      <c:pt idx="1152">
                        <c:v>0.16011560693641599</c:v>
                      </c:pt>
                      <c:pt idx="1153">
                        <c:v>0.160693641618497</c:v>
                      </c:pt>
                      <c:pt idx="1154">
                        <c:v>0.160693641618497</c:v>
                      </c:pt>
                      <c:pt idx="1155">
                        <c:v>0.160693641618497</c:v>
                      </c:pt>
                      <c:pt idx="1156">
                        <c:v>0.16127167630057801</c:v>
                      </c:pt>
                      <c:pt idx="1157">
                        <c:v>0.16127167630057801</c:v>
                      </c:pt>
                      <c:pt idx="1158">
                        <c:v>0.16127167630057801</c:v>
                      </c:pt>
                      <c:pt idx="1159">
                        <c:v>0.16127167630057801</c:v>
                      </c:pt>
                      <c:pt idx="1160">
                        <c:v>0.16127167630057801</c:v>
                      </c:pt>
                      <c:pt idx="1161">
                        <c:v>0.16127167630057801</c:v>
                      </c:pt>
                      <c:pt idx="1162">
                        <c:v>0.16184971098265899</c:v>
                      </c:pt>
                      <c:pt idx="1163">
                        <c:v>0.16184971098265899</c:v>
                      </c:pt>
                      <c:pt idx="1164">
                        <c:v>0.16242774566474</c:v>
                      </c:pt>
                      <c:pt idx="1165">
                        <c:v>0.16242774566474</c:v>
                      </c:pt>
                      <c:pt idx="1166">
                        <c:v>0.16242774566474</c:v>
                      </c:pt>
                      <c:pt idx="1167">
                        <c:v>0.16242774566474</c:v>
                      </c:pt>
                      <c:pt idx="1168">
                        <c:v>0.16242774566474</c:v>
                      </c:pt>
                      <c:pt idx="1169">
                        <c:v>0.16242774566474</c:v>
                      </c:pt>
                      <c:pt idx="1170">
                        <c:v>0.16242774566474</c:v>
                      </c:pt>
                      <c:pt idx="1171">
                        <c:v>0.16184971098265899</c:v>
                      </c:pt>
                      <c:pt idx="1172">
                        <c:v>0.16184971098265899</c:v>
                      </c:pt>
                      <c:pt idx="1173">
                        <c:v>0.16127167630057801</c:v>
                      </c:pt>
                      <c:pt idx="1174">
                        <c:v>0.16127167630057801</c:v>
                      </c:pt>
                      <c:pt idx="1175">
                        <c:v>0.160693641618497</c:v>
                      </c:pt>
                      <c:pt idx="1176">
                        <c:v>0.16011560693641599</c:v>
                      </c:pt>
                      <c:pt idx="1177">
                        <c:v>0.15953757225433501</c:v>
                      </c:pt>
                      <c:pt idx="1178">
                        <c:v>0.15895953757225401</c:v>
                      </c:pt>
                      <c:pt idx="1179">
                        <c:v>0.158381502890173</c:v>
                      </c:pt>
                      <c:pt idx="1180">
                        <c:v>0.15780346820809299</c:v>
                      </c:pt>
                      <c:pt idx="1181">
                        <c:v>0.15722543352601201</c:v>
                      </c:pt>
                      <c:pt idx="1182">
                        <c:v>0.15606936416184999</c:v>
                      </c:pt>
                      <c:pt idx="1183">
                        <c:v>0.15549132947976901</c:v>
                      </c:pt>
                      <c:pt idx="1184">
                        <c:v>0.15491329479768801</c:v>
                      </c:pt>
                      <c:pt idx="1185">
                        <c:v>0.154335260115607</c:v>
                      </c:pt>
                      <c:pt idx="1186">
                        <c:v>0.15317919075144501</c:v>
                      </c:pt>
                      <c:pt idx="1187">
                        <c:v>0.152601156069364</c:v>
                      </c:pt>
                      <c:pt idx="1188">
                        <c:v>0.15202312138728299</c:v>
                      </c:pt>
                      <c:pt idx="1189">
                        <c:v>0.15086705202312101</c:v>
                      </c:pt>
                      <c:pt idx="1190">
                        <c:v>0.15028901734104</c:v>
                      </c:pt>
                      <c:pt idx="1191">
                        <c:v>0.14971098265895999</c:v>
                      </c:pt>
                      <c:pt idx="1192">
                        <c:v>0.14913294797687901</c:v>
                      </c:pt>
                      <c:pt idx="1193">
                        <c:v>0.148554913294798</c:v>
                      </c:pt>
                      <c:pt idx="1194">
                        <c:v>0.14797687861271699</c:v>
                      </c:pt>
                      <c:pt idx="1195">
                        <c:v>0.14739884393063599</c:v>
                      </c:pt>
                      <c:pt idx="1196">
                        <c:v>0.14682080924855501</c:v>
                      </c:pt>
                      <c:pt idx="1197">
                        <c:v>0.146242774566474</c:v>
                      </c:pt>
                      <c:pt idx="1198">
                        <c:v>0.146242774566474</c:v>
                      </c:pt>
                      <c:pt idx="1199">
                        <c:v>0.14566473988439299</c:v>
                      </c:pt>
                      <c:pt idx="1200">
                        <c:v>0.14508670520231201</c:v>
                      </c:pt>
                      <c:pt idx="1201">
                        <c:v>0.144508670520231</c:v>
                      </c:pt>
                      <c:pt idx="1202">
                        <c:v>0.14393063583815</c:v>
                      </c:pt>
                      <c:pt idx="1203">
                        <c:v>0.14393063583815</c:v>
                      </c:pt>
                      <c:pt idx="1204">
                        <c:v>0.14335260115606899</c:v>
                      </c:pt>
                      <c:pt idx="1205">
                        <c:v>0.14277456647398801</c:v>
                      </c:pt>
                      <c:pt idx="1206">
                        <c:v>0.14277456647398801</c:v>
                      </c:pt>
                      <c:pt idx="1207">
                        <c:v>0.142196531791908</c:v>
                      </c:pt>
                      <c:pt idx="1208">
                        <c:v>0.14161849710982699</c:v>
                      </c:pt>
                      <c:pt idx="1209">
                        <c:v>0.14104046242774601</c:v>
                      </c:pt>
                      <c:pt idx="1210">
                        <c:v>0.14104046242774601</c:v>
                      </c:pt>
                      <c:pt idx="1211">
                        <c:v>0.140462427745665</c:v>
                      </c:pt>
                      <c:pt idx="1212">
                        <c:v>0.13988439306358399</c:v>
                      </c:pt>
                      <c:pt idx="1213">
                        <c:v>0.13930635838150299</c:v>
                      </c:pt>
                      <c:pt idx="1214">
                        <c:v>0.13930635838150299</c:v>
                      </c:pt>
                      <c:pt idx="1215">
                        <c:v>0.13872832369942201</c:v>
                      </c:pt>
                      <c:pt idx="1216">
                        <c:v>0.138150289017341</c:v>
                      </c:pt>
                      <c:pt idx="1217">
                        <c:v>0.13757225433525999</c:v>
                      </c:pt>
                      <c:pt idx="1218">
                        <c:v>0.13699421965317901</c:v>
                      </c:pt>
                      <c:pt idx="1219">
                        <c:v>0.136416184971098</c:v>
                      </c:pt>
                      <c:pt idx="1220">
                        <c:v>0.135838150289017</c:v>
                      </c:pt>
                      <c:pt idx="1221">
                        <c:v>0.13526011560693599</c:v>
                      </c:pt>
                      <c:pt idx="1222">
                        <c:v>0.13468208092485501</c:v>
                      </c:pt>
                      <c:pt idx="1223">
                        <c:v>0.134104046242775</c:v>
                      </c:pt>
                      <c:pt idx="1224">
                        <c:v>0.13352601156069399</c:v>
                      </c:pt>
                      <c:pt idx="1225">
                        <c:v>0.13294797687861301</c:v>
                      </c:pt>
                      <c:pt idx="1226">
                        <c:v>0.132369942196532</c:v>
                      </c:pt>
                      <c:pt idx="1227">
                        <c:v>0.131791907514451</c:v>
                      </c:pt>
                      <c:pt idx="1228">
                        <c:v>0.13121387283236999</c:v>
                      </c:pt>
                      <c:pt idx="1229">
                        <c:v>0.13063583815028901</c:v>
                      </c:pt>
                      <c:pt idx="1230">
                        <c:v>0.130057803468208</c:v>
                      </c:pt>
                      <c:pt idx="1231">
                        <c:v>0.12947976878612699</c:v>
                      </c:pt>
                      <c:pt idx="1232">
                        <c:v>0.12890173410404601</c:v>
                      </c:pt>
                      <c:pt idx="1233">
                        <c:v>0.128323699421965</c:v>
                      </c:pt>
                      <c:pt idx="1234">
                        <c:v>0.127745664739884</c:v>
                      </c:pt>
                      <c:pt idx="1235">
                        <c:v>0.12716763005780299</c:v>
                      </c:pt>
                      <c:pt idx="1236">
                        <c:v>0.12716763005780299</c:v>
                      </c:pt>
                      <c:pt idx="1237">
                        <c:v>0.12658959537572301</c:v>
                      </c:pt>
                      <c:pt idx="1238">
                        <c:v>0.126011560693642</c:v>
                      </c:pt>
                      <c:pt idx="1239">
                        <c:v>0.12543352601156099</c:v>
                      </c:pt>
                      <c:pt idx="1240">
                        <c:v>0.12485549132948</c:v>
                      </c:pt>
                      <c:pt idx="1241">
                        <c:v>0.12485549132948</c:v>
                      </c:pt>
                      <c:pt idx="1242">
                        <c:v>0.124277456647399</c:v>
                      </c:pt>
                      <c:pt idx="1243">
                        <c:v>0.123699421965318</c:v>
                      </c:pt>
                      <c:pt idx="1244">
                        <c:v>0.123699421965318</c:v>
                      </c:pt>
                      <c:pt idx="1245">
                        <c:v>0.123121387283237</c:v>
                      </c:pt>
                      <c:pt idx="1246">
                        <c:v>0.123121387283237</c:v>
                      </c:pt>
                      <c:pt idx="1247">
                        <c:v>0.12254335260115599</c:v>
                      </c:pt>
                      <c:pt idx="1248">
                        <c:v>0.12254335260115599</c:v>
                      </c:pt>
                      <c:pt idx="1249">
                        <c:v>0.121965317919075</c:v>
                      </c:pt>
                      <c:pt idx="1250">
                        <c:v>0.121965317919075</c:v>
                      </c:pt>
                      <c:pt idx="1251">
                        <c:v>0.12138728323699401</c:v>
                      </c:pt>
                      <c:pt idx="1252">
                        <c:v>0.12138728323699401</c:v>
                      </c:pt>
                      <c:pt idx="1253">
                        <c:v>0.120809248554913</c:v>
                      </c:pt>
                      <c:pt idx="1254">
                        <c:v>0.120809248554913</c:v>
                      </c:pt>
                      <c:pt idx="1255">
                        <c:v>0.120809248554913</c:v>
                      </c:pt>
                      <c:pt idx="1256">
                        <c:v>0.120809248554913</c:v>
                      </c:pt>
                      <c:pt idx="1257">
                        <c:v>0.120231213872832</c:v>
                      </c:pt>
                      <c:pt idx="1258">
                        <c:v>0.120231213872832</c:v>
                      </c:pt>
                      <c:pt idx="1259">
                        <c:v>0.120231213872832</c:v>
                      </c:pt>
                      <c:pt idx="1260">
                        <c:v>0.119653179190751</c:v>
                      </c:pt>
                      <c:pt idx="1261">
                        <c:v>0.119653179190751</c:v>
                      </c:pt>
                      <c:pt idx="1262">
                        <c:v>0.119075144508671</c:v>
                      </c:pt>
                      <c:pt idx="1263">
                        <c:v>0.119075144508671</c:v>
                      </c:pt>
                      <c:pt idx="1264">
                        <c:v>0.119075144508671</c:v>
                      </c:pt>
                      <c:pt idx="1265">
                        <c:v>0.11849710982658999</c:v>
                      </c:pt>
                      <c:pt idx="1266">
                        <c:v>0.11849710982658999</c:v>
                      </c:pt>
                      <c:pt idx="1267">
                        <c:v>0.11849710982658999</c:v>
                      </c:pt>
                      <c:pt idx="1268">
                        <c:v>0.117919075144509</c:v>
                      </c:pt>
                      <c:pt idx="1269">
                        <c:v>0.117919075144509</c:v>
                      </c:pt>
                      <c:pt idx="1270">
                        <c:v>0.11734104046242801</c:v>
                      </c:pt>
                      <c:pt idx="1271">
                        <c:v>0.11734104046242801</c:v>
                      </c:pt>
                      <c:pt idx="1272">
                        <c:v>0.11734104046242801</c:v>
                      </c:pt>
                      <c:pt idx="1273">
                        <c:v>0.116763005780347</c:v>
                      </c:pt>
                      <c:pt idx="1274">
                        <c:v>0.116763005780347</c:v>
                      </c:pt>
                      <c:pt idx="1275">
                        <c:v>0.116763005780347</c:v>
                      </c:pt>
                      <c:pt idx="1276">
                        <c:v>0.116184971098266</c:v>
                      </c:pt>
                      <c:pt idx="1277">
                        <c:v>0.116184971098266</c:v>
                      </c:pt>
                      <c:pt idx="1278">
                        <c:v>0.115606936416185</c:v>
                      </c:pt>
                      <c:pt idx="1279">
                        <c:v>0.115606936416185</c:v>
                      </c:pt>
                      <c:pt idx="1280">
                        <c:v>0.115606936416185</c:v>
                      </c:pt>
                      <c:pt idx="1281">
                        <c:v>0.115606936416185</c:v>
                      </c:pt>
                      <c:pt idx="1282">
                        <c:v>0.115028901734104</c:v>
                      </c:pt>
                      <c:pt idx="1283">
                        <c:v>0.115028901734104</c:v>
                      </c:pt>
                      <c:pt idx="1284">
                        <c:v>0.115028901734104</c:v>
                      </c:pt>
                      <c:pt idx="1285">
                        <c:v>0.115028901734104</c:v>
                      </c:pt>
                      <c:pt idx="1286">
                        <c:v>0.11445086705202299</c:v>
                      </c:pt>
                      <c:pt idx="1287">
                        <c:v>0.11445086705202299</c:v>
                      </c:pt>
                      <c:pt idx="1288">
                        <c:v>0.113872832369942</c:v>
                      </c:pt>
                      <c:pt idx="1289">
                        <c:v>0.113872832369942</c:v>
                      </c:pt>
                      <c:pt idx="1290">
                        <c:v>0.113872832369942</c:v>
                      </c:pt>
                      <c:pt idx="1291">
                        <c:v>0.11329479768786101</c:v>
                      </c:pt>
                      <c:pt idx="1292">
                        <c:v>0.11329479768786101</c:v>
                      </c:pt>
                      <c:pt idx="1293">
                        <c:v>0.11329479768786101</c:v>
                      </c:pt>
                      <c:pt idx="1294">
                        <c:v>0.11271676300578</c:v>
                      </c:pt>
                      <c:pt idx="1295">
                        <c:v>0.11271676300578</c:v>
                      </c:pt>
                      <c:pt idx="1296">
                        <c:v>0.11271676300578</c:v>
                      </c:pt>
                      <c:pt idx="1297">
                        <c:v>0.11213872832369901</c:v>
                      </c:pt>
                      <c:pt idx="1298">
                        <c:v>0.11213872832369901</c:v>
                      </c:pt>
                      <c:pt idx="1299">
                        <c:v>0.11213872832369901</c:v>
                      </c:pt>
                      <c:pt idx="1300">
                        <c:v>0.111560693641619</c:v>
                      </c:pt>
                      <c:pt idx="1301">
                        <c:v>0.111560693641619</c:v>
                      </c:pt>
                      <c:pt idx="1302">
                        <c:v>0.111560693641619</c:v>
                      </c:pt>
                      <c:pt idx="1303">
                        <c:v>0.110982658959538</c:v>
                      </c:pt>
                      <c:pt idx="1304">
                        <c:v>0.110982658959538</c:v>
                      </c:pt>
                      <c:pt idx="1305">
                        <c:v>0.11040462427745699</c:v>
                      </c:pt>
                      <c:pt idx="1306">
                        <c:v>0.11040462427745699</c:v>
                      </c:pt>
                      <c:pt idx="1307">
                        <c:v>0.11040462427745699</c:v>
                      </c:pt>
                      <c:pt idx="1308">
                        <c:v>0.109826589595376</c:v>
                      </c:pt>
                      <c:pt idx="1309">
                        <c:v>0.109826589595376</c:v>
                      </c:pt>
                      <c:pt idx="1310">
                        <c:v>0.10924855491329501</c:v>
                      </c:pt>
                      <c:pt idx="1311">
                        <c:v>0.10924855491329501</c:v>
                      </c:pt>
                      <c:pt idx="1312">
                        <c:v>0.108670520231214</c:v>
                      </c:pt>
                      <c:pt idx="1313">
                        <c:v>0.108670520231214</c:v>
                      </c:pt>
                      <c:pt idx="1314">
                        <c:v>0.108092485549133</c:v>
                      </c:pt>
                      <c:pt idx="1315">
                        <c:v>0.108092485549133</c:v>
                      </c:pt>
                      <c:pt idx="1316">
                        <c:v>0.107514450867052</c:v>
                      </c:pt>
                      <c:pt idx="1317">
                        <c:v>0.107514450867052</c:v>
                      </c:pt>
                      <c:pt idx="1318">
                        <c:v>0.106936416184971</c:v>
                      </c:pt>
                      <c:pt idx="1319">
                        <c:v>0.10635838150289</c:v>
                      </c:pt>
                      <c:pt idx="1320">
                        <c:v>0.10635838150289</c:v>
                      </c:pt>
                      <c:pt idx="1321">
                        <c:v>0.105780346820809</c:v>
                      </c:pt>
                      <c:pt idx="1322">
                        <c:v>0.10520231213872799</c:v>
                      </c:pt>
                      <c:pt idx="1323">
                        <c:v>0.10520231213872799</c:v>
                      </c:pt>
                      <c:pt idx="1324">
                        <c:v>0.104624277456647</c:v>
                      </c:pt>
                      <c:pt idx="1325">
                        <c:v>0.104624277456647</c:v>
                      </c:pt>
                      <c:pt idx="1326">
                        <c:v>0.10404624277456601</c:v>
                      </c:pt>
                      <c:pt idx="1327">
                        <c:v>0.10404624277456601</c:v>
                      </c:pt>
                      <c:pt idx="1328">
                        <c:v>0.10404624277456601</c:v>
                      </c:pt>
                      <c:pt idx="1329">
                        <c:v>0.103468208092486</c:v>
                      </c:pt>
                      <c:pt idx="1330">
                        <c:v>0.103468208092486</c:v>
                      </c:pt>
                      <c:pt idx="1331">
                        <c:v>0.102890173410405</c:v>
                      </c:pt>
                      <c:pt idx="1332">
                        <c:v>0.102890173410405</c:v>
                      </c:pt>
                      <c:pt idx="1333">
                        <c:v>0.102890173410405</c:v>
                      </c:pt>
                      <c:pt idx="1334">
                        <c:v>0.102890173410405</c:v>
                      </c:pt>
                      <c:pt idx="1335">
                        <c:v>0.102312138728324</c:v>
                      </c:pt>
                      <c:pt idx="1336">
                        <c:v>0.102312138728324</c:v>
                      </c:pt>
                      <c:pt idx="1337">
                        <c:v>0.102312138728324</c:v>
                      </c:pt>
                      <c:pt idx="1338">
                        <c:v>0.102312138728324</c:v>
                      </c:pt>
                      <c:pt idx="1339">
                        <c:v>0.102312138728324</c:v>
                      </c:pt>
                      <c:pt idx="1340">
                        <c:v>0.102312138728324</c:v>
                      </c:pt>
                      <c:pt idx="1341">
                        <c:v>0.102312138728324</c:v>
                      </c:pt>
                      <c:pt idx="1342">
                        <c:v>0.102312138728324</c:v>
                      </c:pt>
                      <c:pt idx="1343">
                        <c:v>0.101734104046243</c:v>
                      </c:pt>
                      <c:pt idx="1344">
                        <c:v>0.101734104046243</c:v>
                      </c:pt>
                      <c:pt idx="1345">
                        <c:v>0.101734104046243</c:v>
                      </c:pt>
                      <c:pt idx="1346">
                        <c:v>0.101734104046243</c:v>
                      </c:pt>
                      <c:pt idx="1347">
                        <c:v>0.10115606936416199</c:v>
                      </c:pt>
                      <c:pt idx="1348">
                        <c:v>0.10115606936416199</c:v>
                      </c:pt>
                      <c:pt idx="1349">
                        <c:v>0.10115606936416199</c:v>
                      </c:pt>
                      <c:pt idx="1350">
                        <c:v>0.10115606936416199</c:v>
                      </c:pt>
                      <c:pt idx="1351">
                        <c:v>0.10115606936416199</c:v>
                      </c:pt>
                      <c:pt idx="1352">
                        <c:v>0.100578034682081</c:v>
                      </c:pt>
                      <c:pt idx="1353">
                        <c:v>0.100578034682081</c:v>
                      </c:pt>
                      <c:pt idx="1354">
                        <c:v>0.1</c:v>
                      </c:pt>
                      <c:pt idx="1355">
                        <c:v>0.1</c:v>
                      </c:pt>
                      <c:pt idx="1356">
                        <c:v>0.1</c:v>
                      </c:pt>
                      <c:pt idx="1357">
                        <c:v>9.9421965317919095E-2</c:v>
                      </c:pt>
                      <c:pt idx="1358">
                        <c:v>9.9421965317919095E-2</c:v>
                      </c:pt>
                      <c:pt idx="1359">
                        <c:v>9.9421965317919095E-2</c:v>
                      </c:pt>
                      <c:pt idx="1360">
                        <c:v>9.8843930635838101E-2</c:v>
                      </c:pt>
                      <c:pt idx="1361">
                        <c:v>9.8843930635838101E-2</c:v>
                      </c:pt>
                      <c:pt idx="1362">
                        <c:v>9.8843930635838101E-2</c:v>
                      </c:pt>
                      <c:pt idx="1363">
                        <c:v>9.8265895953757204E-2</c:v>
                      </c:pt>
                      <c:pt idx="1364">
                        <c:v>9.8265895953757204E-2</c:v>
                      </c:pt>
                      <c:pt idx="1365">
                        <c:v>9.8265895953757204E-2</c:v>
                      </c:pt>
                      <c:pt idx="1366">
                        <c:v>9.7687861271676293E-2</c:v>
                      </c:pt>
                      <c:pt idx="1367">
                        <c:v>9.7687861271676293E-2</c:v>
                      </c:pt>
                      <c:pt idx="1368">
                        <c:v>9.7687861271676293E-2</c:v>
                      </c:pt>
                      <c:pt idx="1369">
                        <c:v>9.7109826589595397E-2</c:v>
                      </c:pt>
                      <c:pt idx="1370">
                        <c:v>9.7109826589595397E-2</c:v>
                      </c:pt>
                      <c:pt idx="1371">
                        <c:v>9.7109826589595397E-2</c:v>
                      </c:pt>
                      <c:pt idx="1372">
                        <c:v>9.6531791907514403E-2</c:v>
                      </c:pt>
                      <c:pt idx="1373">
                        <c:v>9.6531791907514403E-2</c:v>
                      </c:pt>
                      <c:pt idx="1374">
                        <c:v>9.6531791907514403E-2</c:v>
                      </c:pt>
                      <c:pt idx="1375">
                        <c:v>9.6531791907514403E-2</c:v>
                      </c:pt>
                      <c:pt idx="1376">
                        <c:v>9.5953757225433506E-2</c:v>
                      </c:pt>
                      <c:pt idx="1377">
                        <c:v>9.5953757225433506E-2</c:v>
                      </c:pt>
                      <c:pt idx="1378">
                        <c:v>9.5953757225433506E-2</c:v>
                      </c:pt>
                      <c:pt idx="1379">
                        <c:v>9.5375722543352595E-2</c:v>
                      </c:pt>
                      <c:pt idx="1380">
                        <c:v>9.5375722543352595E-2</c:v>
                      </c:pt>
                      <c:pt idx="1381">
                        <c:v>9.5375722543352595E-2</c:v>
                      </c:pt>
                      <c:pt idx="1382">
                        <c:v>9.5375722543352595E-2</c:v>
                      </c:pt>
                      <c:pt idx="1383">
                        <c:v>9.4797687861271698E-2</c:v>
                      </c:pt>
                      <c:pt idx="1384">
                        <c:v>9.4797687861271698E-2</c:v>
                      </c:pt>
                      <c:pt idx="1385">
                        <c:v>9.4797687861271698E-2</c:v>
                      </c:pt>
                      <c:pt idx="1386">
                        <c:v>9.4797687861271698E-2</c:v>
                      </c:pt>
                      <c:pt idx="1387">
                        <c:v>9.4219653179190704E-2</c:v>
                      </c:pt>
                      <c:pt idx="1388">
                        <c:v>9.4219653179190704E-2</c:v>
                      </c:pt>
                      <c:pt idx="1389">
                        <c:v>9.4219653179190704E-2</c:v>
                      </c:pt>
                      <c:pt idx="1390">
                        <c:v>9.3641618497109794E-2</c:v>
                      </c:pt>
                      <c:pt idx="1391">
                        <c:v>9.3641618497109794E-2</c:v>
                      </c:pt>
                      <c:pt idx="1392">
                        <c:v>9.3641618497109794E-2</c:v>
                      </c:pt>
                      <c:pt idx="1393">
                        <c:v>9.3641618497109794E-2</c:v>
                      </c:pt>
                      <c:pt idx="1394">
                        <c:v>9.3063583815028897E-2</c:v>
                      </c:pt>
                      <c:pt idx="1395">
                        <c:v>9.3063583815028897E-2</c:v>
                      </c:pt>
                      <c:pt idx="1396">
                        <c:v>9.3063583815028897E-2</c:v>
                      </c:pt>
                      <c:pt idx="1397">
                        <c:v>9.2485549132948E-2</c:v>
                      </c:pt>
                      <c:pt idx="1398">
                        <c:v>9.2485549132948E-2</c:v>
                      </c:pt>
                      <c:pt idx="1399">
                        <c:v>9.1907514450867006E-2</c:v>
                      </c:pt>
                      <c:pt idx="1400">
                        <c:v>9.1907514450867006E-2</c:v>
                      </c:pt>
                      <c:pt idx="1401">
                        <c:v>9.1329479768786095E-2</c:v>
                      </c:pt>
                      <c:pt idx="1402">
                        <c:v>9.1329479768786095E-2</c:v>
                      </c:pt>
                      <c:pt idx="1403">
                        <c:v>9.1329479768786095E-2</c:v>
                      </c:pt>
                      <c:pt idx="1404">
                        <c:v>9.1329479768786095E-2</c:v>
                      </c:pt>
                      <c:pt idx="1405">
                        <c:v>9.0751445086705199E-2</c:v>
                      </c:pt>
                      <c:pt idx="1406">
                        <c:v>9.0751445086705199E-2</c:v>
                      </c:pt>
                      <c:pt idx="1407">
                        <c:v>9.0751445086705199E-2</c:v>
                      </c:pt>
                      <c:pt idx="1408">
                        <c:v>9.0173410404624205E-2</c:v>
                      </c:pt>
                      <c:pt idx="1409">
                        <c:v>9.0173410404624205E-2</c:v>
                      </c:pt>
                      <c:pt idx="1410">
                        <c:v>8.9595375722543294E-2</c:v>
                      </c:pt>
                      <c:pt idx="1411">
                        <c:v>8.9595375722543294E-2</c:v>
                      </c:pt>
                      <c:pt idx="1412">
                        <c:v>8.9595375722543294E-2</c:v>
                      </c:pt>
                      <c:pt idx="1413">
                        <c:v>8.9017341040462397E-2</c:v>
                      </c:pt>
                      <c:pt idx="1414">
                        <c:v>8.9017341040462397E-2</c:v>
                      </c:pt>
                      <c:pt idx="1415">
                        <c:v>8.84393063583815E-2</c:v>
                      </c:pt>
                      <c:pt idx="1416">
                        <c:v>8.84393063583815E-2</c:v>
                      </c:pt>
                      <c:pt idx="1417">
                        <c:v>8.84393063583815E-2</c:v>
                      </c:pt>
                      <c:pt idx="1418">
                        <c:v>8.7861271676300604E-2</c:v>
                      </c:pt>
                      <c:pt idx="1419">
                        <c:v>8.7861271676300604E-2</c:v>
                      </c:pt>
                      <c:pt idx="1420">
                        <c:v>8.7283236994219596E-2</c:v>
                      </c:pt>
                      <c:pt idx="1421">
                        <c:v>8.7283236994219596E-2</c:v>
                      </c:pt>
                      <c:pt idx="1422">
                        <c:v>8.6705202312138699E-2</c:v>
                      </c:pt>
                      <c:pt idx="1423">
                        <c:v>8.6705202312138699E-2</c:v>
                      </c:pt>
                      <c:pt idx="1424">
                        <c:v>8.6705202312138699E-2</c:v>
                      </c:pt>
                      <c:pt idx="1425">
                        <c:v>8.6705202312138699E-2</c:v>
                      </c:pt>
                      <c:pt idx="1426">
                        <c:v>8.6127167630057802E-2</c:v>
                      </c:pt>
                      <c:pt idx="1427">
                        <c:v>8.6127167630057802E-2</c:v>
                      </c:pt>
                      <c:pt idx="1428">
                        <c:v>8.6127167630057802E-2</c:v>
                      </c:pt>
                      <c:pt idx="1429">
                        <c:v>8.6127167630057802E-2</c:v>
                      </c:pt>
                      <c:pt idx="1430">
                        <c:v>8.5549132947976905E-2</c:v>
                      </c:pt>
                      <c:pt idx="1431">
                        <c:v>8.5549132947976905E-2</c:v>
                      </c:pt>
                      <c:pt idx="1432">
                        <c:v>8.4971098265895897E-2</c:v>
                      </c:pt>
                      <c:pt idx="1433">
                        <c:v>8.4971098265895897E-2</c:v>
                      </c:pt>
                      <c:pt idx="1434">
                        <c:v>8.4393063583815001E-2</c:v>
                      </c:pt>
                      <c:pt idx="1435">
                        <c:v>8.4393063583815001E-2</c:v>
                      </c:pt>
                      <c:pt idx="1436">
                        <c:v>8.4393063583815001E-2</c:v>
                      </c:pt>
                      <c:pt idx="1437">
                        <c:v>8.3815028901734104E-2</c:v>
                      </c:pt>
                      <c:pt idx="1438">
                        <c:v>8.3815028901734104E-2</c:v>
                      </c:pt>
                      <c:pt idx="1439">
                        <c:v>8.3815028901734104E-2</c:v>
                      </c:pt>
                      <c:pt idx="1440">
                        <c:v>8.3815028901734104E-2</c:v>
                      </c:pt>
                      <c:pt idx="1441">
                        <c:v>8.3236994219653193E-2</c:v>
                      </c:pt>
                      <c:pt idx="1442">
                        <c:v>8.3236994219653193E-2</c:v>
                      </c:pt>
                      <c:pt idx="1443">
                        <c:v>8.3236994219653193E-2</c:v>
                      </c:pt>
                      <c:pt idx="1444">
                        <c:v>8.2658959537572296E-2</c:v>
                      </c:pt>
                      <c:pt idx="1445">
                        <c:v>8.2658959537572296E-2</c:v>
                      </c:pt>
                      <c:pt idx="1446">
                        <c:v>8.2658959537572296E-2</c:v>
                      </c:pt>
                      <c:pt idx="1447">
                        <c:v>8.2658959537572296E-2</c:v>
                      </c:pt>
                      <c:pt idx="1448">
                        <c:v>8.2658959537572296E-2</c:v>
                      </c:pt>
                      <c:pt idx="1449">
                        <c:v>8.2080924855491302E-2</c:v>
                      </c:pt>
                      <c:pt idx="1450">
                        <c:v>8.2080924855491302E-2</c:v>
                      </c:pt>
                      <c:pt idx="1451">
                        <c:v>8.2080924855491302E-2</c:v>
                      </c:pt>
                      <c:pt idx="1452">
                        <c:v>8.2080924855491302E-2</c:v>
                      </c:pt>
                      <c:pt idx="1453">
                        <c:v>8.2080924855491302E-2</c:v>
                      </c:pt>
                      <c:pt idx="1454">
                        <c:v>8.1502890173410406E-2</c:v>
                      </c:pt>
                      <c:pt idx="1455">
                        <c:v>8.1502890173410406E-2</c:v>
                      </c:pt>
                      <c:pt idx="1456">
                        <c:v>8.1502890173410406E-2</c:v>
                      </c:pt>
                      <c:pt idx="1457">
                        <c:v>8.0924855491329495E-2</c:v>
                      </c:pt>
                      <c:pt idx="1458">
                        <c:v>8.0924855491329495E-2</c:v>
                      </c:pt>
                      <c:pt idx="1459">
                        <c:v>8.0924855491329495E-2</c:v>
                      </c:pt>
                      <c:pt idx="1460">
                        <c:v>8.0924855491329495E-2</c:v>
                      </c:pt>
                      <c:pt idx="1461">
                        <c:v>8.0924855491329495E-2</c:v>
                      </c:pt>
                      <c:pt idx="1462">
                        <c:v>8.0346820809248501E-2</c:v>
                      </c:pt>
                      <c:pt idx="1463">
                        <c:v>8.0346820809248501E-2</c:v>
                      </c:pt>
                      <c:pt idx="1464">
                        <c:v>8.0346820809248501E-2</c:v>
                      </c:pt>
                      <c:pt idx="1465">
                        <c:v>8.0346820809248501E-2</c:v>
                      </c:pt>
                      <c:pt idx="1466">
                        <c:v>8.0346820809248501E-2</c:v>
                      </c:pt>
                      <c:pt idx="1467">
                        <c:v>8.0346820809248501E-2</c:v>
                      </c:pt>
                      <c:pt idx="1468">
                        <c:v>8.0346820809248501E-2</c:v>
                      </c:pt>
                      <c:pt idx="1469">
                        <c:v>7.9768786127167604E-2</c:v>
                      </c:pt>
                      <c:pt idx="1470">
                        <c:v>7.9768786127167604E-2</c:v>
                      </c:pt>
                      <c:pt idx="1471">
                        <c:v>7.9768786127167604E-2</c:v>
                      </c:pt>
                      <c:pt idx="1472">
                        <c:v>7.9768786127167604E-2</c:v>
                      </c:pt>
                      <c:pt idx="1473">
                        <c:v>7.9768786127167604E-2</c:v>
                      </c:pt>
                      <c:pt idx="1474">
                        <c:v>7.9190751445086693E-2</c:v>
                      </c:pt>
                      <c:pt idx="1475">
                        <c:v>7.9190751445086693E-2</c:v>
                      </c:pt>
                      <c:pt idx="1476">
                        <c:v>7.9190751445086693E-2</c:v>
                      </c:pt>
                      <c:pt idx="1477">
                        <c:v>7.9190751445086693E-2</c:v>
                      </c:pt>
                      <c:pt idx="1478">
                        <c:v>7.9190751445086693E-2</c:v>
                      </c:pt>
                      <c:pt idx="1479">
                        <c:v>7.9190751445086693E-2</c:v>
                      </c:pt>
                      <c:pt idx="1480">
                        <c:v>7.9190751445086693E-2</c:v>
                      </c:pt>
                      <c:pt idx="1481">
                        <c:v>7.9190751445086693E-2</c:v>
                      </c:pt>
                      <c:pt idx="1482">
                        <c:v>7.9190751445086693E-2</c:v>
                      </c:pt>
                      <c:pt idx="1483">
                        <c:v>7.8612716763005797E-2</c:v>
                      </c:pt>
                      <c:pt idx="1484">
                        <c:v>7.8612716763005797E-2</c:v>
                      </c:pt>
                      <c:pt idx="1485">
                        <c:v>7.8612716763005797E-2</c:v>
                      </c:pt>
                      <c:pt idx="1486">
                        <c:v>7.8612716763005797E-2</c:v>
                      </c:pt>
                      <c:pt idx="1487">
                        <c:v>7.8612716763005797E-2</c:v>
                      </c:pt>
                      <c:pt idx="1488">
                        <c:v>7.8612716763005797E-2</c:v>
                      </c:pt>
                      <c:pt idx="1489">
                        <c:v>7.8034682080924803E-2</c:v>
                      </c:pt>
                      <c:pt idx="1490">
                        <c:v>7.8034682080924803E-2</c:v>
                      </c:pt>
                      <c:pt idx="1491">
                        <c:v>7.8034682080924803E-2</c:v>
                      </c:pt>
                      <c:pt idx="1492">
                        <c:v>7.8034682080924803E-2</c:v>
                      </c:pt>
                      <c:pt idx="1493">
                        <c:v>7.8034682080924803E-2</c:v>
                      </c:pt>
                      <c:pt idx="1494">
                        <c:v>7.8034682080924803E-2</c:v>
                      </c:pt>
                      <c:pt idx="1495">
                        <c:v>7.8034682080924803E-2</c:v>
                      </c:pt>
                      <c:pt idx="1496">
                        <c:v>7.8034682080924803E-2</c:v>
                      </c:pt>
                      <c:pt idx="1497">
                        <c:v>7.8034682080924803E-2</c:v>
                      </c:pt>
                      <c:pt idx="1498">
                        <c:v>7.8034682080924803E-2</c:v>
                      </c:pt>
                      <c:pt idx="1499">
                        <c:v>7.8034682080924803E-2</c:v>
                      </c:pt>
                      <c:pt idx="1500">
                        <c:v>7.8034682080924803E-2</c:v>
                      </c:pt>
                      <c:pt idx="1501">
                        <c:v>7.7456647398843906E-2</c:v>
                      </c:pt>
                      <c:pt idx="1502">
                        <c:v>7.7456647398843906E-2</c:v>
                      </c:pt>
                      <c:pt idx="1503">
                        <c:v>7.7456647398843906E-2</c:v>
                      </c:pt>
                      <c:pt idx="1504">
                        <c:v>7.7456647398843906E-2</c:v>
                      </c:pt>
                      <c:pt idx="1505">
                        <c:v>7.7456647398843906E-2</c:v>
                      </c:pt>
                      <c:pt idx="1506">
                        <c:v>7.7456647398843906E-2</c:v>
                      </c:pt>
                      <c:pt idx="1507">
                        <c:v>7.7456647398843906E-2</c:v>
                      </c:pt>
                      <c:pt idx="1508">
                        <c:v>7.7456647398843906E-2</c:v>
                      </c:pt>
                      <c:pt idx="1509">
                        <c:v>7.6878612716762995E-2</c:v>
                      </c:pt>
                      <c:pt idx="1510">
                        <c:v>7.6878612716762995E-2</c:v>
                      </c:pt>
                      <c:pt idx="1511">
                        <c:v>7.6878612716762995E-2</c:v>
                      </c:pt>
                      <c:pt idx="1512">
                        <c:v>7.6878612716762995E-2</c:v>
                      </c:pt>
                      <c:pt idx="1513">
                        <c:v>7.6878612716762995E-2</c:v>
                      </c:pt>
                      <c:pt idx="1514">
                        <c:v>7.6300578034682098E-2</c:v>
                      </c:pt>
                      <c:pt idx="1515">
                        <c:v>7.6300578034682098E-2</c:v>
                      </c:pt>
                      <c:pt idx="1516">
                        <c:v>7.6300578034682098E-2</c:v>
                      </c:pt>
                      <c:pt idx="1517">
                        <c:v>7.5722543352601202E-2</c:v>
                      </c:pt>
                      <c:pt idx="1518">
                        <c:v>7.5722543352601202E-2</c:v>
                      </c:pt>
                      <c:pt idx="1519">
                        <c:v>7.5722543352601202E-2</c:v>
                      </c:pt>
                      <c:pt idx="1520">
                        <c:v>7.5722543352601202E-2</c:v>
                      </c:pt>
                      <c:pt idx="1521">
                        <c:v>7.5722543352601202E-2</c:v>
                      </c:pt>
                      <c:pt idx="1522">
                        <c:v>7.5722543352601202E-2</c:v>
                      </c:pt>
                      <c:pt idx="1523">
                        <c:v>7.5722543352601202E-2</c:v>
                      </c:pt>
                      <c:pt idx="1524">
                        <c:v>7.5722543352601202E-2</c:v>
                      </c:pt>
                      <c:pt idx="1525">
                        <c:v>7.5722543352601202E-2</c:v>
                      </c:pt>
                      <c:pt idx="1526">
                        <c:v>7.5722543352601202E-2</c:v>
                      </c:pt>
                      <c:pt idx="1527">
                        <c:v>7.5722543352601202E-2</c:v>
                      </c:pt>
                      <c:pt idx="1528">
                        <c:v>7.5144508670520194E-2</c:v>
                      </c:pt>
                      <c:pt idx="1529">
                        <c:v>7.5144508670520194E-2</c:v>
                      </c:pt>
                      <c:pt idx="1530">
                        <c:v>7.5144508670520194E-2</c:v>
                      </c:pt>
                      <c:pt idx="1531">
                        <c:v>7.4566473988439297E-2</c:v>
                      </c:pt>
                      <c:pt idx="1532">
                        <c:v>7.4566473988439297E-2</c:v>
                      </c:pt>
                      <c:pt idx="1533">
                        <c:v>7.4566473988439297E-2</c:v>
                      </c:pt>
                      <c:pt idx="1534">
                        <c:v>7.4566473988439297E-2</c:v>
                      </c:pt>
                      <c:pt idx="1535">
                        <c:v>7.4566473988439297E-2</c:v>
                      </c:pt>
                      <c:pt idx="1536">
                        <c:v>7.4566473988439297E-2</c:v>
                      </c:pt>
                      <c:pt idx="1537">
                        <c:v>7.4566473988439297E-2</c:v>
                      </c:pt>
                      <c:pt idx="1538">
                        <c:v>7.4566473988439297E-2</c:v>
                      </c:pt>
                      <c:pt idx="1539">
                        <c:v>7.39884393063584E-2</c:v>
                      </c:pt>
                      <c:pt idx="1540">
                        <c:v>7.39884393063584E-2</c:v>
                      </c:pt>
                      <c:pt idx="1541">
                        <c:v>7.39884393063584E-2</c:v>
                      </c:pt>
                      <c:pt idx="1542">
                        <c:v>7.39884393063584E-2</c:v>
                      </c:pt>
                      <c:pt idx="1543">
                        <c:v>7.39884393063584E-2</c:v>
                      </c:pt>
                      <c:pt idx="1544">
                        <c:v>7.39884393063584E-2</c:v>
                      </c:pt>
                      <c:pt idx="1545">
                        <c:v>7.3410404624277503E-2</c:v>
                      </c:pt>
                      <c:pt idx="1546">
                        <c:v>7.3410404624277503E-2</c:v>
                      </c:pt>
                      <c:pt idx="1547">
                        <c:v>7.3410404624277503E-2</c:v>
                      </c:pt>
                      <c:pt idx="1548">
                        <c:v>7.3410404624277503E-2</c:v>
                      </c:pt>
                      <c:pt idx="1549">
                        <c:v>7.3410404624277503E-2</c:v>
                      </c:pt>
                      <c:pt idx="1550">
                        <c:v>7.2832369942196495E-2</c:v>
                      </c:pt>
                      <c:pt idx="1551">
                        <c:v>7.2832369942196495E-2</c:v>
                      </c:pt>
                      <c:pt idx="1552">
                        <c:v>7.2832369942196495E-2</c:v>
                      </c:pt>
                      <c:pt idx="1553">
                        <c:v>7.2254335260115599E-2</c:v>
                      </c:pt>
                      <c:pt idx="1554">
                        <c:v>7.2254335260115599E-2</c:v>
                      </c:pt>
                      <c:pt idx="1555">
                        <c:v>7.2254335260115599E-2</c:v>
                      </c:pt>
                      <c:pt idx="1556">
                        <c:v>7.2254335260115599E-2</c:v>
                      </c:pt>
                      <c:pt idx="1557">
                        <c:v>7.1676300578034702E-2</c:v>
                      </c:pt>
                      <c:pt idx="1558">
                        <c:v>7.1676300578034702E-2</c:v>
                      </c:pt>
                      <c:pt idx="1559">
                        <c:v>7.1098265895953805E-2</c:v>
                      </c:pt>
                      <c:pt idx="1560">
                        <c:v>7.1098265895953805E-2</c:v>
                      </c:pt>
                      <c:pt idx="1561">
                        <c:v>7.1098265895953805E-2</c:v>
                      </c:pt>
                      <c:pt idx="1562">
                        <c:v>7.1098265895953805E-2</c:v>
                      </c:pt>
                      <c:pt idx="1563">
                        <c:v>7.0520231213872797E-2</c:v>
                      </c:pt>
                      <c:pt idx="1564">
                        <c:v>7.0520231213872797E-2</c:v>
                      </c:pt>
                      <c:pt idx="1565">
                        <c:v>7.0520231213872797E-2</c:v>
                      </c:pt>
                      <c:pt idx="1566">
                        <c:v>6.99421965317919E-2</c:v>
                      </c:pt>
                      <c:pt idx="1567">
                        <c:v>6.99421965317919E-2</c:v>
                      </c:pt>
                      <c:pt idx="1568">
                        <c:v>6.99421965317919E-2</c:v>
                      </c:pt>
                      <c:pt idx="1569">
                        <c:v>6.99421965317919E-2</c:v>
                      </c:pt>
                      <c:pt idx="1570">
                        <c:v>6.99421965317919E-2</c:v>
                      </c:pt>
                      <c:pt idx="1571">
                        <c:v>6.9364161849711004E-2</c:v>
                      </c:pt>
                      <c:pt idx="1572">
                        <c:v>6.9364161849711004E-2</c:v>
                      </c:pt>
                      <c:pt idx="1573">
                        <c:v>6.9364161849711004E-2</c:v>
                      </c:pt>
                      <c:pt idx="1574">
                        <c:v>6.8786127167630107E-2</c:v>
                      </c:pt>
                      <c:pt idx="1575">
                        <c:v>6.8786127167630107E-2</c:v>
                      </c:pt>
                      <c:pt idx="1576">
                        <c:v>6.8786127167630107E-2</c:v>
                      </c:pt>
                      <c:pt idx="1577">
                        <c:v>6.8786127167630107E-2</c:v>
                      </c:pt>
                      <c:pt idx="1578">
                        <c:v>6.8208092485549099E-2</c:v>
                      </c:pt>
                      <c:pt idx="1579">
                        <c:v>6.8208092485549099E-2</c:v>
                      </c:pt>
                      <c:pt idx="1580">
                        <c:v>6.8208092485549099E-2</c:v>
                      </c:pt>
                      <c:pt idx="1581">
                        <c:v>6.7630057803468202E-2</c:v>
                      </c:pt>
                      <c:pt idx="1582">
                        <c:v>6.7630057803468202E-2</c:v>
                      </c:pt>
                      <c:pt idx="1583">
                        <c:v>6.7630057803468202E-2</c:v>
                      </c:pt>
                      <c:pt idx="1584">
                        <c:v>6.7630057803468202E-2</c:v>
                      </c:pt>
                      <c:pt idx="1585">
                        <c:v>6.7630057803468202E-2</c:v>
                      </c:pt>
                      <c:pt idx="1586">
                        <c:v>6.7630057803468202E-2</c:v>
                      </c:pt>
                      <c:pt idx="1587">
                        <c:v>6.7630057803468202E-2</c:v>
                      </c:pt>
                      <c:pt idx="1588">
                        <c:v>6.7630057803468202E-2</c:v>
                      </c:pt>
                      <c:pt idx="1589">
                        <c:v>6.7630057803468202E-2</c:v>
                      </c:pt>
                      <c:pt idx="1590">
                        <c:v>6.7052023121387305E-2</c:v>
                      </c:pt>
                      <c:pt idx="1591">
                        <c:v>6.7052023121387305E-2</c:v>
                      </c:pt>
                      <c:pt idx="1592">
                        <c:v>6.7052023121387305E-2</c:v>
                      </c:pt>
                      <c:pt idx="1593">
                        <c:v>6.6473988439306395E-2</c:v>
                      </c:pt>
                      <c:pt idx="1594">
                        <c:v>6.6473988439306395E-2</c:v>
                      </c:pt>
                      <c:pt idx="1595">
                        <c:v>6.5895953757225401E-2</c:v>
                      </c:pt>
                      <c:pt idx="1596">
                        <c:v>6.5895953757225401E-2</c:v>
                      </c:pt>
                      <c:pt idx="1597">
                        <c:v>6.5895953757225401E-2</c:v>
                      </c:pt>
                      <c:pt idx="1598">
                        <c:v>6.5895953757225401E-2</c:v>
                      </c:pt>
                      <c:pt idx="1599">
                        <c:v>6.5895953757225401E-2</c:v>
                      </c:pt>
                      <c:pt idx="1600">
                        <c:v>6.5895953757225401E-2</c:v>
                      </c:pt>
                      <c:pt idx="1601">
                        <c:v>6.5895953757225401E-2</c:v>
                      </c:pt>
                      <c:pt idx="1602">
                        <c:v>6.5895953757225401E-2</c:v>
                      </c:pt>
                      <c:pt idx="1603">
                        <c:v>6.5317919075144504E-2</c:v>
                      </c:pt>
                      <c:pt idx="1604">
                        <c:v>6.5317919075144504E-2</c:v>
                      </c:pt>
                      <c:pt idx="1605">
                        <c:v>6.5317919075144504E-2</c:v>
                      </c:pt>
                      <c:pt idx="1606">
                        <c:v>6.5317919075144504E-2</c:v>
                      </c:pt>
                      <c:pt idx="1607">
                        <c:v>6.5317919075144504E-2</c:v>
                      </c:pt>
                      <c:pt idx="1608">
                        <c:v>6.4739884393063593E-2</c:v>
                      </c:pt>
                      <c:pt idx="1609">
                        <c:v>6.4739884393063593E-2</c:v>
                      </c:pt>
                      <c:pt idx="1610">
                        <c:v>6.4739884393063593E-2</c:v>
                      </c:pt>
                      <c:pt idx="1611">
                        <c:v>6.4739884393063593E-2</c:v>
                      </c:pt>
                      <c:pt idx="1612">
                        <c:v>6.4161849710982696E-2</c:v>
                      </c:pt>
                      <c:pt idx="1613">
                        <c:v>6.4161849710982696E-2</c:v>
                      </c:pt>
                      <c:pt idx="1614">
                        <c:v>6.3583815028901702E-2</c:v>
                      </c:pt>
                      <c:pt idx="1615">
                        <c:v>6.3583815028901702E-2</c:v>
                      </c:pt>
                      <c:pt idx="1616">
                        <c:v>6.3005780346820806E-2</c:v>
                      </c:pt>
                      <c:pt idx="1617">
                        <c:v>6.3005780346820806E-2</c:v>
                      </c:pt>
                      <c:pt idx="1618">
                        <c:v>6.2427745664739902E-2</c:v>
                      </c:pt>
                      <c:pt idx="1619">
                        <c:v>6.2427745664739902E-2</c:v>
                      </c:pt>
                      <c:pt idx="1620">
                        <c:v>6.2427745664739902E-2</c:v>
                      </c:pt>
                      <c:pt idx="1621">
                        <c:v>6.2427745664739902E-2</c:v>
                      </c:pt>
                      <c:pt idx="1622">
                        <c:v>6.2427745664739902E-2</c:v>
                      </c:pt>
                      <c:pt idx="1623">
                        <c:v>6.2427745664739902E-2</c:v>
                      </c:pt>
                      <c:pt idx="1624">
                        <c:v>6.2427745664739902E-2</c:v>
                      </c:pt>
                      <c:pt idx="1625">
                        <c:v>6.1849710982658998E-2</c:v>
                      </c:pt>
                      <c:pt idx="1626">
                        <c:v>6.1849710982658998E-2</c:v>
                      </c:pt>
                      <c:pt idx="1627">
                        <c:v>6.1849710982658998E-2</c:v>
                      </c:pt>
                      <c:pt idx="1628">
                        <c:v>6.1849710982658998E-2</c:v>
                      </c:pt>
                      <c:pt idx="1629">
                        <c:v>6.1271676300577997E-2</c:v>
                      </c:pt>
                      <c:pt idx="1630">
                        <c:v>6.1271676300577997E-2</c:v>
                      </c:pt>
                      <c:pt idx="1631">
                        <c:v>6.1271676300577997E-2</c:v>
                      </c:pt>
                      <c:pt idx="1632">
                        <c:v>6.1271676300577997E-2</c:v>
                      </c:pt>
                      <c:pt idx="1633">
                        <c:v>6.06936416184971E-2</c:v>
                      </c:pt>
                      <c:pt idx="1634">
                        <c:v>6.06936416184971E-2</c:v>
                      </c:pt>
                      <c:pt idx="1635">
                        <c:v>6.06936416184971E-2</c:v>
                      </c:pt>
                      <c:pt idx="1636">
                        <c:v>6.06936416184971E-2</c:v>
                      </c:pt>
                      <c:pt idx="1637">
                        <c:v>6.1271676300577997E-2</c:v>
                      </c:pt>
                      <c:pt idx="1638">
                        <c:v>6.1271676300577997E-2</c:v>
                      </c:pt>
                      <c:pt idx="1639">
                        <c:v>6.1271676300577997E-2</c:v>
                      </c:pt>
                      <c:pt idx="1640">
                        <c:v>6.1271676300577997E-2</c:v>
                      </c:pt>
                      <c:pt idx="1641">
                        <c:v>6.1271676300577997E-2</c:v>
                      </c:pt>
                      <c:pt idx="1642">
                        <c:v>6.06936416184971E-2</c:v>
                      </c:pt>
                      <c:pt idx="1643">
                        <c:v>6.06936416184971E-2</c:v>
                      </c:pt>
                      <c:pt idx="1644">
                        <c:v>6.06936416184971E-2</c:v>
                      </c:pt>
                      <c:pt idx="1645">
                        <c:v>6.06936416184971E-2</c:v>
                      </c:pt>
                      <c:pt idx="1646">
                        <c:v>6.06936416184971E-2</c:v>
                      </c:pt>
                      <c:pt idx="1647">
                        <c:v>6.06936416184971E-2</c:v>
                      </c:pt>
                      <c:pt idx="1648">
                        <c:v>6.06936416184971E-2</c:v>
                      </c:pt>
                      <c:pt idx="1649">
                        <c:v>6.06936416184971E-2</c:v>
                      </c:pt>
                      <c:pt idx="1650">
                        <c:v>6.06936416184971E-2</c:v>
                      </c:pt>
                      <c:pt idx="1651">
                        <c:v>6.1271676300577997E-2</c:v>
                      </c:pt>
                      <c:pt idx="1652">
                        <c:v>6.1271676300577997E-2</c:v>
                      </c:pt>
                      <c:pt idx="1653">
                        <c:v>6.1271676300577997E-2</c:v>
                      </c:pt>
                      <c:pt idx="1654">
                        <c:v>6.1271676300577997E-2</c:v>
                      </c:pt>
                      <c:pt idx="1655">
                        <c:v>6.06936416184971E-2</c:v>
                      </c:pt>
                      <c:pt idx="1656">
                        <c:v>6.1271676300577997E-2</c:v>
                      </c:pt>
                      <c:pt idx="1657">
                        <c:v>6.1271676300577997E-2</c:v>
                      </c:pt>
                      <c:pt idx="1658">
                        <c:v>6.1849710982658998E-2</c:v>
                      </c:pt>
                      <c:pt idx="1659">
                        <c:v>6.1849710982658998E-2</c:v>
                      </c:pt>
                      <c:pt idx="1660">
                        <c:v>6.1849710982658998E-2</c:v>
                      </c:pt>
                      <c:pt idx="1661">
                        <c:v>6.1849710982658998E-2</c:v>
                      </c:pt>
                      <c:pt idx="1662">
                        <c:v>6.1849710982658998E-2</c:v>
                      </c:pt>
                      <c:pt idx="1663">
                        <c:v>6.1849710982658998E-2</c:v>
                      </c:pt>
                      <c:pt idx="1664">
                        <c:v>6.1849710982658998E-2</c:v>
                      </c:pt>
                      <c:pt idx="1665">
                        <c:v>6.1849710982658998E-2</c:v>
                      </c:pt>
                      <c:pt idx="1666">
                        <c:v>6.1849710982658998E-2</c:v>
                      </c:pt>
                      <c:pt idx="1667">
                        <c:v>6.1849710982658998E-2</c:v>
                      </c:pt>
                      <c:pt idx="1668">
                        <c:v>6.1849710982658998E-2</c:v>
                      </c:pt>
                      <c:pt idx="1669">
                        <c:v>6.1849710982658998E-2</c:v>
                      </c:pt>
                      <c:pt idx="1670">
                        <c:v>6.1849710982658998E-2</c:v>
                      </c:pt>
                      <c:pt idx="1671">
                        <c:v>6.1849710982658998E-2</c:v>
                      </c:pt>
                      <c:pt idx="1672">
                        <c:v>6.3005780346820806E-2</c:v>
                      </c:pt>
                      <c:pt idx="1673">
                        <c:v>6.4161849710982696E-2</c:v>
                      </c:pt>
                      <c:pt idx="1674">
                        <c:v>6.5895953757225401E-2</c:v>
                      </c:pt>
                      <c:pt idx="1675">
                        <c:v>6.7052023121387305E-2</c:v>
                      </c:pt>
                      <c:pt idx="1676">
                        <c:v>6.7630057803468202E-2</c:v>
                      </c:pt>
                      <c:pt idx="1677">
                        <c:v>6.7630057803468202E-2</c:v>
                      </c:pt>
                      <c:pt idx="1678">
                        <c:v>6.6473988439306395E-2</c:v>
                      </c:pt>
                      <c:pt idx="1679">
                        <c:v>6.5895953757225401E-2</c:v>
                      </c:pt>
                      <c:pt idx="1680">
                        <c:v>6.5317919075144504E-2</c:v>
                      </c:pt>
                      <c:pt idx="1681">
                        <c:v>6.4739884393063593E-2</c:v>
                      </c:pt>
                      <c:pt idx="1682">
                        <c:v>6.4161849710982696E-2</c:v>
                      </c:pt>
                      <c:pt idx="1683">
                        <c:v>6.4161849710982696E-2</c:v>
                      </c:pt>
                      <c:pt idx="1684">
                        <c:v>6.3583815028901702E-2</c:v>
                      </c:pt>
                      <c:pt idx="1685">
                        <c:v>6.3583815028901702E-2</c:v>
                      </c:pt>
                      <c:pt idx="1686">
                        <c:v>6.3583815028901702E-2</c:v>
                      </c:pt>
                      <c:pt idx="1687">
                        <c:v>6.3583815028901702E-2</c:v>
                      </c:pt>
                      <c:pt idx="1688">
                        <c:v>6.3005780346820806E-2</c:v>
                      </c:pt>
                      <c:pt idx="1689">
                        <c:v>6.3005780346820806E-2</c:v>
                      </c:pt>
                      <c:pt idx="1690">
                        <c:v>6.3005780346820806E-2</c:v>
                      </c:pt>
                      <c:pt idx="1691">
                        <c:v>6.3005780346820806E-2</c:v>
                      </c:pt>
                      <c:pt idx="1692">
                        <c:v>6.3005780346820806E-2</c:v>
                      </c:pt>
                      <c:pt idx="1693">
                        <c:v>6.3005780346820806E-2</c:v>
                      </c:pt>
                      <c:pt idx="1694">
                        <c:v>6.3005780346820806E-2</c:v>
                      </c:pt>
                      <c:pt idx="1695">
                        <c:v>6.3005780346820806E-2</c:v>
                      </c:pt>
                      <c:pt idx="1696">
                        <c:v>6.3005780346820806E-2</c:v>
                      </c:pt>
                      <c:pt idx="1697">
                        <c:v>6.3005780346820806E-2</c:v>
                      </c:pt>
                      <c:pt idx="1698">
                        <c:v>6.3005780346820806E-2</c:v>
                      </c:pt>
                      <c:pt idx="1699">
                        <c:v>6.3005780346820806E-2</c:v>
                      </c:pt>
                      <c:pt idx="1700">
                        <c:v>6.3005780346820806E-2</c:v>
                      </c:pt>
                      <c:pt idx="1701">
                        <c:v>6.3005780346820806E-2</c:v>
                      </c:pt>
                      <c:pt idx="1702">
                        <c:v>6.3583815028901702E-2</c:v>
                      </c:pt>
                      <c:pt idx="1703">
                        <c:v>6.3583815028901702E-2</c:v>
                      </c:pt>
                      <c:pt idx="1704">
                        <c:v>6.3583815028901702E-2</c:v>
                      </c:pt>
                      <c:pt idx="1705">
                        <c:v>6.3583815028901702E-2</c:v>
                      </c:pt>
                      <c:pt idx="1706">
                        <c:v>6.4161849710982696E-2</c:v>
                      </c:pt>
                      <c:pt idx="1707">
                        <c:v>6.4161849710982696E-2</c:v>
                      </c:pt>
                      <c:pt idx="1708">
                        <c:v>6.4739884393063593E-2</c:v>
                      </c:pt>
                      <c:pt idx="1709">
                        <c:v>6.4739884393063593E-2</c:v>
                      </c:pt>
                      <c:pt idx="1710">
                        <c:v>6.5317919075144504E-2</c:v>
                      </c:pt>
                      <c:pt idx="1711">
                        <c:v>6.5317919075144504E-2</c:v>
                      </c:pt>
                      <c:pt idx="1712">
                        <c:v>6.5895953757225401E-2</c:v>
                      </c:pt>
                      <c:pt idx="1713">
                        <c:v>6.5895953757225401E-2</c:v>
                      </c:pt>
                      <c:pt idx="1714">
                        <c:v>6.5895953757225401E-2</c:v>
                      </c:pt>
                      <c:pt idx="1715">
                        <c:v>6.5895953757225401E-2</c:v>
                      </c:pt>
                      <c:pt idx="1716">
                        <c:v>6.5317919075144504E-2</c:v>
                      </c:pt>
                      <c:pt idx="1717">
                        <c:v>6.5317919075144504E-2</c:v>
                      </c:pt>
                      <c:pt idx="1718">
                        <c:v>6.4739884393063593E-2</c:v>
                      </c:pt>
                      <c:pt idx="1719">
                        <c:v>6.4161849710982696E-2</c:v>
                      </c:pt>
                      <c:pt idx="1720">
                        <c:v>6.4161849710982696E-2</c:v>
                      </c:pt>
                      <c:pt idx="1721">
                        <c:v>6.3583815028901702E-2</c:v>
                      </c:pt>
                      <c:pt idx="1722">
                        <c:v>6.3583815028901702E-2</c:v>
                      </c:pt>
                      <c:pt idx="1723">
                        <c:v>6.3005780346820806E-2</c:v>
                      </c:pt>
                      <c:pt idx="1724">
                        <c:v>6.3005780346820806E-2</c:v>
                      </c:pt>
                      <c:pt idx="1725">
                        <c:v>6.3005780346820806E-2</c:v>
                      </c:pt>
                      <c:pt idx="1726">
                        <c:v>6.2427745664739902E-2</c:v>
                      </c:pt>
                      <c:pt idx="1727">
                        <c:v>6.2427745664739902E-2</c:v>
                      </c:pt>
                      <c:pt idx="1728">
                        <c:v>6.2427745664739902E-2</c:v>
                      </c:pt>
                      <c:pt idx="1729">
                        <c:v>6.2427745664739902E-2</c:v>
                      </c:pt>
                      <c:pt idx="1730">
                        <c:v>6.2427745664739902E-2</c:v>
                      </c:pt>
                      <c:pt idx="1731">
                        <c:v>6.2427745664739902E-2</c:v>
                      </c:pt>
                      <c:pt idx="1732">
                        <c:v>6.2427745664739902E-2</c:v>
                      </c:pt>
                      <c:pt idx="1733">
                        <c:v>6.2427745664739902E-2</c:v>
                      </c:pt>
                      <c:pt idx="1734">
                        <c:v>6.1849710982658998E-2</c:v>
                      </c:pt>
                      <c:pt idx="1735">
                        <c:v>6.1849710982658998E-2</c:v>
                      </c:pt>
                      <c:pt idx="1736">
                        <c:v>6.1849710982658998E-2</c:v>
                      </c:pt>
                      <c:pt idx="1737">
                        <c:v>6.1849710982658998E-2</c:v>
                      </c:pt>
                      <c:pt idx="1738">
                        <c:v>6.1849710982658998E-2</c:v>
                      </c:pt>
                      <c:pt idx="1739">
                        <c:v>6.1849710982658998E-2</c:v>
                      </c:pt>
                      <c:pt idx="1740">
                        <c:v>6.1849710982658998E-2</c:v>
                      </c:pt>
                      <c:pt idx="1741">
                        <c:v>6.1849710982658998E-2</c:v>
                      </c:pt>
                      <c:pt idx="1742">
                        <c:v>6.1271676300577997E-2</c:v>
                      </c:pt>
                      <c:pt idx="1743">
                        <c:v>6.1271676300577997E-2</c:v>
                      </c:pt>
                      <c:pt idx="1744">
                        <c:v>6.1271676300577997E-2</c:v>
                      </c:pt>
                      <c:pt idx="1745">
                        <c:v>6.06936416184971E-2</c:v>
                      </c:pt>
                      <c:pt idx="1746">
                        <c:v>6.0115606936416197E-2</c:v>
                      </c:pt>
                      <c:pt idx="1747">
                        <c:v>5.95375722543353E-2</c:v>
                      </c:pt>
                      <c:pt idx="1748">
                        <c:v>5.95375722543353E-2</c:v>
                      </c:pt>
                      <c:pt idx="1749">
                        <c:v>5.95375722543353E-2</c:v>
                      </c:pt>
                      <c:pt idx="1750">
                        <c:v>6.0115606936416197E-2</c:v>
                      </c:pt>
                      <c:pt idx="1751">
                        <c:v>6.0115606936416197E-2</c:v>
                      </c:pt>
                      <c:pt idx="1752">
                        <c:v>6.06936416184971E-2</c:v>
                      </c:pt>
                      <c:pt idx="1753">
                        <c:v>6.06936416184971E-2</c:v>
                      </c:pt>
                      <c:pt idx="1754">
                        <c:v>6.06936416184971E-2</c:v>
                      </c:pt>
                      <c:pt idx="1755">
                        <c:v>6.06936416184971E-2</c:v>
                      </c:pt>
                      <c:pt idx="1756">
                        <c:v>6.0115606936416197E-2</c:v>
                      </c:pt>
                      <c:pt idx="1757">
                        <c:v>6.0115606936416197E-2</c:v>
                      </c:pt>
                      <c:pt idx="1758">
                        <c:v>6.06936416184971E-2</c:v>
                      </c:pt>
                      <c:pt idx="1759">
                        <c:v>6.06936416184971E-2</c:v>
                      </c:pt>
                      <c:pt idx="1760">
                        <c:v>6.06936416184971E-2</c:v>
                      </c:pt>
                      <c:pt idx="1761">
                        <c:v>6.06936416184971E-2</c:v>
                      </c:pt>
                      <c:pt idx="1762">
                        <c:v>6.0115606936416197E-2</c:v>
                      </c:pt>
                      <c:pt idx="1763">
                        <c:v>6.0115606936416197E-2</c:v>
                      </c:pt>
                      <c:pt idx="1764">
                        <c:v>6.0115606936416197E-2</c:v>
                      </c:pt>
                      <c:pt idx="1765">
                        <c:v>6.0115606936416197E-2</c:v>
                      </c:pt>
                      <c:pt idx="1766">
                        <c:v>6.0115606936416197E-2</c:v>
                      </c:pt>
                      <c:pt idx="1767">
                        <c:v>6.0115606936416197E-2</c:v>
                      </c:pt>
                      <c:pt idx="1768">
                        <c:v>6.0115606936416197E-2</c:v>
                      </c:pt>
                      <c:pt idx="1769">
                        <c:v>6.0115606936416197E-2</c:v>
                      </c:pt>
                      <c:pt idx="1770">
                        <c:v>6.0115606936416197E-2</c:v>
                      </c:pt>
                      <c:pt idx="1771">
                        <c:v>5.95375722543353E-2</c:v>
                      </c:pt>
                      <c:pt idx="1772">
                        <c:v>5.95375722543353E-2</c:v>
                      </c:pt>
                      <c:pt idx="1773">
                        <c:v>5.8959537572254299E-2</c:v>
                      </c:pt>
                      <c:pt idx="1774">
                        <c:v>5.8959537572254299E-2</c:v>
                      </c:pt>
                      <c:pt idx="1775">
                        <c:v>5.8381502890173402E-2</c:v>
                      </c:pt>
                      <c:pt idx="1776">
                        <c:v>5.8959537572254299E-2</c:v>
                      </c:pt>
                      <c:pt idx="1777">
                        <c:v>5.8959537572254299E-2</c:v>
                      </c:pt>
                      <c:pt idx="1778">
                        <c:v>5.8959537572254299E-2</c:v>
                      </c:pt>
                      <c:pt idx="1779">
                        <c:v>5.8959537572254299E-2</c:v>
                      </c:pt>
                      <c:pt idx="1780">
                        <c:v>5.8959537572254299E-2</c:v>
                      </c:pt>
                      <c:pt idx="1781">
                        <c:v>5.8959537572254299E-2</c:v>
                      </c:pt>
                      <c:pt idx="1782">
                        <c:v>5.8381502890173402E-2</c:v>
                      </c:pt>
                      <c:pt idx="1783">
                        <c:v>5.8381502890173402E-2</c:v>
                      </c:pt>
                      <c:pt idx="1784">
                        <c:v>5.8381502890173402E-2</c:v>
                      </c:pt>
                      <c:pt idx="1785">
                        <c:v>5.8381502890173402E-2</c:v>
                      </c:pt>
                      <c:pt idx="1786">
                        <c:v>5.8381502890173402E-2</c:v>
                      </c:pt>
                      <c:pt idx="1787">
                        <c:v>5.7803468208092498E-2</c:v>
                      </c:pt>
                      <c:pt idx="1788">
                        <c:v>5.7803468208092498E-2</c:v>
                      </c:pt>
                      <c:pt idx="1789">
                        <c:v>5.7225433526011601E-2</c:v>
                      </c:pt>
                      <c:pt idx="1790">
                        <c:v>5.7225433526011601E-2</c:v>
                      </c:pt>
                      <c:pt idx="1791">
                        <c:v>5.7803468208092498E-2</c:v>
                      </c:pt>
                      <c:pt idx="1792">
                        <c:v>5.7803468208092498E-2</c:v>
                      </c:pt>
                      <c:pt idx="1793">
                        <c:v>5.7803468208092498E-2</c:v>
                      </c:pt>
                      <c:pt idx="1794">
                        <c:v>5.7803468208092498E-2</c:v>
                      </c:pt>
                      <c:pt idx="1795">
                        <c:v>5.7803468208092498E-2</c:v>
                      </c:pt>
                      <c:pt idx="1796">
                        <c:v>5.7803468208092498E-2</c:v>
                      </c:pt>
                      <c:pt idx="1797">
                        <c:v>5.7803468208092498E-2</c:v>
                      </c:pt>
                      <c:pt idx="1798">
                        <c:v>5.7803468208092498E-2</c:v>
                      </c:pt>
                      <c:pt idx="1799">
                        <c:v>5.7803468208092498E-2</c:v>
                      </c:pt>
                      <c:pt idx="1800">
                        <c:v>5.7803468208092498E-2</c:v>
                      </c:pt>
                      <c:pt idx="1801">
                        <c:v>5.7225433526011601E-2</c:v>
                      </c:pt>
                      <c:pt idx="1802">
                        <c:v>5.7225433526011601E-2</c:v>
                      </c:pt>
                      <c:pt idx="1803">
                        <c:v>5.7225433526011601E-2</c:v>
                      </c:pt>
                      <c:pt idx="1804">
                        <c:v>5.7225433526011601E-2</c:v>
                      </c:pt>
                      <c:pt idx="1805">
                        <c:v>5.7803468208092498E-2</c:v>
                      </c:pt>
                      <c:pt idx="1806">
                        <c:v>5.7803468208092498E-2</c:v>
                      </c:pt>
                      <c:pt idx="1807">
                        <c:v>5.7803468208092498E-2</c:v>
                      </c:pt>
                      <c:pt idx="1808">
                        <c:v>5.7803468208092498E-2</c:v>
                      </c:pt>
                      <c:pt idx="1809">
                        <c:v>5.7803468208092498E-2</c:v>
                      </c:pt>
                      <c:pt idx="1810">
                        <c:v>5.7803468208092498E-2</c:v>
                      </c:pt>
                      <c:pt idx="1811">
                        <c:v>5.7803468208092498E-2</c:v>
                      </c:pt>
                      <c:pt idx="1812">
                        <c:v>5.7225433526011601E-2</c:v>
                      </c:pt>
                      <c:pt idx="1813">
                        <c:v>5.7225433526011601E-2</c:v>
                      </c:pt>
                      <c:pt idx="1814">
                        <c:v>5.7225433526011601E-2</c:v>
                      </c:pt>
                      <c:pt idx="1815">
                        <c:v>5.6647398843930601E-2</c:v>
                      </c:pt>
                      <c:pt idx="1816">
                        <c:v>5.6069364161849697E-2</c:v>
                      </c:pt>
                      <c:pt idx="1817">
                        <c:v>5.54913294797688E-2</c:v>
                      </c:pt>
                      <c:pt idx="1818">
                        <c:v>5.4335260115606902E-2</c:v>
                      </c:pt>
                      <c:pt idx="1819">
                        <c:v>5.3757225433525999E-2</c:v>
                      </c:pt>
                      <c:pt idx="1820">
                        <c:v>5.4335260115606902E-2</c:v>
                      </c:pt>
                      <c:pt idx="1821">
                        <c:v>5.4913294797687903E-2</c:v>
                      </c:pt>
                      <c:pt idx="1822">
                        <c:v>5.4913294797687903E-2</c:v>
                      </c:pt>
                      <c:pt idx="1823">
                        <c:v>5.4913294797687903E-2</c:v>
                      </c:pt>
                      <c:pt idx="1824">
                        <c:v>5.4335260115606902E-2</c:v>
                      </c:pt>
                      <c:pt idx="1825">
                        <c:v>5.3757225433525999E-2</c:v>
                      </c:pt>
                      <c:pt idx="1826">
                        <c:v>5.3179190751445102E-2</c:v>
                      </c:pt>
                      <c:pt idx="1827">
                        <c:v>5.3179190751445102E-2</c:v>
                      </c:pt>
                      <c:pt idx="1828">
                        <c:v>5.3757225433525999E-2</c:v>
                      </c:pt>
                      <c:pt idx="1829">
                        <c:v>5.4335260115606902E-2</c:v>
                      </c:pt>
                      <c:pt idx="1830">
                        <c:v>5.54913294797688E-2</c:v>
                      </c:pt>
                      <c:pt idx="1831">
                        <c:v>5.7225433526011601E-2</c:v>
                      </c:pt>
                      <c:pt idx="1832">
                        <c:v>5.7803468208092498E-2</c:v>
                      </c:pt>
                      <c:pt idx="1833">
                        <c:v>5.8381502890173402E-2</c:v>
                      </c:pt>
                      <c:pt idx="1834">
                        <c:v>5.8381502890173402E-2</c:v>
                      </c:pt>
                      <c:pt idx="1835">
                        <c:v>5.7803468208092498E-2</c:v>
                      </c:pt>
                      <c:pt idx="1836">
                        <c:v>5.7803468208092498E-2</c:v>
                      </c:pt>
                      <c:pt idx="1837">
                        <c:v>5.7803468208092498E-2</c:v>
                      </c:pt>
                      <c:pt idx="1838">
                        <c:v>5.7803468208092498E-2</c:v>
                      </c:pt>
                      <c:pt idx="1839">
                        <c:v>5.54913294797688E-2</c:v>
                      </c:pt>
                      <c:pt idx="1840">
                        <c:v>5.14450867052023E-2</c:v>
                      </c:pt>
                      <c:pt idx="1841">
                        <c:v>4.5664739884393103E-2</c:v>
                      </c:pt>
                      <c:pt idx="1842">
                        <c:v>4.1618497109826597E-2</c:v>
                      </c:pt>
                      <c:pt idx="1843">
                        <c:v>3.9884393063583802E-2</c:v>
                      </c:pt>
                      <c:pt idx="1844">
                        <c:v>4.0462427745664699E-2</c:v>
                      </c:pt>
                      <c:pt idx="1845">
                        <c:v>4.1618497109826597E-2</c:v>
                      </c:pt>
                      <c:pt idx="1846">
                        <c:v>4.3352601156069398E-2</c:v>
                      </c:pt>
                      <c:pt idx="1847">
                        <c:v>4.5086705202312102E-2</c:v>
                      </c:pt>
                      <c:pt idx="1848">
                        <c:v>4.6242774566474E-2</c:v>
                      </c:pt>
                      <c:pt idx="1849">
                        <c:v>4.6820809248554897E-2</c:v>
                      </c:pt>
                      <c:pt idx="1850">
                        <c:v>4.7398843930635801E-2</c:v>
                      </c:pt>
                      <c:pt idx="1851">
                        <c:v>4.7398843930635801E-2</c:v>
                      </c:pt>
                      <c:pt idx="1852">
                        <c:v>4.7398843930635801E-2</c:v>
                      </c:pt>
                      <c:pt idx="1853">
                        <c:v>4.7398843930635801E-2</c:v>
                      </c:pt>
                      <c:pt idx="1854">
                        <c:v>4.7398843930635801E-2</c:v>
                      </c:pt>
                      <c:pt idx="1855">
                        <c:v>4.7398843930635801E-2</c:v>
                      </c:pt>
                      <c:pt idx="1856">
                        <c:v>4.7398843930635801E-2</c:v>
                      </c:pt>
                      <c:pt idx="1857">
                        <c:v>4.7398843930635801E-2</c:v>
                      </c:pt>
                      <c:pt idx="1858">
                        <c:v>4.7398843930635801E-2</c:v>
                      </c:pt>
                      <c:pt idx="1859">
                        <c:v>4.7398843930635801E-2</c:v>
                      </c:pt>
                      <c:pt idx="1860">
                        <c:v>4.7398843930635801E-2</c:v>
                      </c:pt>
                      <c:pt idx="1861">
                        <c:v>4.6820809248554897E-2</c:v>
                      </c:pt>
                      <c:pt idx="1862">
                        <c:v>4.6820809248554897E-2</c:v>
                      </c:pt>
                      <c:pt idx="1863">
                        <c:v>4.6820809248554897E-2</c:v>
                      </c:pt>
                      <c:pt idx="1864">
                        <c:v>4.5664739884393103E-2</c:v>
                      </c:pt>
                      <c:pt idx="1865">
                        <c:v>4.5086705202312102E-2</c:v>
                      </c:pt>
                      <c:pt idx="1866">
                        <c:v>4.4508670520231199E-2</c:v>
                      </c:pt>
                      <c:pt idx="1867">
                        <c:v>4.4508670520231199E-2</c:v>
                      </c:pt>
                      <c:pt idx="1868">
                        <c:v>4.5086705202312102E-2</c:v>
                      </c:pt>
                      <c:pt idx="1869">
                        <c:v>4.6242774566474E-2</c:v>
                      </c:pt>
                      <c:pt idx="1870">
                        <c:v>4.6820809248554897E-2</c:v>
                      </c:pt>
                      <c:pt idx="1871">
                        <c:v>4.7976878612716801E-2</c:v>
                      </c:pt>
                      <c:pt idx="1872">
                        <c:v>4.8554913294797698E-2</c:v>
                      </c:pt>
                      <c:pt idx="1873">
                        <c:v>4.9132947976878602E-2</c:v>
                      </c:pt>
                      <c:pt idx="1874">
                        <c:v>4.9710982658959499E-2</c:v>
                      </c:pt>
                      <c:pt idx="1875">
                        <c:v>4.9710982658959499E-2</c:v>
                      </c:pt>
                      <c:pt idx="1876">
                        <c:v>5.02890173410405E-2</c:v>
                      </c:pt>
                      <c:pt idx="1877">
                        <c:v>5.0867052023121397E-2</c:v>
                      </c:pt>
                      <c:pt idx="1878">
                        <c:v>5.0867052023121397E-2</c:v>
                      </c:pt>
                      <c:pt idx="1879">
                        <c:v>5.0867052023121397E-2</c:v>
                      </c:pt>
                      <c:pt idx="1880">
                        <c:v>5.0867052023121397E-2</c:v>
                      </c:pt>
                      <c:pt idx="1881">
                        <c:v>5.0867052023121397E-2</c:v>
                      </c:pt>
                      <c:pt idx="1882">
                        <c:v>5.14450867052023E-2</c:v>
                      </c:pt>
                      <c:pt idx="1883">
                        <c:v>5.14450867052023E-2</c:v>
                      </c:pt>
                      <c:pt idx="1884">
                        <c:v>5.2023121387283197E-2</c:v>
                      </c:pt>
                      <c:pt idx="1885">
                        <c:v>5.2601156069364198E-2</c:v>
                      </c:pt>
                      <c:pt idx="1886">
                        <c:v>5.2601156069364198E-2</c:v>
                      </c:pt>
                      <c:pt idx="1887">
                        <c:v>5.2601156069364198E-2</c:v>
                      </c:pt>
                      <c:pt idx="1888">
                        <c:v>5.2601156069364198E-2</c:v>
                      </c:pt>
                      <c:pt idx="1889">
                        <c:v>5.2601156069364198E-2</c:v>
                      </c:pt>
                      <c:pt idx="1890">
                        <c:v>5.2601156069364198E-2</c:v>
                      </c:pt>
                      <c:pt idx="1891">
                        <c:v>5.2023121387283197E-2</c:v>
                      </c:pt>
                      <c:pt idx="1892">
                        <c:v>5.2023121387283197E-2</c:v>
                      </c:pt>
                      <c:pt idx="1893">
                        <c:v>5.14450867052023E-2</c:v>
                      </c:pt>
                      <c:pt idx="1894">
                        <c:v>5.14450867052023E-2</c:v>
                      </c:pt>
                      <c:pt idx="1895">
                        <c:v>5.14450867052023E-2</c:v>
                      </c:pt>
                      <c:pt idx="1896">
                        <c:v>5.14450867052023E-2</c:v>
                      </c:pt>
                      <c:pt idx="1897">
                        <c:v>5.14450867052023E-2</c:v>
                      </c:pt>
                      <c:pt idx="1898">
                        <c:v>5.14450867052023E-2</c:v>
                      </c:pt>
                      <c:pt idx="1899">
                        <c:v>5.14450867052023E-2</c:v>
                      </c:pt>
                      <c:pt idx="1900">
                        <c:v>5.14450867052023E-2</c:v>
                      </c:pt>
                      <c:pt idx="1901">
                        <c:v>5.14450867052023E-2</c:v>
                      </c:pt>
                      <c:pt idx="1902">
                        <c:v>5.0867052023121397E-2</c:v>
                      </c:pt>
                      <c:pt idx="1903">
                        <c:v>5.02890173410405E-2</c:v>
                      </c:pt>
                      <c:pt idx="1904">
                        <c:v>4.9710982658959499E-2</c:v>
                      </c:pt>
                      <c:pt idx="1905">
                        <c:v>4.9132947976878602E-2</c:v>
                      </c:pt>
                      <c:pt idx="1906">
                        <c:v>4.8554913294797698E-2</c:v>
                      </c:pt>
                      <c:pt idx="1907">
                        <c:v>4.8554913294797698E-2</c:v>
                      </c:pt>
                      <c:pt idx="1908">
                        <c:v>4.9132947976878602E-2</c:v>
                      </c:pt>
                      <c:pt idx="1909">
                        <c:v>4.9132947976878602E-2</c:v>
                      </c:pt>
                      <c:pt idx="1910">
                        <c:v>4.9132947976878602E-2</c:v>
                      </c:pt>
                      <c:pt idx="1911">
                        <c:v>4.9710982658959499E-2</c:v>
                      </c:pt>
                      <c:pt idx="1912">
                        <c:v>4.9710982658959499E-2</c:v>
                      </c:pt>
                      <c:pt idx="1913">
                        <c:v>4.9710982658959499E-2</c:v>
                      </c:pt>
                      <c:pt idx="1914">
                        <c:v>4.9710982658959499E-2</c:v>
                      </c:pt>
                      <c:pt idx="1915">
                        <c:v>4.9710982658959499E-2</c:v>
                      </c:pt>
                      <c:pt idx="1916">
                        <c:v>4.9710982658959499E-2</c:v>
                      </c:pt>
                      <c:pt idx="1917">
                        <c:v>4.9710982658959499E-2</c:v>
                      </c:pt>
                      <c:pt idx="1918">
                        <c:v>4.9710982658959499E-2</c:v>
                      </c:pt>
                      <c:pt idx="1919">
                        <c:v>4.9710982658959499E-2</c:v>
                      </c:pt>
                      <c:pt idx="1920">
                        <c:v>4.9710982658959499E-2</c:v>
                      </c:pt>
                      <c:pt idx="1921">
                        <c:v>4.9710982658959499E-2</c:v>
                      </c:pt>
                      <c:pt idx="1922">
                        <c:v>4.9132947976878602E-2</c:v>
                      </c:pt>
                      <c:pt idx="1923">
                        <c:v>4.9132947976878602E-2</c:v>
                      </c:pt>
                      <c:pt idx="1924">
                        <c:v>4.9132947976878602E-2</c:v>
                      </c:pt>
                      <c:pt idx="1925">
                        <c:v>4.8554913294797698E-2</c:v>
                      </c:pt>
                      <c:pt idx="1926">
                        <c:v>4.8554913294797698E-2</c:v>
                      </c:pt>
                      <c:pt idx="1927">
                        <c:v>4.8554913294797698E-2</c:v>
                      </c:pt>
                      <c:pt idx="1928">
                        <c:v>4.8554913294797698E-2</c:v>
                      </c:pt>
                      <c:pt idx="1929">
                        <c:v>4.8554913294797698E-2</c:v>
                      </c:pt>
                      <c:pt idx="1930">
                        <c:v>4.7976878612716801E-2</c:v>
                      </c:pt>
                      <c:pt idx="1931">
                        <c:v>4.7976878612716801E-2</c:v>
                      </c:pt>
                      <c:pt idx="1932">
                        <c:v>4.7398843930635801E-2</c:v>
                      </c:pt>
                      <c:pt idx="1933">
                        <c:v>4.6820809248554897E-2</c:v>
                      </c:pt>
                      <c:pt idx="1934">
                        <c:v>4.6242774566474E-2</c:v>
                      </c:pt>
                      <c:pt idx="1935">
                        <c:v>4.5664739884393103E-2</c:v>
                      </c:pt>
                      <c:pt idx="1936">
                        <c:v>4.5664739884393103E-2</c:v>
                      </c:pt>
                      <c:pt idx="1937">
                        <c:v>4.6242774566474E-2</c:v>
                      </c:pt>
                      <c:pt idx="1938">
                        <c:v>4.6242774566474E-2</c:v>
                      </c:pt>
                      <c:pt idx="1939">
                        <c:v>4.6242774566474E-2</c:v>
                      </c:pt>
                      <c:pt idx="1940">
                        <c:v>4.6820809248554897E-2</c:v>
                      </c:pt>
                      <c:pt idx="1941">
                        <c:v>4.6820809248554897E-2</c:v>
                      </c:pt>
                      <c:pt idx="1942">
                        <c:v>4.6820809248554897E-2</c:v>
                      </c:pt>
                      <c:pt idx="1943">
                        <c:v>4.6820809248554897E-2</c:v>
                      </c:pt>
                      <c:pt idx="1944">
                        <c:v>4.7398843930635801E-2</c:v>
                      </c:pt>
                      <c:pt idx="1945">
                        <c:v>4.7398843930635801E-2</c:v>
                      </c:pt>
                      <c:pt idx="1946">
                        <c:v>4.7398843930635801E-2</c:v>
                      </c:pt>
                      <c:pt idx="1947">
                        <c:v>4.8554913294797698E-2</c:v>
                      </c:pt>
                      <c:pt idx="1948">
                        <c:v>5.02890173410405E-2</c:v>
                      </c:pt>
                      <c:pt idx="1949">
                        <c:v>5.14450867052023E-2</c:v>
                      </c:pt>
                      <c:pt idx="1950">
                        <c:v>5.0867052023121397E-2</c:v>
                      </c:pt>
                      <c:pt idx="1951">
                        <c:v>4.9710982658959499E-2</c:v>
                      </c:pt>
                      <c:pt idx="1952">
                        <c:v>4.7976878612716801E-2</c:v>
                      </c:pt>
                      <c:pt idx="1953">
                        <c:v>4.6820809248554897E-2</c:v>
                      </c:pt>
                      <c:pt idx="1954">
                        <c:v>4.5664739884393103E-2</c:v>
                      </c:pt>
                      <c:pt idx="1955">
                        <c:v>4.5086705202312102E-2</c:v>
                      </c:pt>
                      <c:pt idx="1956">
                        <c:v>4.5086705202312102E-2</c:v>
                      </c:pt>
                      <c:pt idx="1957">
                        <c:v>4.4508670520231199E-2</c:v>
                      </c:pt>
                      <c:pt idx="1958">
                        <c:v>4.4508670520231199E-2</c:v>
                      </c:pt>
                      <c:pt idx="1959">
                        <c:v>4.4508670520231199E-2</c:v>
                      </c:pt>
                      <c:pt idx="1960">
                        <c:v>4.5086705202312102E-2</c:v>
                      </c:pt>
                      <c:pt idx="1961">
                        <c:v>4.5086705202312102E-2</c:v>
                      </c:pt>
                      <c:pt idx="1962">
                        <c:v>4.5086705202312102E-2</c:v>
                      </c:pt>
                      <c:pt idx="1963">
                        <c:v>4.4508670520231199E-2</c:v>
                      </c:pt>
                      <c:pt idx="1964">
                        <c:v>4.3930635838150302E-2</c:v>
                      </c:pt>
                      <c:pt idx="1965">
                        <c:v>4.3352601156069398E-2</c:v>
                      </c:pt>
                      <c:pt idx="1966">
                        <c:v>4.21965317919075E-2</c:v>
                      </c:pt>
                      <c:pt idx="1967">
                        <c:v>4.21965317919075E-2</c:v>
                      </c:pt>
                      <c:pt idx="1968">
                        <c:v>4.1618497109826597E-2</c:v>
                      </c:pt>
                      <c:pt idx="1969">
                        <c:v>4.1618497109826597E-2</c:v>
                      </c:pt>
                      <c:pt idx="1970">
                        <c:v>4.10404624277457E-2</c:v>
                      </c:pt>
                      <c:pt idx="1971">
                        <c:v>4.10404624277457E-2</c:v>
                      </c:pt>
                      <c:pt idx="1972">
                        <c:v>4.10404624277457E-2</c:v>
                      </c:pt>
                      <c:pt idx="1973">
                        <c:v>4.0462427745664699E-2</c:v>
                      </c:pt>
                      <c:pt idx="1974">
                        <c:v>3.9884393063583802E-2</c:v>
                      </c:pt>
                      <c:pt idx="1975">
                        <c:v>3.9884393063583802E-2</c:v>
                      </c:pt>
                      <c:pt idx="1976">
                        <c:v>3.9884393063583802E-2</c:v>
                      </c:pt>
                      <c:pt idx="1977">
                        <c:v>3.9884393063583802E-2</c:v>
                      </c:pt>
                      <c:pt idx="1978">
                        <c:v>3.9884393063583802E-2</c:v>
                      </c:pt>
                      <c:pt idx="1979">
                        <c:v>3.9306358381502898E-2</c:v>
                      </c:pt>
                      <c:pt idx="1980">
                        <c:v>3.9306358381502898E-2</c:v>
                      </c:pt>
                      <c:pt idx="1981">
                        <c:v>3.9306358381502898E-2</c:v>
                      </c:pt>
                      <c:pt idx="1982">
                        <c:v>3.9306358381502898E-2</c:v>
                      </c:pt>
                      <c:pt idx="1983">
                        <c:v>3.9306358381502898E-2</c:v>
                      </c:pt>
                      <c:pt idx="1984">
                        <c:v>3.9306358381502898E-2</c:v>
                      </c:pt>
                      <c:pt idx="1985">
                        <c:v>3.9306358381502898E-2</c:v>
                      </c:pt>
                      <c:pt idx="1986">
                        <c:v>3.9306358381502898E-2</c:v>
                      </c:pt>
                      <c:pt idx="1987">
                        <c:v>3.9884393063583802E-2</c:v>
                      </c:pt>
                      <c:pt idx="1988">
                        <c:v>4.0462427745664699E-2</c:v>
                      </c:pt>
                      <c:pt idx="1989">
                        <c:v>4.0462427745664699E-2</c:v>
                      </c:pt>
                      <c:pt idx="1990">
                        <c:v>4.0462427745664699E-2</c:v>
                      </c:pt>
                      <c:pt idx="1991">
                        <c:v>4.0462427745664699E-2</c:v>
                      </c:pt>
                      <c:pt idx="1992">
                        <c:v>3.9306358381502898E-2</c:v>
                      </c:pt>
                      <c:pt idx="1993">
                        <c:v>3.8150289017341001E-2</c:v>
                      </c:pt>
                      <c:pt idx="1994">
                        <c:v>3.69942196531792E-2</c:v>
                      </c:pt>
                      <c:pt idx="1995">
                        <c:v>3.69942196531792E-2</c:v>
                      </c:pt>
                      <c:pt idx="1996">
                        <c:v>3.8150289017341001E-2</c:v>
                      </c:pt>
                      <c:pt idx="1997">
                        <c:v>3.8728323699422001E-2</c:v>
                      </c:pt>
                      <c:pt idx="1998">
                        <c:v>3.8728323699422001E-2</c:v>
                      </c:pt>
                      <c:pt idx="1999">
                        <c:v>3.9306358381502898E-2</c:v>
                      </c:pt>
                      <c:pt idx="2000">
                        <c:v>3.9306358381502898E-2</c:v>
                      </c:pt>
                      <c:pt idx="2001">
                        <c:v>3.9884393063583802E-2</c:v>
                      </c:pt>
                      <c:pt idx="2002">
                        <c:v>4.0462427745664699E-2</c:v>
                      </c:pt>
                      <c:pt idx="2003">
                        <c:v>4.10404624277457E-2</c:v>
                      </c:pt>
                      <c:pt idx="2004">
                        <c:v>4.10404624277457E-2</c:v>
                      </c:pt>
                      <c:pt idx="2005">
                        <c:v>4.10404624277457E-2</c:v>
                      </c:pt>
                      <c:pt idx="2006">
                        <c:v>4.0462427745664699E-2</c:v>
                      </c:pt>
                      <c:pt idx="2007">
                        <c:v>3.9884393063583802E-2</c:v>
                      </c:pt>
                      <c:pt idx="2008">
                        <c:v>3.9884393063583802E-2</c:v>
                      </c:pt>
                      <c:pt idx="2009">
                        <c:v>4.0462427745664699E-2</c:v>
                      </c:pt>
                      <c:pt idx="2010">
                        <c:v>4.1618497109826597E-2</c:v>
                      </c:pt>
                      <c:pt idx="2011">
                        <c:v>4.21965317919075E-2</c:v>
                      </c:pt>
                      <c:pt idx="2012">
                        <c:v>4.21965317919075E-2</c:v>
                      </c:pt>
                      <c:pt idx="2013">
                        <c:v>4.21965317919075E-2</c:v>
                      </c:pt>
                      <c:pt idx="2014">
                        <c:v>4.21965317919075E-2</c:v>
                      </c:pt>
                      <c:pt idx="2015">
                        <c:v>4.2774566473988397E-2</c:v>
                      </c:pt>
                      <c:pt idx="2016">
                        <c:v>4.3930635838150302E-2</c:v>
                      </c:pt>
                      <c:pt idx="2017">
                        <c:v>4.4508670520231199E-2</c:v>
                      </c:pt>
                      <c:pt idx="2018">
                        <c:v>4.5086705202312102E-2</c:v>
                      </c:pt>
                      <c:pt idx="2019">
                        <c:v>4.5086705202312102E-2</c:v>
                      </c:pt>
                      <c:pt idx="2020">
                        <c:v>4.4508670520231199E-2</c:v>
                      </c:pt>
                      <c:pt idx="2021">
                        <c:v>4.2774566473988397E-2</c:v>
                      </c:pt>
                      <c:pt idx="2022">
                        <c:v>4.0462427745664699E-2</c:v>
                      </c:pt>
                      <c:pt idx="2023">
                        <c:v>3.8150289017341001E-2</c:v>
                      </c:pt>
                      <c:pt idx="2024">
                        <c:v>3.69942196531792E-2</c:v>
                      </c:pt>
                      <c:pt idx="2025">
                        <c:v>3.6416184971098303E-2</c:v>
                      </c:pt>
                      <c:pt idx="2026">
                        <c:v>3.6416184971098303E-2</c:v>
                      </c:pt>
                      <c:pt idx="2027">
                        <c:v>3.6416184971098303E-2</c:v>
                      </c:pt>
                      <c:pt idx="2028">
                        <c:v>3.6416184971098303E-2</c:v>
                      </c:pt>
                      <c:pt idx="2029">
                        <c:v>3.5838150289017302E-2</c:v>
                      </c:pt>
                      <c:pt idx="2030">
                        <c:v>3.5838150289017302E-2</c:v>
                      </c:pt>
                      <c:pt idx="2031">
                        <c:v>3.5838150289017302E-2</c:v>
                      </c:pt>
                      <c:pt idx="2032">
                        <c:v>3.5838150289017302E-2</c:v>
                      </c:pt>
                      <c:pt idx="2033">
                        <c:v>3.6416184971098303E-2</c:v>
                      </c:pt>
                      <c:pt idx="2034">
                        <c:v>3.6416184971098303E-2</c:v>
                      </c:pt>
                      <c:pt idx="2035">
                        <c:v>3.69942196531792E-2</c:v>
                      </c:pt>
                      <c:pt idx="2036">
                        <c:v>3.7572254335260097E-2</c:v>
                      </c:pt>
                      <c:pt idx="2037">
                        <c:v>3.7572254335260097E-2</c:v>
                      </c:pt>
                      <c:pt idx="2038">
                        <c:v>3.7572254335260097E-2</c:v>
                      </c:pt>
                      <c:pt idx="2039">
                        <c:v>3.69942196531792E-2</c:v>
                      </c:pt>
                      <c:pt idx="2040">
                        <c:v>3.69942196531792E-2</c:v>
                      </c:pt>
                      <c:pt idx="2041">
                        <c:v>3.6416184971098303E-2</c:v>
                      </c:pt>
                      <c:pt idx="2042">
                        <c:v>3.5838150289017302E-2</c:v>
                      </c:pt>
                      <c:pt idx="2043">
                        <c:v>3.5838150289017302E-2</c:v>
                      </c:pt>
                      <c:pt idx="2044">
                        <c:v>3.6416184971098303E-2</c:v>
                      </c:pt>
                      <c:pt idx="2045">
                        <c:v>3.6416184971098303E-2</c:v>
                      </c:pt>
                      <c:pt idx="2046">
                        <c:v>3.69942196531792E-2</c:v>
                      </c:pt>
                      <c:pt idx="2047">
                        <c:v>3.7572254335260097E-2</c:v>
                      </c:pt>
                      <c:pt idx="2048">
                        <c:v>3.8150289017341001E-2</c:v>
                      </c:pt>
                      <c:pt idx="2049">
                        <c:v>3.8150289017341001E-2</c:v>
                      </c:pt>
                      <c:pt idx="2050">
                        <c:v>3.8728323699422001E-2</c:v>
                      </c:pt>
                      <c:pt idx="2051">
                        <c:v>3.9306358381502898E-2</c:v>
                      </c:pt>
                      <c:pt idx="2052">
                        <c:v>3.9306358381502898E-2</c:v>
                      </c:pt>
                      <c:pt idx="2053">
                        <c:v>3.9306358381502898E-2</c:v>
                      </c:pt>
                      <c:pt idx="2054">
                        <c:v>3.8728323699422001E-2</c:v>
                      </c:pt>
                      <c:pt idx="2055">
                        <c:v>3.8728323699422001E-2</c:v>
                      </c:pt>
                      <c:pt idx="2056">
                        <c:v>3.8728323699422001E-2</c:v>
                      </c:pt>
                      <c:pt idx="2057">
                        <c:v>3.8728323699422001E-2</c:v>
                      </c:pt>
                      <c:pt idx="2058">
                        <c:v>3.8728323699422001E-2</c:v>
                      </c:pt>
                      <c:pt idx="2059">
                        <c:v>3.9306358381502898E-2</c:v>
                      </c:pt>
                      <c:pt idx="2060">
                        <c:v>3.9306358381502898E-2</c:v>
                      </c:pt>
                      <c:pt idx="2061">
                        <c:v>3.9884393063583802E-2</c:v>
                      </c:pt>
                      <c:pt idx="2062">
                        <c:v>3.9306358381502898E-2</c:v>
                      </c:pt>
                      <c:pt idx="2063">
                        <c:v>3.9306358381502898E-2</c:v>
                      </c:pt>
                      <c:pt idx="2064">
                        <c:v>3.9306358381502898E-2</c:v>
                      </c:pt>
                      <c:pt idx="2065">
                        <c:v>3.9306358381502898E-2</c:v>
                      </c:pt>
                      <c:pt idx="2066">
                        <c:v>3.9306358381502898E-2</c:v>
                      </c:pt>
                      <c:pt idx="2067">
                        <c:v>3.9306358381502898E-2</c:v>
                      </c:pt>
                      <c:pt idx="2068">
                        <c:v>3.8728323699422001E-2</c:v>
                      </c:pt>
                      <c:pt idx="2069">
                        <c:v>3.8728323699422001E-2</c:v>
                      </c:pt>
                      <c:pt idx="2070">
                        <c:v>3.8728323699422001E-2</c:v>
                      </c:pt>
                      <c:pt idx="2071">
                        <c:v>3.9306358381502898E-2</c:v>
                      </c:pt>
                      <c:pt idx="2072">
                        <c:v>3.9306358381502898E-2</c:v>
                      </c:pt>
                      <c:pt idx="2073">
                        <c:v>3.9306358381502898E-2</c:v>
                      </c:pt>
                      <c:pt idx="2074">
                        <c:v>3.9306358381502898E-2</c:v>
                      </c:pt>
                      <c:pt idx="2075">
                        <c:v>3.9306358381502898E-2</c:v>
                      </c:pt>
                      <c:pt idx="2076">
                        <c:v>3.9884393063583802E-2</c:v>
                      </c:pt>
                      <c:pt idx="2077">
                        <c:v>3.9884393063583802E-2</c:v>
                      </c:pt>
                      <c:pt idx="2078">
                        <c:v>3.9884393063583802E-2</c:v>
                      </c:pt>
                      <c:pt idx="2079">
                        <c:v>4.0462427745664699E-2</c:v>
                      </c:pt>
                      <c:pt idx="2080">
                        <c:v>4.0462427745664699E-2</c:v>
                      </c:pt>
                      <c:pt idx="2081">
                        <c:v>4.0462427745664699E-2</c:v>
                      </c:pt>
                      <c:pt idx="2082">
                        <c:v>3.9884393063583802E-2</c:v>
                      </c:pt>
                      <c:pt idx="2083">
                        <c:v>4.0462427745664699E-2</c:v>
                      </c:pt>
                      <c:pt idx="2084">
                        <c:v>4.0462427745664699E-2</c:v>
                      </c:pt>
                      <c:pt idx="2085">
                        <c:v>4.0462427745664699E-2</c:v>
                      </c:pt>
                      <c:pt idx="2086">
                        <c:v>4.0462427745664699E-2</c:v>
                      </c:pt>
                      <c:pt idx="2087">
                        <c:v>4.0462427745664699E-2</c:v>
                      </c:pt>
                      <c:pt idx="2088">
                        <c:v>4.0462427745664699E-2</c:v>
                      </c:pt>
                      <c:pt idx="2089">
                        <c:v>4.0462427745664699E-2</c:v>
                      </c:pt>
                      <c:pt idx="2090">
                        <c:v>4.0462427745664699E-2</c:v>
                      </c:pt>
                      <c:pt idx="2091">
                        <c:v>4.0462427745664699E-2</c:v>
                      </c:pt>
                      <c:pt idx="2092">
                        <c:v>4.0462427745664699E-2</c:v>
                      </c:pt>
                      <c:pt idx="2093">
                        <c:v>3.9884393063583802E-2</c:v>
                      </c:pt>
                      <c:pt idx="2094">
                        <c:v>3.9884393063583802E-2</c:v>
                      </c:pt>
                      <c:pt idx="2095">
                        <c:v>3.9884393063583802E-2</c:v>
                      </c:pt>
                      <c:pt idx="2096">
                        <c:v>3.9884393063583802E-2</c:v>
                      </c:pt>
                      <c:pt idx="2097">
                        <c:v>3.9884393063583802E-2</c:v>
                      </c:pt>
                      <c:pt idx="2098">
                        <c:v>3.9884393063583802E-2</c:v>
                      </c:pt>
                      <c:pt idx="2099">
                        <c:v>3.9884393063583802E-2</c:v>
                      </c:pt>
                      <c:pt idx="2100">
                        <c:v>3.9884393063583802E-2</c:v>
                      </c:pt>
                      <c:pt idx="2101">
                        <c:v>3.9884393063583802E-2</c:v>
                      </c:pt>
                      <c:pt idx="2102">
                        <c:v>3.9884393063583802E-2</c:v>
                      </c:pt>
                      <c:pt idx="2103">
                        <c:v>4.0462427745664699E-2</c:v>
                      </c:pt>
                      <c:pt idx="2104">
                        <c:v>4.0462427745664699E-2</c:v>
                      </c:pt>
                      <c:pt idx="2105">
                        <c:v>4.0462427745664699E-2</c:v>
                      </c:pt>
                      <c:pt idx="2106">
                        <c:v>3.9884393063583802E-2</c:v>
                      </c:pt>
                      <c:pt idx="2107">
                        <c:v>3.9884393063583802E-2</c:v>
                      </c:pt>
                      <c:pt idx="2108">
                        <c:v>4.0462427745664699E-2</c:v>
                      </c:pt>
                      <c:pt idx="2109">
                        <c:v>3.9884393063583802E-2</c:v>
                      </c:pt>
                      <c:pt idx="2110">
                        <c:v>3.9884393063583802E-2</c:v>
                      </c:pt>
                      <c:pt idx="2111">
                        <c:v>3.9884393063583802E-2</c:v>
                      </c:pt>
                      <c:pt idx="2112">
                        <c:v>3.9306358381502898E-2</c:v>
                      </c:pt>
                      <c:pt idx="2113">
                        <c:v>3.9306358381502898E-2</c:v>
                      </c:pt>
                      <c:pt idx="2114">
                        <c:v>3.9306358381502898E-2</c:v>
                      </c:pt>
                      <c:pt idx="2115">
                        <c:v>3.9306358381502898E-2</c:v>
                      </c:pt>
                      <c:pt idx="2116">
                        <c:v>3.9884393063583802E-2</c:v>
                      </c:pt>
                      <c:pt idx="2117">
                        <c:v>3.9884393063583802E-2</c:v>
                      </c:pt>
                      <c:pt idx="2118">
                        <c:v>3.9884393063583802E-2</c:v>
                      </c:pt>
                      <c:pt idx="2119">
                        <c:v>3.9884393063583802E-2</c:v>
                      </c:pt>
                      <c:pt idx="2120">
                        <c:v>3.9884393063583802E-2</c:v>
                      </c:pt>
                      <c:pt idx="2121">
                        <c:v>3.9884393063583802E-2</c:v>
                      </c:pt>
                      <c:pt idx="2122">
                        <c:v>3.9306358381502898E-2</c:v>
                      </c:pt>
                      <c:pt idx="2123">
                        <c:v>3.9306358381502898E-2</c:v>
                      </c:pt>
                      <c:pt idx="2124">
                        <c:v>3.9884393063583802E-2</c:v>
                      </c:pt>
                      <c:pt idx="2125">
                        <c:v>3.9884393063583802E-2</c:v>
                      </c:pt>
                      <c:pt idx="2126">
                        <c:v>3.9884393063583802E-2</c:v>
                      </c:pt>
                      <c:pt idx="2127">
                        <c:v>3.9884393063583802E-2</c:v>
                      </c:pt>
                      <c:pt idx="2128">
                        <c:v>3.9884393063583802E-2</c:v>
                      </c:pt>
                      <c:pt idx="2129">
                        <c:v>3.9884393063583802E-2</c:v>
                      </c:pt>
                      <c:pt idx="2130">
                        <c:v>3.9884393063583802E-2</c:v>
                      </c:pt>
                      <c:pt idx="2131">
                        <c:v>3.9884393063583802E-2</c:v>
                      </c:pt>
                      <c:pt idx="2132">
                        <c:v>3.9884393063583802E-2</c:v>
                      </c:pt>
                      <c:pt idx="2133">
                        <c:v>3.9884393063583802E-2</c:v>
                      </c:pt>
                      <c:pt idx="2134">
                        <c:v>3.9306358381502898E-2</c:v>
                      </c:pt>
                      <c:pt idx="2135">
                        <c:v>3.9306358381502898E-2</c:v>
                      </c:pt>
                      <c:pt idx="2136">
                        <c:v>3.9306358381502898E-2</c:v>
                      </c:pt>
                      <c:pt idx="2137">
                        <c:v>3.9306358381502898E-2</c:v>
                      </c:pt>
                      <c:pt idx="2138">
                        <c:v>3.9306358381502898E-2</c:v>
                      </c:pt>
                      <c:pt idx="2139">
                        <c:v>3.9306358381502898E-2</c:v>
                      </c:pt>
                      <c:pt idx="2140">
                        <c:v>3.9884393063583802E-2</c:v>
                      </c:pt>
                      <c:pt idx="2141">
                        <c:v>3.9884393063583802E-2</c:v>
                      </c:pt>
                      <c:pt idx="2142">
                        <c:v>3.9306358381502898E-2</c:v>
                      </c:pt>
                      <c:pt idx="2143">
                        <c:v>3.9306358381502898E-2</c:v>
                      </c:pt>
                      <c:pt idx="2144">
                        <c:v>3.9306358381502898E-2</c:v>
                      </c:pt>
                      <c:pt idx="2145">
                        <c:v>3.9306358381502898E-2</c:v>
                      </c:pt>
                      <c:pt idx="2146">
                        <c:v>3.9306358381502898E-2</c:v>
                      </c:pt>
                      <c:pt idx="2147">
                        <c:v>3.9306358381502898E-2</c:v>
                      </c:pt>
                      <c:pt idx="2148">
                        <c:v>3.9306358381502898E-2</c:v>
                      </c:pt>
                      <c:pt idx="2149">
                        <c:v>3.9306358381502898E-2</c:v>
                      </c:pt>
                      <c:pt idx="2150">
                        <c:v>3.9306358381502898E-2</c:v>
                      </c:pt>
                      <c:pt idx="2151">
                        <c:v>3.9884393063583802E-2</c:v>
                      </c:pt>
                      <c:pt idx="2152">
                        <c:v>3.9884393063583802E-2</c:v>
                      </c:pt>
                      <c:pt idx="2153">
                        <c:v>3.9884393063583802E-2</c:v>
                      </c:pt>
                      <c:pt idx="2154">
                        <c:v>3.9884393063583802E-2</c:v>
                      </c:pt>
                      <c:pt idx="2155">
                        <c:v>3.9884393063583802E-2</c:v>
                      </c:pt>
                      <c:pt idx="2156">
                        <c:v>3.9884393063583802E-2</c:v>
                      </c:pt>
                      <c:pt idx="2157">
                        <c:v>3.9884393063583802E-2</c:v>
                      </c:pt>
                      <c:pt idx="2158">
                        <c:v>3.9884393063583802E-2</c:v>
                      </c:pt>
                      <c:pt idx="2159">
                        <c:v>3.9884393063583802E-2</c:v>
                      </c:pt>
                      <c:pt idx="2160">
                        <c:v>3.9884393063583802E-2</c:v>
                      </c:pt>
                      <c:pt idx="2161">
                        <c:v>3.9884393063583802E-2</c:v>
                      </c:pt>
                      <c:pt idx="2162">
                        <c:v>3.9884393063583802E-2</c:v>
                      </c:pt>
                      <c:pt idx="2163">
                        <c:v>3.9884393063583802E-2</c:v>
                      </c:pt>
                      <c:pt idx="2164">
                        <c:v>3.9884393063583802E-2</c:v>
                      </c:pt>
                      <c:pt idx="2165">
                        <c:v>3.9884393063583802E-2</c:v>
                      </c:pt>
                      <c:pt idx="2166">
                        <c:v>3.9884393063583802E-2</c:v>
                      </c:pt>
                      <c:pt idx="2167">
                        <c:v>3.9884393063583802E-2</c:v>
                      </c:pt>
                      <c:pt idx="2168">
                        <c:v>3.9884393063583802E-2</c:v>
                      </c:pt>
                      <c:pt idx="2169">
                        <c:v>3.9884393063583802E-2</c:v>
                      </c:pt>
                      <c:pt idx="2170">
                        <c:v>3.9884393063583802E-2</c:v>
                      </c:pt>
                      <c:pt idx="2171">
                        <c:v>3.9884393063583802E-2</c:v>
                      </c:pt>
                      <c:pt idx="2172">
                        <c:v>3.9884393063583802E-2</c:v>
                      </c:pt>
                      <c:pt idx="2173">
                        <c:v>3.9884393063583802E-2</c:v>
                      </c:pt>
                      <c:pt idx="2174">
                        <c:v>3.9884393063583802E-2</c:v>
                      </c:pt>
                      <c:pt idx="2175">
                        <c:v>4.0462427745664699E-2</c:v>
                      </c:pt>
                      <c:pt idx="2176">
                        <c:v>4.0462427745664699E-2</c:v>
                      </c:pt>
                      <c:pt idx="2177">
                        <c:v>4.0462427745664699E-2</c:v>
                      </c:pt>
                      <c:pt idx="2178">
                        <c:v>4.0462427745664699E-2</c:v>
                      </c:pt>
                      <c:pt idx="2179">
                        <c:v>4.0462427745664699E-2</c:v>
                      </c:pt>
                      <c:pt idx="2180">
                        <c:v>4.0462427745664699E-2</c:v>
                      </c:pt>
                      <c:pt idx="2181">
                        <c:v>3.9884393063583802E-2</c:v>
                      </c:pt>
                      <c:pt idx="2182">
                        <c:v>3.9884393063583802E-2</c:v>
                      </c:pt>
                      <c:pt idx="2183">
                        <c:v>3.9306358381502898E-2</c:v>
                      </c:pt>
                      <c:pt idx="2184">
                        <c:v>3.9884393063583802E-2</c:v>
                      </c:pt>
                      <c:pt idx="2185">
                        <c:v>3.9884393063583802E-2</c:v>
                      </c:pt>
                      <c:pt idx="2186">
                        <c:v>3.9884393063583802E-2</c:v>
                      </c:pt>
                      <c:pt idx="2187">
                        <c:v>4.0462427745664699E-2</c:v>
                      </c:pt>
                      <c:pt idx="2188">
                        <c:v>4.10404624277457E-2</c:v>
                      </c:pt>
                      <c:pt idx="2189">
                        <c:v>4.10404624277457E-2</c:v>
                      </c:pt>
                      <c:pt idx="2190">
                        <c:v>4.0462427745664699E-2</c:v>
                      </c:pt>
                      <c:pt idx="2191">
                        <c:v>4.10404624277457E-2</c:v>
                      </c:pt>
                      <c:pt idx="2192">
                        <c:v>4.10404624277457E-2</c:v>
                      </c:pt>
                      <c:pt idx="2193">
                        <c:v>4.10404624277457E-2</c:v>
                      </c:pt>
                      <c:pt idx="2194">
                        <c:v>4.10404624277457E-2</c:v>
                      </c:pt>
                      <c:pt idx="2195">
                        <c:v>4.10404624277457E-2</c:v>
                      </c:pt>
                      <c:pt idx="2196">
                        <c:v>4.10404624277457E-2</c:v>
                      </c:pt>
                      <c:pt idx="2197">
                        <c:v>4.1618497109826597E-2</c:v>
                      </c:pt>
                      <c:pt idx="2198">
                        <c:v>4.1618497109826597E-2</c:v>
                      </c:pt>
                      <c:pt idx="2199">
                        <c:v>4.1618497109826597E-2</c:v>
                      </c:pt>
                      <c:pt idx="2200">
                        <c:v>4.1618497109826597E-2</c:v>
                      </c:pt>
                      <c:pt idx="2201">
                        <c:v>4.1618497109826597E-2</c:v>
                      </c:pt>
                      <c:pt idx="2202">
                        <c:v>4.1618497109826597E-2</c:v>
                      </c:pt>
                      <c:pt idx="2203">
                        <c:v>4.1618497109826597E-2</c:v>
                      </c:pt>
                      <c:pt idx="2204">
                        <c:v>4.1618497109826597E-2</c:v>
                      </c:pt>
                      <c:pt idx="2205">
                        <c:v>4.21965317919075E-2</c:v>
                      </c:pt>
                      <c:pt idx="2206">
                        <c:v>4.21965317919075E-2</c:v>
                      </c:pt>
                      <c:pt idx="2207">
                        <c:v>4.21965317919075E-2</c:v>
                      </c:pt>
                      <c:pt idx="2208">
                        <c:v>4.21965317919075E-2</c:v>
                      </c:pt>
                      <c:pt idx="2209">
                        <c:v>4.21965317919075E-2</c:v>
                      </c:pt>
                      <c:pt idx="2210">
                        <c:v>4.21965317919075E-2</c:v>
                      </c:pt>
                      <c:pt idx="2211">
                        <c:v>4.21965317919075E-2</c:v>
                      </c:pt>
                      <c:pt idx="2212">
                        <c:v>4.21965317919075E-2</c:v>
                      </c:pt>
                      <c:pt idx="2213">
                        <c:v>4.21965317919075E-2</c:v>
                      </c:pt>
                      <c:pt idx="2214">
                        <c:v>4.21965317919075E-2</c:v>
                      </c:pt>
                      <c:pt idx="2215">
                        <c:v>4.21965317919075E-2</c:v>
                      </c:pt>
                      <c:pt idx="2216">
                        <c:v>4.2774566473988397E-2</c:v>
                      </c:pt>
                      <c:pt idx="2217">
                        <c:v>4.2774566473988397E-2</c:v>
                      </c:pt>
                      <c:pt idx="2218">
                        <c:v>4.2774566473988397E-2</c:v>
                      </c:pt>
                      <c:pt idx="2219">
                        <c:v>4.2774566473988397E-2</c:v>
                      </c:pt>
                      <c:pt idx="2220">
                        <c:v>4.2774566473988397E-2</c:v>
                      </c:pt>
                      <c:pt idx="2221">
                        <c:v>4.2774566473988397E-2</c:v>
                      </c:pt>
                      <c:pt idx="2222">
                        <c:v>4.2774566473988397E-2</c:v>
                      </c:pt>
                      <c:pt idx="2223">
                        <c:v>4.2774566473988397E-2</c:v>
                      </c:pt>
                      <c:pt idx="2224">
                        <c:v>4.2774566473988397E-2</c:v>
                      </c:pt>
                      <c:pt idx="2225">
                        <c:v>4.3352601156069398E-2</c:v>
                      </c:pt>
                      <c:pt idx="2226">
                        <c:v>4.3352601156069398E-2</c:v>
                      </c:pt>
                      <c:pt idx="2227">
                        <c:v>4.3352601156069398E-2</c:v>
                      </c:pt>
                      <c:pt idx="2228">
                        <c:v>4.3352601156069398E-2</c:v>
                      </c:pt>
                      <c:pt idx="2229">
                        <c:v>4.3352601156069398E-2</c:v>
                      </c:pt>
                      <c:pt idx="2230">
                        <c:v>4.3352601156069398E-2</c:v>
                      </c:pt>
                      <c:pt idx="2231">
                        <c:v>4.3352601156069398E-2</c:v>
                      </c:pt>
                      <c:pt idx="2232">
                        <c:v>4.3352601156069398E-2</c:v>
                      </c:pt>
                      <c:pt idx="2233">
                        <c:v>4.3352601156069398E-2</c:v>
                      </c:pt>
                      <c:pt idx="2234">
                        <c:v>4.3352601156069398E-2</c:v>
                      </c:pt>
                      <c:pt idx="2235">
                        <c:v>4.3930635838150302E-2</c:v>
                      </c:pt>
                      <c:pt idx="2236">
                        <c:v>4.3930635838150302E-2</c:v>
                      </c:pt>
                      <c:pt idx="2237">
                        <c:v>4.3930635838150302E-2</c:v>
                      </c:pt>
                      <c:pt idx="2238">
                        <c:v>4.3930635838150302E-2</c:v>
                      </c:pt>
                      <c:pt idx="2239">
                        <c:v>4.3930635838150302E-2</c:v>
                      </c:pt>
                      <c:pt idx="2240">
                        <c:v>4.4508670520231199E-2</c:v>
                      </c:pt>
                      <c:pt idx="2241">
                        <c:v>4.4508670520231199E-2</c:v>
                      </c:pt>
                      <c:pt idx="2242">
                        <c:v>4.4508670520231199E-2</c:v>
                      </c:pt>
                      <c:pt idx="2243">
                        <c:v>4.4508670520231199E-2</c:v>
                      </c:pt>
                      <c:pt idx="2244">
                        <c:v>4.5086705202312102E-2</c:v>
                      </c:pt>
                      <c:pt idx="2245">
                        <c:v>4.5086705202312102E-2</c:v>
                      </c:pt>
                      <c:pt idx="2246">
                        <c:v>4.5086705202312102E-2</c:v>
                      </c:pt>
                      <c:pt idx="2247">
                        <c:v>4.5664739884393103E-2</c:v>
                      </c:pt>
                      <c:pt idx="2248">
                        <c:v>4.6242774566474E-2</c:v>
                      </c:pt>
                      <c:pt idx="2249">
                        <c:v>4.6820809248554897E-2</c:v>
                      </c:pt>
                      <c:pt idx="2250">
                        <c:v>4.6820809248554897E-2</c:v>
                      </c:pt>
                      <c:pt idx="2251">
                        <c:v>4.6820809248554897E-2</c:v>
                      </c:pt>
                      <c:pt idx="2252">
                        <c:v>4.6820809248554897E-2</c:v>
                      </c:pt>
                      <c:pt idx="2253">
                        <c:v>4.6820809248554897E-2</c:v>
                      </c:pt>
                      <c:pt idx="2254">
                        <c:v>4.7398843930635801E-2</c:v>
                      </c:pt>
                      <c:pt idx="2255">
                        <c:v>4.7398843930635801E-2</c:v>
                      </c:pt>
                      <c:pt idx="2256">
                        <c:v>4.7976878612716801E-2</c:v>
                      </c:pt>
                      <c:pt idx="2257">
                        <c:v>4.7976878612716801E-2</c:v>
                      </c:pt>
                      <c:pt idx="2258">
                        <c:v>4.8554913294797698E-2</c:v>
                      </c:pt>
                      <c:pt idx="2259">
                        <c:v>4.8554913294797698E-2</c:v>
                      </c:pt>
                      <c:pt idx="2260">
                        <c:v>4.8554913294797698E-2</c:v>
                      </c:pt>
                      <c:pt idx="2261">
                        <c:v>4.9132947976878602E-2</c:v>
                      </c:pt>
                      <c:pt idx="2262">
                        <c:v>4.9132947976878602E-2</c:v>
                      </c:pt>
                      <c:pt idx="2263">
                        <c:v>5.02890173410405E-2</c:v>
                      </c:pt>
                      <c:pt idx="2264">
                        <c:v>5.0867052023121397E-2</c:v>
                      </c:pt>
                      <c:pt idx="2265">
                        <c:v>5.14450867052023E-2</c:v>
                      </c:pt>
                      <c:pt idx="2266">
                        <c:v>5.2023121387283197E-2</c:v>
                      </c:pt>
                      <c:pt idx="2267">
                        <c:v>5.2023121387283197E-2</c:v>
                      </c:pt>
                      <c:pt idx="2268">
                        <c:v>5.2601156069364198E-2</c:v>
                      </c:pt>
                      <c:pt idx="2269">
                        <c:v>5.2601156069364198E-2</c:v>
                      </c:pt>
                      <c:pt idx="2270">
                        <c:v>5.2601156069364198E-2</c:v>
                      </c:pt>
                      <c:pt idx="2271">
                        <c:v>5.3179190751445102E-2</c:v>
                      </c:pt>
                      <c:pt idx="2272">
                        <c:v>5.3757225433525999E-2</c:v>
                      </c:pt>
                      <c:pt idx="2273">
                        <c:v>5.3757225433525999E-2</c:v>
                      </c:pt>
                      <c:pt idx="2274">
                        <c:v>5.4335260115606902E-2</c:v>
                      </c:pt>
                      <c:pt idx="2275">
                        <c:v>5.4913294797687903E-2</c:v>
                      </c:pt>
                      <c:pt idx="2276">
                        <c:v>5.6069364161849697E-2</c:v>
                      </c:pt>
                      <c:pt idx="2277">
                        <c:v>5.6647398843930601E-2</c:v>
                      </c:pt>
                      <c:pt idx="2278">
                        <c:v>5.7225433526011601E-2</c:v>
                      </c:pt>
                      <c:pt idx="2279">
                        <c:v>5.7803468208092498E-2</c:v>
                      </c:pt>
                      <c:pt idx="2280">
                        <c:v>5.8959537572254299E-2</c:v>
                      </c:pt>
                      <c:pt idx="2281">
                        <c:v>6.0115606936416197E-2</c:v>
                      </c:pt>
                      <c:pt idx="2282">
                        <c:v>6.1271676300577997E-2</c:v>
                      </c:pt>
                      <c:pt idx="2283">
                        <c:v>6.2427745664739902E-2</c:v>
                      </c:pt>
                      <c:pt idx="2284">
                        <c:v>6.3583815028901702E-2</c:v>
                      </c:pt>
                      <c:pt idx="2285">
                        <c:v>6.4161849710982696E-2</c:v>
                      </c:pt>
                      <c:pt idx="2286">
                        <c:v>6.5317919075144504E-2</c:v>
                      </c:pt>
                      <c:pt idx="2287">
                        <c:v>6.6473988439306395E-2</c:v>
                      </c:pt>
                      <c:pt idx="2288">
                        <c:v>6.8208092485549099E-2</c:v>
                      </c:pt>
                      <c:pt idx="2289">
                        <c:v>6.99421965317919E-2</c:v>
                      </c:pt>
                      <c:pt idx="2290">
                        <c:v>7.1676300578034702E-2</c:v>
                      </c:pt>
                      <c:pt idx="2291">
                        <c:v>7.39884393063584E-2</c:v>
                      </c:pt>
                      <c:pt idx="2292">
                        <c:v>7.6300578034682098E-2</c:v>
                      </c:pt>
                      <c:pt idx="2293">
                        <c:v>7.9190751445086693E-2</c:v>
                      </c:pt>
                      <c:pt idx="2294">
                        <c:v>8.2080924855491302E-2</c:v>
                      </c:pt>
                      <c:pt idx="2295">
                        <c:v>8.6127167630057802E-2</c:v>
                      </c:pt>
                      <c:pt idx="2296">
                        <c:v>8.9595375722543294E-2</c:v>
                      </c:pt>
                      <c:pt idx="2297">
                        <c:v>9.3063583815028897E-2</c:v>
                      </c:pt>
                      <c:pt idx="2298">
                        <c:v>9.7687861271676293E-2</c:v>
                      </c:pt>
                      <c:pt idx="2299">
                        <c:v>0.103468208092486</c:v>
                      </c:pt>
                      <c:pt idx="2300">
                        <c:v>0.11040462427745699</c:v>
                      </c:pt>
                      <c:pt idx="2301">
                        <c:v>0.116763005780347</c:v>
                      </c:pt>
                      <c:pt idx="2302">
                        <c:v>0.121965317919075</c:v>
                      </c:pt>
                      <c:pt idx="2303">
                        <c:v>0.128323699421965</c:v>
                      </c:pt>
                      <c:pt idx="2304">
                        <c:v>0.136416184971098</c:v>
                      </c:pt>
                      <c:pt idx="2305">
                        <c:v>0.14393063583815</c:v>
                      </c:pt>
                      <c:pt idx="2306">
                        <c:v>0.15028901734104</c:v>
                      </c:pt>
                      <c:pt idx="2307">
                        <c:v>0.156647398843931</c:v>
                      </c:pt>
                      <c:pt idx="2308">
                        <c:v>0.16300578034682101</c:v>
                      </c:pt>
                      <c:pt idx="2309">
                        <c:v>0.16994219653179199</c:v>
                      </c:pt>
                      <c:pt idx="2310">
                        <c:v>0.176878612716763</c:v>
                      </c:pt>
                      <c:pt idx="2311">
                        <c:v>0.18439306358381499</c:v>
                      </c:pt>
                      <c:pt idx="2312">
                        <c:v>0.190751445086705</c:v>
                      </c:pt>
                      <c:pt idx="2313">
                        <c:v>0.19768786127167601</c:v>
                      </c:pt>
                      <c:pt idx="2314">
                        <c:v>0.20404624277456601</c:v>
                      </c:pt>
                      <c:pt idx="2315">
                        <c:v>0.21271676300577999</c:v>
                      </c:pt>
                      <c:pt idx="2316">
                        <c:v>0.22196531791907501</c:v>
                      </c:pt>
                      <c:pt idx="2317">
                        <c:v>0.22890173410404599</c:v>
                      </c:pt>
                      <c:pt idx="2318">
                        <c:v>0.23468208092485501</c:v>
                      </c:pt>
                      <c:pt idx="2319">
                        <c:v>0.24046242774566501</c:v>
                      </c:pt>
                      <c:pt idx="2320">
                        <c:v>0.24682080924855501</c:v>
                      </c:pt>
                      <c:pt idx="2321">
                        <c:v>0.25317919075144502</c:v>
                      </c:pt>
                      <c:pt idx="2322">
                        <c:v>0.25895953757225398</c:v>
                      </c:pt>
                      <c:pt idx="2323">
                        <c:v>0.26531791907514501</c:v>
                      </c:pt>
                      <c:pt idx="2324">
                        <c:v>0.27283236994219701</c:v>
                      </c:pt>
                      <c:pt idx="2325">
                        <c:v>0.28092485549132901</c:v>
                      </c:pt>
                      <c:pt idx="2326">
                        <c:v>0.28786127167630099</c:v>
                      </c:pt>
                      <c:pt idx="2327">
                        <c:v>0.29421965317919102</c:v>
                      </c:pt>
                      <c:pt idx="2328">
                        <c:v>0.301156069364162</c:v>
                      </c:pt>
                      <c:pt idx="2329">
                        <c:v>0.308670520231214</c:v>
                      </c:pt>
                      <c:pt idx="2330">
                        <c:v>0.317341040462428</c:v>
                      </c:pt>
                      <c:pt idx="2331">
                        <c:v>0.32601156069364201</c:v>
                      </c:pt>
                      <c:pt idx="2332">
                        <c:v>0.33526011560693603</c:v>
                      </c:pt>
                      <c:pt idx="2333">
                        <c:v>0.34277456647398802</c:v>
                      </c:pt>
                      <c:pt idx="2334">
                        <c:v>0.35086705202312102</c:v>
                      </c:pt>
                      <c:pt idx="2335">
                        <c:v>0.35895953757225402</c:v>
                      </c:pt>
                      <c:pt idx="2336">
                        <c:v>0.36878612716762998</c:v>
                      </c:pt>
                      <c:pt idx="2337">
                        <c:v>0.37919075144508702</c:v>
                      </c:pt>
                      <c:pt idx="2338">
                        <c:v>0.38959537572254299</c:v>
                      </c:pt>
                      <c:pt idx="2339">
                        <c:v>0.39942196531791901</c:v>
                      </c:pt>
                      <c:pt idx="2340">
                        <c:v>0.40867052023121397</c:v>
                      </c:pt>
                      <c:pt idx="2341">
                        <c:v>0.41734104046242798</c:v>
                      </c:pt>
                      <c:pt idx="2342">
                        <c:v>0.42485549132947997</c:v>
                      </c:pt>
                      <c:pt idx="2343">
                        <c:v>0.43179190751445101</c:v>
                      </c:pt>
                      <c:pt idx="2344">
                        <c:v>0.43815028901734099</c:v>
                      </c:pt>
                      <c:pt idx="2345">
                        <c:v>0.44508670520231203</c:v>
                      </c:pt>
                      <c:pt idx="2346">
                        <c:v>0.451445086705202</c:v>
                      </c:pt>
                      <c:pt idx="2347">
                        <c:v>0.45780346820809298</c:v>
                      </c:pt>
                      <c:pt idx="2348">
                        <c:v>0.46069364161849702</c:v>
                      </c:pt>
                      <c:pt idx="2349">
                        <c:v>0.46127167630057803</c:v>
                      </c:pt>
                      <c:pt idx="2350">
                        <c:v>0.46069364161849702</c:v>
                      </c:pt>
                      <c:pt idx="2351">
                        <c:v>0.46069364161849702</c:v>
                      </c:pt>
                      <c:pt idx="2352">
                        <c:v>0.46184971098265898</c:v>
                      </c:pt>
                      <c:pt idx="2353">
                        <c:v>0.46242774566473999</c:v>
                      </c:pt>
                      <c:pt idx="2354">
                        <c:v>0.46184971098265898</c:v>
                      </c:pt>
                      <c:pt idx="2355">
                        <c:v>0.46184971098265898</c:v>
                      </c:pt>
                      <c:pt idx="2356">
                        <c:v>0.46184971098265898</c:v>
                      </c:pt>
                      <c:pt idx="2357">
                        <c:v>0.46184971098265898</c:v>
                      </c:pt>
                      <c:pt idx="2358">
                        <c:v>0.46184971098265898</c:v>
                      </c:pt>
                      <c:pt idx="2359">
                        <c:v>0.46184971098265898</c:v>
                      </c:pt>
                      <c:pt idx="2360">
                        <c:v>0.46242774566473999</c:v>
                      </c:pt>
                      <c:pt idx="2361">
                        <c:v>0.46300578034682099</c:v>
                      </c:pt>
                      <c:pt idx="2362">
                        <c:v>0.463583815028902</c:v>
                      </c:pt>
                      <c:pt idx="2363">
                        <c:v>0.46416184971098301</c:v>
                      </c:pt>
                      <c:pt idx="2364">
                        <c:v>0.46473988439306402</c:v>
                      </c:pt>
                      <c:pt idx="2365">
                        <c:v>0.46531791907514503</c:v>
                      </c:pt>
                      <c:pt idx="2366">
                        <c:v>0.46416184971098301</c:v>
                      </c:pt>
                      <c:pt idx="2367">
                        <c:v>0.463583815028902</c:v>
                      </c:pt>
                      <c:pt idx="2368">
                        <c:v>0.46300578034682099</c:v>
                      </c:pt>
                      <c:pt idx="2369">
                        <c:v>0.46242774566473999</c:v>
                      </c:pt>
                      <c:pt idx="2370">
                        <c:v>0.46127167630057803</c:v>
                      </c:pt>
                      <c:pt idx="2371">
                        <c:v>0.46011560693641601</c:v>
                      </c:pt>
                      <c:pt idx="2372">
                        <c:v>0.45838150289017299</c:v>
                      </c:pt>
                      <c:pt idx="2373">
                        <c:v>0.45722543352601203</c:v>
                      </c:pt>
                      <c:pt idx="2374">
                        <c:v>0.455491329479769</c:v>
                      </c:pt>
                      <c:pt idx="2375">
                        <c:v>0.45433526011560699</c:v>
                      </c:pt>
                      <c:pt idx="2376">
                        <c:v>0.45317919075144503</c:v>
                      </c:pt>
                      <c:pt idx="2377">
                        <c:v>0.45202312138728301</c:v>
                      </c:pt>
                      <c:pt idx="2378">
                        <c:v>0.450867052023121</c:v>
                      </c:pt>
                      <c:pt idx="2379">
                        <c:v>0.45028901734103999</c:v>
                      </c:pt>
                      <c:pt idx="2380">
                        <c:v>0.45028901734103999</c:v>
                      </c:pt>
                      <c:pt idx="2381">
                        <c:v>0.451445086705202</c:v>
                      </c:pt>
                      <c:pt idx="2382">
                        <c:v>0.45260115606936402</c:v>
                      </c:pt>
                      <c:pt idx="2383">
                        <c:v>0.45375722543352598</c:v>
                      </c:pt>
                      <c:pt idx="2384">
                        <c:v>0.455491329479769</c:v>
                      </c:pt>
                      <c:pt idx="2385">
                        <c:v>0.45664739884393102</c:v>
                      </c:pt>
                      <c:pt idx="2386">
                        <c:v>0.45722543352601203</c:v>
                      </c:pt>
                      <c:pt idx="2387">
                        <c:v>0.45895953757225399</c:v>
                      </c:pt>
                      <c:pt idx="2388">
                        <c:v>0.46069364161849702</c:v>
                      </c:pt>
                      <c:pt idx="2389">
                        <c:v>0.463583815028902</c:v>
                      </c:pt>
                      <c:pt idx="2390">
                        <c:v>0.46589595375722498</c:v>
                      </c:pt>
                      <c:pt idx="2391">
                        <c:v>0.46878612716763002</c:v>
                      </c:pt>
                      <c:pt idx="2392">
                        <c:v>0.471676300578035</c:v>
                      </c:pt>
                      <c:pt idx="2393">
                        <c:v>0.47456647398843899</c:v>
                      </c:pt>
                      <c:pt idx="2394">
                        <c:v>0.47745664739884403</c:v>
                      </c:pt>
                      <c:pt idx="2395">
                        <c:v>0.48092485549132902</c:v>
                      </c:pt>
                      <c:pt idx="2396">
                        <c:v>0.48439306358381501</c:v>
                      </c:pt>
                      <c:pt idx="2397">
                        <c:v>0.487861271676301</c:v>
                      </c:pt>
                      <c:pt idx="2398">
                        <c:v>0.49075144508670498</c:v>
                      </c:pt>
                      <c:pt idx="2399">
                        <c:v>0.49364161849711002</c:v>
                      </c:pt>
                      <c:pt idx="2400">
                        <c:v>0.49710982658959502</c:v>
                      </c:pt>
                      <c:pt idx="2401">
                        <c:v>0.5</c:v>
                      </c:pt>
                      <c:pt idx="2402">
                        <c:v>0.50231213872832403</c:v>
                      </c:pt>
                      <c:pt idx="2403">
                        <c:v>0.50462427745664695</c:v>
                      </c:pt>
                      <c:pt idx="2404">
                        <c:v>0.50751445086705205</c:v>
                      </c:pt>
                      <c:pt idx="2405">
                        <c:v>0.50924855491329502</c:v>
                      </c:pt>
                      <c:pt idx="2406">
                        <c:v>0.51098265895953798</c:v>
                      </c:pt>
                      <c:pt idx="2407">
                        <c:v>0.512138728323699</c:v>
                      </c:pt>
                      <c:pt idx="2408">
                        <c:v>0.51329479768786102</c:v>
                      </c:pt>
                      <c:pt idx="2409">
                        <c:v>0.51445086705202303</c:v>
                      </c:pt>
                      <c:pt idx="2410">
                        <c:v>0.51445086705202303</c:v>
                      </c:pt>
                      <c:pt idx="2411">
                        <c:v>0.51445086705202303</c:v>
                      </c:pt>
                      <c:pt idx="2412">
                        <c:v>0.51445086705202303</c:v>
                      </c:pt>
                      <c:pt idx="2413">
                        <c:v>0.51387283236994197</c:v>
                      </c:pt>
                      <c:pt idx="2414">
                        <c:v>0.51329479768786102</c:v>
                      </c:pt>
                      <c:pt idx="2415">
                        <c:v>0.512138728323699</c:v>
                      </c:pt>
                      <c:pt idx="2416">
                        <c:v>0.51098265895953798</c:v>
                      </c:pt>
                      <c:pt idx="2417">
                        <c:v>0.50924855491329502</c:v>
                      </c:pt>
                      <c:pt idx="2418">
                        <c:v>0.50751445086705205</c:v>
                      </c:pt>
                      <c:pt idx="2419">
                        <c:v>0.50520231213872802</c:v>
                      </c:pt>
                      <c:pt idx="2420">
                        <c:v>0.50289017341040498</c:v>
                      </c:pt>
                      <c:pt idx="2421">
                        <c:v>0.50115606936416202</c:v>
                      </c:pt>
                      <c:pt idx="2422">
                        <c:v>0.49942196531791899</c:v>
                      </c:pt>
                      <c:pt idx="2423">
                        <c:v>0.49710982658959502</c:v>
                      </c:pt>
                      <c:pt idx="2424">
                        <c:v>0.49479768786127198</c:v>
                      </c:pt>
                      <c:pt idx="2425">
                        <c:v>0.49132947976878599</c:v>
                      </c:pt>
                      <c:pt idx="2426">
                        <c:v>0.487861271676301</c:v>
                      </c:pt>
                      <c:pt idx="2427">
                        <c:v>0.48497109826589602</c:v>
                      </c:pt>
                      <c:pt idx="2428">
                        <c:v>0.48265895953757199</c:v>
                      </c:pt>
                      <c:pt idx="2429">
                        <c:v>0.48034682080924901</c:v>
                      </c:pt>
                      <c:pt idx="2430">
                        <c:v>0.47745664739884403</c:v>
                      </c:pt>
                      <c:pt idx="2431">
                        <c:v>0.47514450867051999</c:v>
                      </c:pt>
                      <c:pt idx="2432">
                        <c:v>0.47283236994219702</c:v>
                      </c:pt>
                      <c:pt idx="2433">
                        <c:v>0.47052023121387299</c:v>
                      </c:pt>
                      <c:pt idx="2434">
                        <c:v>0.46878612716763002</c:v>
                      </c:pt>
                      <c:pt idx="2435">
                        <c:v>0.46705202312138699</c:v>
                      </c:pt>
                      <c:pt idx="2436">
                        <c:v>0.46531791907514503</c:v>
                      </c:pt>
                      <c:pt idx="2437">
                        <c:v>0.46473988439306402</c:v>
                      </c:pt>
                      <c:pt idx="2438">
                        <c:v>0.46416184971098301</c:v>
                      </c:pt>
                      <c:pt idx="2439">
                        <c:v>0.46416184971098301</c:v>
                      </c:pt>
                      <c:pt idx="2440">
                        <c:v>0.46531791907514503</c:v>
                      </c:pt>
                      <c:pt idx="2441">
                        <c:v>0.46705202312138699</c:v>
                      </c:pt>
                      <c:pt idx="2442">
                        <c:v>0.467630057803468</c:v>
                      </c:pt>
                      <c:pt idx="2443">
                        <c:v>0.46820809248554901</c:v>
                      </c:pt>
                      <c:pt idx="2444">
                        <c:v>0.46994219653179198</c:v>
                      </c:pt>
                      <c:pt idx="2445">
                        <c:v>0.471676300578035</c:v>
                      </c:pt>
                      <c:pt idx="2446">
                        <c:v>0.47456647398843899</c:v>
                      </c:pt>
                      <c:pt idx="2447">
                        <c:v>0.47745664739884403</c:v>
                      </c:pt>
                      <c:pt idx="2448">
                        <c:v>0.479768786127168</c:v>
                      </c:pt>
                      <c:pt idx="2449">
                        <c:v>0.48265895953757199</c:v>
                      </c:pt>
                      <c:pt idx="2450">
                        <c:v>0.48554913294797702</c:v>
                      </c:pt>
                      <c:pt idx="2451">
                        <c:v>0.487861271676301</c:v>
                      </c:pt>
                      <c:pt idx="2452">
                        <c:v>0.48901734104046202</c:v>
                      </c:pt>
                      <c:pt idx="2453">
                        <c:v>0.49075144508670498</c:v>
                      </c:pt>
                      <c:pt idx="2454">
                        <c:v>0.491907514450867</c:v>
                      </c:pt>
                      <c:pt idx="2455">
                        <c:v>0.49248554913294801</c:v>
                      </c:pt>
                      <c:pt idx="2456">
                        <c:v>0.49248554913294801</c:v>
                      </c:pt>
                      <c:pt idx="2457">
                        <c:v>0.491907514450867</c:v>
                      </c:pt>
                      <c:pt idx="2458">
                        <c:v>0.49132947976878599</c:v>
                      </c:pt>
                      <c:pt idx="2459">
                        <c:v>0.48959537572254302</c:v>
                      </c:pt>
                      <c:pt idx="2460">
                        <c:v>0.48728323699421999</c:v>
                      </c:pt>
                      <c:pt idx="2461">
                        <c:v>0.48323699421965299</c:v>
                      </c:pt>
                      <c:pt idx="2462">
                        <c:v>0.47919075144508699</c:v>
                      </c:pt>
                      <c:pt idx="2463">
                        <c:v>0.475722543352601</c:v>
                      </c:pt>
                      <c:pt idx="2464">
                        <c:v>0.471676300578035</c:v>
                      </c:pt>
                      <c:pt idx="2465">
                        <c:v>0.46820809248554901</c:v>
                      </c:pt>
                      <c:pt idx="2466">
                        <c:v>0.463583815028902</c:v>
                      </c:pt>
                      <c:pt idx="2467">
                        <c:v>0.45895953757225399</c:v>
                      </c:pt>
                      <c:pt idx="2468">
                        <c:v>0.45375722543352598</c:v>
                      </c:pt>
                      <c:pt idx="2469">
                        <c:v>0.44913294797687903</c:v>
                      </c:pt>
                      <c:pt idx="2470">
                        <c:v>0.44508670520231203</c:v>
                      </c:pt>
                      <c:pt idx="2471">
                        <c:v>0.44046242774566502</c:v>
                      </c:pt>
                      <c:pt idx="2472">
                        <c:v>0.43583815028901701</c:v>
                      </c:pt>
                      <c:pt idx="2473">
                        <c:v>0.43179190751445101</c:v>
                      </c:pt>
                      <c:pt idx="2474">
                        <c:v>0.427167630057803</c:v>
                      </c:pt>
                      <c:pt idx="2475">
                        <c:v>0.422543352601156</c:v>
                      </c:pt>
                      <c:pt idx="2476">
                        <c:v>0.41907514450867001</c:v>
                      </c:pt>
                      <c:pt idx="2477">
                        <c:v>0.41560693641618501</c:v>
                      </c:pt>
                      <c:pt idx="2478">
                        <c:v>0.41271676300577997</c:v>
                      </c:pt>
                      <c:pt idx="2479">
                        <c:v>0.40982658959537599</c:v>
                      </c:pt>
                      <c:pt idx="2480">
                        <c:v>0.40693641618497101</c:v>
                      </c:pt>
                      <c:pt idx="2481">
                        <c:v>0.40404624277456602</c:v>
                      </c:pt>
                      <c:pt idx="2482">
                        <c:v>0.40173410404624299</c:v>
                      </c:pt>
                      <c:pt idx="2483">
                        <c:v>0.39884393063583801</c:v>
                      </c:pt>
                      <c:pt idx="2484">
                        <c:v>0.39479768786127201</c:v>
                      </c:pt>
                      <c:pt idx="2485">
                        <c:v>0.390173410404624</c:v>
                      </c:pt>
                      <c:pt idx="2486">
                        <c:v>0.38497109826589598</c:v>
                      </c:pt>
                      <c:pt idx="2487">
                        <c:v>0.37976878612716802</c:v>
                      </c:pt>
                      <c:pt idx="2488">
                        <c:v>0.373988439306358</c:v>
                      </c:pt>
                      <c:pt idx="2489">
                        <c:v>0.36820809248554898</c:v>
                      </c:pt>
                      <c:pt idx="2490">
                        <c:v>0.36300578034682102</c:v>
                      </c:pt>
                      <c:pt idx="2491">
                        <c:v>0.35838150289017301</c:v>
                      </c:pt>
                      <c:pt idx="2492">
                        <c:v>0.35260115606936399</c:v>
                      </c:pt>
                      <c:pt idx="2493">
                        <c:v>0.34508670520231199</c:v>
                      </c:pt>
                      <c:pt idx="2494">
                        <c:v>0.33699421965317899</c:v>
                      </c:pt>
                      <c:pt idx="2495">
                        <c:v>0.33005780346820801</c:v>
                      </c:pt>
                      <c:pt idx="2496">
                        <c:v>0.32485549132948</c:v>
                      </c:pt>
                      <c:pt idx="2497">
                        <c:v>0.32023121387283199</c:v>
                      </c:pt>
                      <c:pt idx="2498">
                        <c:v>0.31560693641618498</c:v>
                      </c:pt>
                      <c:pt idx="2499">
                        <c:v>0.31098265895953803</c:v>
                      </c:pt>
                      <c:pt idx="2500">
                        <c:v>0.30693641618497097</c:v>
                      </c:pt>
                      <c:pt idx="2501">
                        <c:v>0.30289017341040497</c:v>
                      </c:pt>
                      <c:pt idx="2502">
                        <c:v>0.29826589595375702</c:v>
                      </c:pt>
                      <c:pt idx="2503">
                        <c:v>0.29364161849711001</c:v>
                      </c:pt>
                      <c:pt idx="2504">
                        <c:v>0.28901734104046201</c:v>
                      </c:pt>
                      <c:pt idx="2505">
                        <c:v>0.284393063583815</c:v>
                      </c:pt>
                      <c:pt idx="2506">
                        <c:v>0.27976878612716799</c:v>
                      </c:pt>
                      <c:pt idx="2507">
                        <c:v>0.27572254335260099</c:v>
                      </c:pt>
                      <c:pt idx="2508">
                        <c:v>0.272254335260116</c:v>
                      </c:pt>
                      <c:pt idx="2509">
                        <c:v>0.26878612716763001</c:v>
                      </c:pt>
                      <c:pt idx="2510">
                        <c:v>0.26531791907514501</c:v>
                      </c:pt>
                      <c:pt idx="2511">
                        <c:v>0.26184971098265902</c:v>
                      </c:pt>
                      <c:pt idx="2512">
                        <c:v>0.25895953757225398</c:v>
                      </c:pt>
                      <c:pt idx="2513">
                        <c:v>0.25664739884393101</c:v>
                      </c:pt>
                      <c:pt idx="2514">
                        <c:v>0.25433526011560698</c:v>
                      </c:pt>
                      <c:pt idx="2515">
                        <c:v>0.25260115606936401</c:v>
                      </c:pt>
                      <c:pt idx="2516">
                        <c:v>0.252023121387283</c:v>
                      </c:pt>
                      <c:pt idx="2517">
                        <c:v>0.25086705202312098</c:v>
                      </c:pt>
                      <c:pt idx="2518">
                        <c:v>0.25086705202312098</c:v>
                      </c:pt>
                      <c:pt idx="2519">
                        <c:v>0.25086705202312098</c:v>
                      </c:pt>
                      <c:pt idx="2520">
                        <c:v>0.25144508670520199</c:v>
                      </c:pt>
                      <c:pt idx="2521">
                        <c:v>0.25260115606936401</c:v>
                      </c:pt>
                      <c:pt idx="2522">
                        <c:v>0.25375722543352602</c:v>
                      </c:pt>
                      <c:pt idx="2523">
                        <c:v>0.25606936416185</c:v>
                      </c:pt>
                      <c:pt idx="2524">
                        <c:v>0.25895953757225398</c:v>
                      </c:pt>
                      <c:pt idx="2525">
                        <c:v>0.26242774566473998</c:v>
                      </c:pt>
                      <c:pt idx="2526">
                        <c:v>0.26647398843930598</c:v>
                      </c:pt>
                      <c:pt idx="2527">
                        <c:v>0.27109826589595398</c:v>
                      </c:pt>
                      <c:pt idx="2528">
                        <c:v>0.276300578034682</c:v>
                      </c:pt>
                      <c:pt idx="2529">
                        <c:v>0.280346820809249</c:v>
                      </c:pt>
                      <c:pt idx="2530">
                        <c:v>0.284393063583815</c:v>
                      </c:pt>
                      <c:pt idx="2531">
                        <c:v>0.28786127167630099</c:v>
                      </c:pt>
                      <c:pt idx="2532">
                        <c:v>0.29075144508670497</c:v>
                      </c:pt>
                      <c:pt idx="2533">
                        <c:v>0.29421965317919102</c:v>
                      </c:pt>
                      <c:pt idx="2534">
                        <c:v>0.29710982658959501</c:v>
                      </c:pt>
                      <c:pt idx="2535">
                        <c:v>0.29942196531791898</c:v>
                      </c:pt>
                      <c:pt idx="2536">
                        <c:v>0.30173410404624301</c:v>
                      </c:pt>
                      <c:pt idx="2537">
                        <c:v>0.30346820809248498</c:v>
                      </c:pt>
                      <c:pt idx="2538">
                        <c:v>0.30404624277456599</c:v>
                      </c:pt>
                      <c:pt idx="2539">
                        <c:v>0.305202312138728</c:v>
                      </c:pt>
                      <c:pt idx="2540">
                        <c:v>0.30693641618497097</c:v>
                      </c:pt>
                      <c:pt idx="2541">
                        <c:v>0.308670520231214</c:v>
                      </c:pt>
                      <c:pt idx="2542">
                        <c:v>0.31156069364161798</c:v>
                      </c:pt>
                      <c:pt idx="2543">
                        <c:v>0.31387283236994201</c:v>
                      </c:pt>
                      <c:pt idx="2544">
                        <c:v>0.31618497109826599</c:v>
                      </c:pt>
                      <c:pt idx="2545">
                        <c:v>0.317341040462428</c:v>
                      </c:pt>
                      <c:pt idx="2546">
                        <c:v>0.31849710982659002</c:v>
                      </c:pt>
                      <c:pt idx="2547">
                        <c:v>0.31907514450867003</c:v>
                      </c:pt>
                      <c:pt idx="2548">
                        <c:v>0.31965317919075098</c:v>
                      </c:pt>
                      <c:pt idx="2549">
                        <c:v>0.32023121387283199</c:v>
                      </c:pt>
                      <c:pt idx="2550">
                        <c:v>0.32023121387283199</c:v>
                      </c:pt>
                      <c:pt idx="2551">
                        <c:v>0.320809248554913</c:v>
                      </c:pt>
                      <c:pt idx="2552">
                        <c:v>0.320809248554913</c:v>
                      </c:pt>
                      <c:pt idx="2553">
                        <c:v>0.32023121387283199</c:v>
                      </c:pt>
                      <c:pt idx="2554">
                        <c:v>0.31965317919075098</c:v>
                      </c:pt>
                      <c:pt idx="2555">
                        <c:v>0.31849710982659002</c:v>
                      </c:pt>
                      <c:pt idx="2556">
                        <c:v>0.31791907514450901</c:v>
                      </c:pt>
                      <c:pt idx="2557">
                        <c:v>0.316763005780347</c:v>
                      </c:pt>
                      <c:pt idx="2558">
                        <c:v>0.31618497109826599</c:v>
                      </c:pt>
                      <c:pt idx="2559">
                        <c:v>0.31502890173410403</c:v>
                      </c:pt>
                      <c:pt idx="2560">
                        <c:v>0.31445086705202302</c:v>
                      </c:pt>
                      <c:pt idx="2561">
                        <c:v>0.31387283236994201</c:v>
                      </c:pt>
                      <c:pt idx="2562">
                        <c:v>0.31387283236994201</c:v>
                      </c:pt>
                      <c:pt idx="2563">
                        <c:v>0.313294797687861</c:v>
                      </c:pt>
                      <c:pt idx="2564">
                        <c:v>0.313294797687861</c:v>
                      </c:pt>
                      <c:pt idx="2565">
                        <c:v>0.31271676300578</c:v>
                      </c:pt>
                      <c:pt idx="2566">
                        <c:v>0.31271676300578</c:v>
                      </c:pt>
                      <c:pt idx="2567">
                        <c:v>0.313294797687861</c:v>
                      </c:pt>
                      <c:pt idx="2568">
                        <c:v>0.31445086705202302</c:v>
                      </c:pt>
                      <c:pt idx="2569">
                        <c:v>0.31560693641618498</c:v>
                      </c:pt>
                      <c:pt idx="2570">
                        <c:v>0.317341040462428</c:v>
                      </c:pt>
                      <c:pt idx="2571">
                        <c:v>0.31965317919075098</c:v>
                      </c:pt>
                      <c:pt idx="2572">
                        <c:v>0.32196531791907501</c:v>
                      </c:pt>
                      <c:pt idx="2573">
                        <c:v>0.32485549132948</c:v>
                      </c:pt>
                      <c:pt idx="2574">
                        <c:v>0.32774566473988398</c:v>
                      </c:pt>
                      <c:pt idx="2575">
                        <c:v>0.33121387283237003</c:v>
                      </c:pt>
                      <c:pt idx="2576">
                        <c:v>0.33468208092485502</c:v>
                      </c:pt>
                      <c:pt idx="2577">
                        <c:v>0.33815028901734101</c:v>
                      </c:pt>
                      <c:pt idx="2578">
                        <c:v>0.341618497109827</c:v>
                      </c:pt>
                      <c:pt idx="2579">
                        <c:v>0.34508670520231199</c:v>
                      </c:pt>
                      <c:pt idx="2580">
                        <c:v>0.34855491329479799</c:v>
                      </c:pt>
                      <c:pt idx="2581">
                        <c:v>0.35260115606936399</c:v>
                      </c:pt>
                      <c:pt idx="2582">
                        <c:v>0.35606936416184998</c:v>
                      </c:pt>
                      <c:pt idx="2583">
                        <c:v>0.35895953757225402</c:v>
                      </c:pt>
                      <c:pt idx="2584">
                        <c:v>0.36127167630057799</c:v>
                      </c:pt>
                      <c:pt idx="2585">
                        <c:v>0.36416184971098298</c:v>
                      </c:pt>
                      <c:pt idx="2586">
                        <c:v>0.36705202312138702</c:v>
                      </c:pt>
                      <c:pt idx="2587">
                        <c:v>0.36936416184971099</c:v>
                      </c:pt>
                      <c:pt idx="2588">
                        <c:v>0.37225433526011598</c:v>
                      </c:pt>
                      <c:pt idx="2589">
                        <c:v>0.37514450867052002</c:v>
                      </c:pt>
                      <c:pt idx="2590">
                        <c:v>0.37687861271676298</c:v>
                      </c:pt>
                      <c:pt idx="2591">
                        <c:v>0.37919075144508702</c:v>
                      </c:pt>
                      <c:pt idx="2592">
                        <c:v>0.38092485549132898</c:v>
                      </c:pt>
                      <c:pt idx="2593">
                        <c:v>0.382080924855491</c:v>
                      </c:pt>
                      <c:pt idx="2594">
                        <c:v>0.38323699421965302</c:v>
                      </c:pt>
                      <c:pt idx="2595">
                        <c:v>0.38381502890173402</c:v>
                      </c:pt>
                      <c:pt idx="2596">
                        <c:v>0.38439306358381498</c:v>
                      </c:pt>
                      <c:pt idx="2597">
                        <c:v>0.38439306358381498</c:v>
                      </c:pt>
                      <c:pt idx="2598">
                        <c:v>0.38381502890173402</c:v>
                      </c:pt>
                      <c:pt idx="2599">
                        <c:v>0.38323699421965302</c:v>
                      </c:pt>
                      <c:pt idx="2600">
                        <c:v>0.382080924855491</c:v>
                      </c:pt>
                      <c:pt idx="2601">
                        <c:v>0.38150289017340999</c:v>
                      </c:pt>
                      <c:pt idx="2602">
                        <c:v>0.38034682080924898</c:v>
                      </c:pt>
                      <c:pt idx="2603">
                        <c:v>0.37919075144508702</c:v>
                      </c:pt>
                      <c:pt idx="2604">
                        <c:v>0.378034682080925</c:v>
                      </c:pt>
                      <c:pt idx="2605">
                        <c:v>0.37745664739884399</c:v>
                      </c:pt>
                      <c:pt idx="2606">
                        <c:v>0.37572254335260102</c:v>
                      </c:pt>
                      <c:pt idx="2607">
                        <c:v>0.373988439306358</c:v>
                      </c:pt>
                      <c:pt idx="2608">
                        <c:v>0.37225433526011598</c:v>
                      </c:pt>
                      <c:pt idx="2609">
                        <c:v>0.37109826589595402</c:v>
                      </c:pt>
                      <c:pt idx="2610">
                        <c:v>0.369942196531792</c:v>
                      </c:pt>
                      <c:pt idx="2611">
                        <c:v>0.36878612716762998</c:v>
                      </c:pt>
                      <c:pt idx="2612">
                        <c:v>0.36763005780346802</c:v>
                      </c:pt>
                      <c:pt idx="2613">
                        <c:v>0.365895953757225</c:v>
                      </c:pt>
                      <c:pt idx="2614">
                        <c:v>0.36416184971098298</c:v>
                      </c:pt>
                      <c:pt idx="2615">
                        <c:v>0.36242774566474001</c:v>
                      </c:pt>
                      <c:pt idx="2616">
                        <c:v>0.36069364161849699</c:v>
                      </c:pt>
                      <c:pt idx="2617">
                        <c:v>0.35895953757225402</c:v>
                      </c:pt>
                      <c:pt idx="2618">
                        <c:v>0.35722543352601199</c:v>
                      </c:pt>
                      <c:pt idx="2619">
                        <c:v>0.35491329479768802</c:v>
                      </c:pt>
                      <c:pt idx="2620">
                        <c:v>0.35260115606936399</c:v>
                      </c:pt>
                      <c:pt idx="2621">
                        <c:v>0.35086705202312102</c:v>
                      </c:pt>
                      <c:pt idx="2622">
                        <c:v>0.34797687861271698</c:v>
                      </c:pt>
                      <c:pt idx="2623">
                        <c:v>0.345664739884393</c:v>
                      </c:pt>
                      <c:pt idx="2624">
                        <c:v>0.34335260115606903</c:v>
                      </c:pt>
                      <c:pt idx="2625">
                        <c:v>0.34104046242774599</c:v>
                      </c:pt>
                      <c:pt idx="2626">
                        <c:v>0.33872832369942202</c:v>
                      </c:pt>
                      <c:pt idx="2627">
                        <c:v>0.33641618497109799</c:v>
                      </c:pt>
                      <c:pt idx="2628">
                        <c:v>0.33468208092485502</c:v>
                      </c:pt>
                      <c:pt idx="2629">
                        <c:v>0.333526011560694</c:v>
                      </c:pt>
                      <c:pt idx="2630">
                        <c:v>0.33236994219653199</c:v>
                      </c:pt>
                      <c:pt idx="2631">
                        <c:v>0.33121387283237003</c:v>
                      </c:pt>
                      <c:pt idx="2632">
                        <c:v>0.33005780346820801</c:v>
                      </c:pt>
                      <c:pt idx="2633">
                        <c:v>0.328901734104046</c:v>
                      </c:pt>
                      <c:pt idx="2634">
                        <c:v>0.32832369942196499</c:v>
                      </c:pt>
                      <c:pt idx="2635">
                        <c:v>0.32774566473988398</c:v>
                      </c:pt>
                      <c:pt idx="2636">
                        <c:v>0.32774566473988398</c:v>
                      </c:pt>
                      <c:pt idx="2637">
                        <c:v>0.32774566473988398</c:v>
                      </c:pt>
                      <c:pt idx="2638">
                        <c:v>0.32832369942196499</c:v>
                      </c:pt>
                      <c:pt idx="2639">
                        <c:v>0.328901734104046</c:v>
                      </c:pt>
                      <c:pt idx="2640">
                        <c:v>0.33005780346820801</c:v>
                      </c:pt>
                      <c:pt idx="2641">
                        <c:v>0.33121387283237003</c:v>
                      </c:pt>
                      <c:pt idx="2642">
                        <c:v>0.33294797687861299</c:v>
                      </c:pt>
                      <c:pt idx="2643">
                        <c:v>0.33468208092485502</c:v>
                      </c:pt>
                      <c:pt idx="2644">
                        <c:v>0.33583815028901698</c:v>
                      </c:pt>
                      <c:pt idx="2645">
                        <c:v>0.33699421965317899</c:v>
                      </c:pt>
                      <c:pt idx="2646">
                        <c:v>0.33757225433526</c:v>
                      </c:pt>
                      <c:pt idx="2647">
                        <c:v>0.33757225433526</c:v>
                      </c:pt>
                      <c:pt idx="2648">
                        <c:v>0.33757225433526</c:v>
                      </c:pt>
                      <c:pt idx="2649">
                        <c:v>0.33699421965317899</c:v>
                      </c:pt>
                      <c:pt idx="2650">
                        <c:v>0.33526011560693603</c:v>
                      </c:pt>
                      <c:pt idx="2651">
                        <c:v>0.33410404624277501</c:v>
                      </c:pt>
                      <c:pt idx="2652">
                        <c:v>0.33179190751445098</c:v>
                      </c:pt>
                      <c:pt idx="2653">
                        <c:v>0.33005780346820801</c:v>
                      </c:pt>
                      <c:pt idx="2654">
                        <c:v>0.32774566473988398</c:v>
                      </c:pt>
                      <c:pt idx="2655">
                        <c:v>0.325433526011561</c:v>
                      </c:pt>
                      <c:pt idx="2656">
                        <c:v>0.32369942196531798</c:v>
                      </c:pt>
                      <c:pt idx="2657">
                        <c:v>0.321387283236994</c:v>
                      </c:pt>
                      <c:pt idx="2658">
                        <c:v>0.31907514450867003</c:v>
                      </c:pt>
                      <c:pt idx="2659">
                        <c:v>0.317341040462428</c:v>
                      </c:pt>
                      <c:pt idx="2660">
                        <c:v>0.31502890173410403</c:v>
                      </c:pt>
                      <c:pt idx="2661">
                        <c:v>0.31213872832369899</c:v>
                      </c:pt>
                      <c:pt idx="2662">
                        <c:v>0.309248554913295</c:v>
                      </c:pt>
                      <c:pt idx="2663">
                        <c:v>0.30578034682080901</c:v>
                      </c:pt>
                      <c:pt idx="2664">
                        <c:v>0.30346820809248498</c:v>
                      </c:pt>
                      <c:pt idx="2665">
                        <c:v>0.300578034682081</c:v>
                      </c:pt>
                      <c:pt idx="2666">
                        <c:v>0.29826589595375702</c:v>
                      </c:pt>
                      <c:pt idx="2667">
                        <c:v>0.29595375722543399</c:v>
                      </c:pt>
                      <c:pt idx="2668">
                        <c:v>0.29421965317919102</c:v>
                      </c:pt>
                      <c:pt idx="2669">
                        <c:v>0.29306358381502901</c:v>
                      </c:pt>
                      <c:pt idx="2670">
                        <c:v>0.29190751445086699</c:v>
                      </c:pt>
                      <c:pt idx="2671">
                        <c:v>0.29190751445086699</c:v>
                      </c:pt>
                      <c:pt idx="2672">
                        <c:v>0.29190751445086699</c:v>
                      </c:pt>
                      <c:pt idx="2673">
                        <c:v>0.29190751445086699</c:v>
                      </c:pt>
                      <c:pt idx="2674">
                        <c:v>0.29306358381502901</c:v>
                      </c:pt>
                      <c:pt idx="2675">
                        <c:v>0.29421965317919102</c:v>
                      </c:pt>
                      <c:pt idx="2676">
                        <c:v>0.29595375722543399</c:v>
                      </c:pt>
                      <c:pt idx="2677">
                        <c:v>0.29768786127167601</c:v>
                      </c:pt>
                      <c:pt idx="2678">
                        <c:v>0.29942196531791898</c:v>
                      </c:pt>
                      <c:pt idx="2679">
                        <c:v>0.30173410404624301</c:v>
                      </c:pt>
                      <c:pt idx="2680">
                        <c:v>0.30346820809248498</c:v>
                      </c:pt>
                      <c:pt idx="2681">
                        <c:v>0.305202312138728</c:v>
                      </c:pt>
                      <c:pt idx="2682">
                        <c:v>0.30635838150289002</c:v>
                      </c:pt>
                      <c:pt idx="2683">
                        <c:v>0.30751445086705198</c:v>
                      </c:pt>
                      <c:pt idx="2684">
                        <c:v>0.30809248554913299</c:v>
                      </c:pt>
                      <c:pt idx="2685">
                        <c:v>0.30809248554913299</c:v>
                      </c:pt>
                      <c:pt idx="2686">
                        <c:v>0.30809248554913299</c:v>
                      </c:pt>
                      <c:pt idx="2687">
                        <c:v>0.30693641618497097</c:v>
                      </c:pt>
                      <c:pt idx="2688">
                        <c:v>0.30578034682080901</c:v>
                      </c:pt>
                      <c:pt idx="2689">
                        <c:v>0.30404624277456599</c:v>
                      </c:pt>
                      <c:pt idx="2690">
                        <c:v>0.30173410404624301</c:v>
                      </c:pt>
                      <c:pt idx="2691">
                        <c:v>0.29942196531791898</c:v>
                      </c:pt>
                      <c:pt idx="2692">
                        <c:v>0.29710982658959501</c:v>
                      </c:pt>
                      <c:pt idx="2693">
                        <c:v>0.29421965317919102</c:v>
                      </c:pt>
                      <c:pt idx="2694">
                        <c:v>0.29132947976878598</c:v>
                      </c:pt>
                      <c:pt idx="2695">
                        <c:v>0.28901734104046201</c:v>
                      </c:pt>
                      <c:pt idx="2696">
                        <c:v>0.28612716763005802</c:v>
                      </c:pt>
                      <c:pt idx="2697">
                        <c:v>0.28381502890173399</c:v>
                      </c:pt>
                      <c:pt idx="2698">
                        <c:v>0.28150289017341001</c:v>
                      </c:pt>
                      <c:pt idx="2699">
                        <c:v>0.27976878612716799</c:v>
                      </c:pt>
                      <c:pt idx="2700">
                        <c:v>0.27803468208092502</c:v>
                      </c:pt>
                      <c:pt idx="2701">
                        <c:v>0.276300578034682</c:v>
                      </c:pt>
                      <c:pt idx="2702">
                        <c:v>0.27456647398843897</c:v>
                      </c:pt>
                      <c:pt idx="2703">
                        <c:v>0.27283236994219701</c:v>
                      </c:pt>
                      <c:pt idx="2704">
                        <c:v>0.27167630057803499</c:v>
                      </c:pt>
                      <c:pt idx="2705">
                        <c:v>0.26994219653179202</c:v>
                      </c:pt>
                      <c:pt idx="2706">
                        <c:v>0.26878612716763001</c:v>
                      </c:pt>
                      <c:pt idx="2707">
                        <c:v>0.26763005780346799</c:v>
                      </c:pt>
                      <c:pt idx="2708">
                        <c:v>0.26647398843930598</c:v>
                      </c:pt>
                      <c:pt idx="2709">
                        <c:v>0.26531791907514501</c:v>
                      </c:pt>
                      <c:pt idx="2710">
                        <c:v>0.26473988439306401</c:v>
                      </c:pt>
                      <c:pt idx="2711">
                        <c:v>0.26358381502890199</c:v>
                      </c:pt>
                      <c:pt idx="2712">
                        <c:v>0.26358381502890199</c:v>
                      </c:pt>
                      <c:pt idx="2713">
                        <c:v>0.26358381502890199</c:v>
                      </c:pt>
                      <c:pt idx="2714">
                        <c:v>0.26358381502890199</c:v>
                      </c:pt>
                      <c:pt idx="2715">
                        <c:v>0.26358381502890199</c:v>
                      </c:pt>
                      <c:pt idx="2716">
                        <c:v>0.264161849710983</c:v>
                      </c:pt>
                      <c:pt idx="2717">
                        <c:v>0.26473988439306401</c:v>
                      </c:pt>
                      <c:pt idx="2718">
                        <c:v>0.26531791907514501</c:v>
                      </c:pt>
                      <c:pt idx="2719">
                        <c:v>0.26531791907514501</c:v>
                      </c:pt>
                      <c:pt idx="2720">
                        <c:v>0.26589595375722502</c:v>
                      </c:pt>
                      <c:pt idx="2721">
                        <c:v>0.26647398843930598</c:v>
                      </c:pt>
                      <c:pt idx="2722">
                        <c:v>0.26647398843930598</c:v>
                      </c:pt>
                      <c:pt idx="2723">
                        <c:v>0.26705202312138698</c:v>
                      </c:pt>
                      <c:pt idx="2724">
                        <c:v>0.26705202312138698</c:v>
                      </c:pt>
                      <c:pt idx="2725">
                        <c:v>0.26705202312138698</c:v>
                      </c:pt>
                      <c:pt idx="2726">
                        <c:v>0.26705202312138698</c:v>
                      </c:pt>
                      <c:pt idx="2727">
                        <c:v>0.26705202312138698</c:v>
                      </c:pt>
                      <c:pt idx="2728">
                        <c:v>0.26763005780346799</c:v>
                      </c:pt>
                      <c:pt idx="2729">
                        <c:v>0.26763005780346799</c:v>
                      </c:pt>
                      <c:pt idx="2730">
                        <c:v>0.268208092485549</c:v>
                      </c:pt>
                      <c:pt idx="2731">
                        <c:v>0.26878612716763001</c:v>
                      </c:pt>
                      <c:pt idx="2732">
                        <c:v>0.26936416184971101</c:v>
                      </c:pt>
                      <c:pt idx="2733">
                        <c:v>0.27052023121387297</c:v>
                      </c:pt>
                      <c:pt idx="2734">
                        <c:v>0.27167630057803499</c:v>
                      </c:pt>
                      <c:pt idx="2735">
                        <c:v>0.27283236994219701</c:v>
                      </c:pt>
                      <c:pt idx="2736">
                        <c:v>0.27456647398843897</c:v>
                      </c:pt>
                      <c:pt idx="2737">
                        <c:v>0.27572254335260099</c:v>
                      </c:pt>
                      <c:pt idx="2738">
                        <c:v>0.27745664739884401</c:v>
                      </c:pt>
                      <c:pt idx="2739">
                        <c:v>0.27919075144508698</c:v>
                      </c:pt>
                      <c:pt idx="2740">
                        <c:v>0.280346820809249</c:v>
                      </c:pt>
                      <c:pt idx="2741">
                        <c:v>0.28150289017341001</c:v>
                      </c:pt>
                      <c:pt idx="2742">
                        <c:v>0.28265895953757197</c:v>
                      </c:pt>
                      <c:pt idx="2743">
                        <c:v>0.28323699421965298</c:v>
                      </c:pt>
                      <c:pt idx="2744">
                        <c:v>0.28323699421965298</c:v>
                      </c:pt>
                      <c:pt idx="2745">
                        <c:v>0.28323699421965298</c:v>
                      </c:pt>
                      <c:pt idx="2746">
                        <c:v>0.28323699421965298</c:v>
                      </c:pt>
                      <c:pt idx="2747">
                        <c:v>0.28323699421965298</c:v>
                      </c:pt>
                      <c:pt idx="2748">
                        <c:v>0.28265895953757197</c:v>
                      </c:pt>
                      <c:pt idx="2749">
                        <c:v>0.28265895953757197</c:v>
                      </c:pt>
                      <c:pt idx="2750">
                        <c:v>0.28323699421965298</c:v>
                      </c:pt>
                      <c:pt idx="2751">
                        <c:v>0.28381502890173399</c:v>
                      </c:pt>
                      <c:pt idx="2752">
                        <c:v>0.28497109826589601</c:v>
                      </c:pt>
                      <c:pt idx="2753">
                        <c:v>0.28728323699421998</c:v>
                      </c:pt>
                      <c:pt idx="2754">
                        <c:v>0.28959537572254301</c:v>
                      </c:pt>
                      <c:pt idx="2755">
                        <c:v>0.292485549132948</c:v>
                      </c:pt>
                      <c:pt idx="2756">
                        <c:v>0.296531791907514</c:v>
                      </c:pt>
                      <c:pt idx="2757">
                        <c:v>0.300578034682081</c:v>
                      </c:pt>
                      <c:pt idx="2758">
                        <c:v>0.304624277456647</c:v>
                      </c:pt>
                      <c:pt idx="2759">
                        <c:v>0.309248554913295</c:v>
                      </c:pt>
                      <c:pt idx="2760">
                        <c:v>0.31387283236994201</c:v>
                      </c:pt>
                      <c:pt idx="2761">
                        <c:v>0.31791907514450901</c:v>
                      </c:pt>
                      <c:pt idx="2762">
                        <c:v>0.32254335260115602</c:v>
                      </c:pt>
                      <c:pt idx="2763">
                        <c:v>0.32716763005780303</c:v>
                      </c:pt>
                      <c:pt idx="2764">
                        <c:v>0.33236994219653199</c:v>
                      </c:pt>
                      <c:pt idx="2765">
                        <c:v>0.33699421965317899</c:v>
                      </c:pt>
                      <c:pt idx="2766">
                        <c:v>0.341618497109827</c:v>
                      </c:pt>
                      <c:pt idx="2767">
                        <c:v>0.34624277456647401</c:v>
                      </c:pt>
                      <c:pt idx="2768">
                        <c:v>0.35144508670520203</c:v>
                      </c:pt>
                      <c:pt idx="2769">
                        <c:v>0.35664739884393099</c:v>
                      </c:pt>
                      <c:pt idx="2770">
                        <c:v>0.36127167630057799</c:v>
                      </c:pt>
                      <c:pt idx="2771">
                        <c:v>0.36647398843930601</c:v>
                      </c:pt>
                      <c:pt idx="2772">
                        <c:v>0.37167630057803502</c:v>
                      </c:pt>
                      <c:pt idx="2773">
                        <c:v>0.37687861271676298</c:v>
                      </c:pt>
                      <c:pt idx="2774">
                        <c:v>0.38150289017340999</c:v>
                      </c:pt>
                      <c:pt idx="2775">
                        <c:v>0.386127167630058</c:v>
                      </c:pt>
                      <c:pt idx="2776">
                        <c:v>0.390173410404624</c:v>
                      </c:pt>
                      <c:pt idx="2777">
                        <c:v>0.39364161849710999</c:v>
                      </c:pt>
                      <c:pt idx="2778">
                        <c:v>0.39653179190751398</c:v>
                      </c:pt>
                      <c:pt idx="2779">
                        <c:v>0.39884393063583801</c:v>
                      </c:pt>
                      <c:pt idx="2780">
                        <c:v>0.40115606936416198</c:v>
                      </c:pt>
                      <c:pt idx="2781">
                        <c:v>0.402312138728324</c:v>
                      </c:pt>
                      <c:pt idx="2782">
                        <c:v>0.402312138728324</c:v>
                      </c:pt>
                      <c:pt idx="2783">
                        <c:v>0.40289017341040501</c:v>
                      </c:pt>
                      <c:pt idx="2784">
                        <c:v>0.40289017341040501</c:v>
                      </c:pt>
                      <c:pt idx="2785">
                        <c:v>0.40289017341040501</c:v>
                      </c:pt>
                      <c:pt idx="2786">
                        <c:v>0.40289017341040501</c:v>
                      </c:pt>
                      <c:pt idx="2787">
                        <c:v>0.40346820809248601</c:v>
                      </c:pt>
                      <c:pt idx="2788">
                        <c:v>0.40462427745664697</c:v>
                      </c:pt>
                      <c:pt idx="2789">
                        <c:v>0.40635838150289</c:v>
                      </c:pt>
                      <c:pt idx="2790">
                        <c:v>0.40867052023121397</c:v>
                      </c:pt>
                      <c:pt idx="2791">
                        <c:v>0.41156069364161801</c:v>
                      </c:pt>
                      <c:pt idx="2792">
                        <c:v>0.414450867052023</c:v>
                      </c:pt>
                      <c:pt idx="2793">
                        <c:v>0.41734104046242798</c:v>
                      </c:pt>
                      <c:pt idx="2794">
                        <c:v>0.42023121387283202</c:v>
                      </c:pt>
                      <c:pt idx="2795">
                        <c:v>0.423121387283237</c:v>
                      </c:pt>
                      <c:pt idx="2796">
                        <c:v>0.42601156069364199</c:v>
                      </c:pt>
                      <c:pt idx="2797">
                        <c:v>0.42890173410404597</c:v>
                      </c:pt>
                      <c:pt idx="2798">
                        <c:v>0.43179190751445101</c:v>
                      </c:pt>
                      <c:pt idx="2799">
                        <c:v>0.434682080924856</c:v>
                      </c:pt>
                      <c:pt idx="2800">
                        <c:v>0.43815028901734099</c:v>
                      </c:pt>
                      <c:pt idx="2801">
                        <c:v>0.44161849710982698</c:v>
                      </c:pt>
                      <c:pt idx="2802">
                        <c:v>0.44566473988439298</c:v>
                      </c:pt>
                      <c:pt idx="2803">
                        <c:v>0.44971098265895998</c:v>
                      </c:pt>
                      <c:pt idx="2804">
                        <c:v>0.45375722543352598</c:v>
                      </c:pt>
                      <c:pt idx="2805">
                        <c:v>0.45780346820809298</c:v>
                      </c:pt>
                      <c:pt idx="2806">
                        <c:v>0.46184971098265898</c:v>
                      </c:pt>
                      <c:pt idx="2807">
                        <c:v>0.46589595375722498</c:v>
                      </c:pt>
                      <c:pt idx="2808">
                        <c:v>0.47052023121387299</c:v>
                      </c:pt>
                      <c:pt idx="2809">
                        <c:v>0.47456647398843899</c:v>
                      </c:pt>
                      <c:pt idx="2810">
                        <c:v>0.47919075144508699</c:v>
                      </c:pt>
                      <c:pt idx="2811">
                        <c:v>0.483815028901734</c:v>
                      </c:pt>
                      <c:pt idx="2812">
                        <c:v>0.487861271676301</c:v>
                      </c:pt>
                      <c:pt idx="2813">
                        <c:v>0.49132947976878599</c:v>
                      </c:pt>
                      <c:pt idx="2814">
                        <c:v>0.49421965317919098</c:v>
                      </c:pt>
                      <c:pt idx="2815">
                        <c:v>0.49710982658959502</c:v>
                      </c:pt>
                      <c:pt idx="2816">
                        <c:v>0.49942196531791899</c:v>
                      </c:pt>
                      <c:pt idx="2817">
                        <c:v>0.50115606936416202</c:v>
                      </c:pt>
                      <c:pt idx="2818">
                        <c:v>0.50289017341040498</c:v>
                      </c:pt>
                      <c:pt idx="2819">
                        <c:v>0.50346820809248605</c:v>
                      </c:pt>
                      <c:pt idx="2820">
                        <c:v>0.504046242774567</c:v>
                      </c:pt>
                      <c:pt idx="2821">
                        <c:v>0.504046242774567</c:v>
                      </c:pt>
                      <c:pt idx="2822">
                        <c:v>0.50346820809248605</c:v>
                      </c:pt>
                      <c:pt idx="2823">
                        <c:v>0.50289017341040498</c:v>
                      </c:pt>
                      <c:pt idx="2824">
                        <c:v>0.50115606936416202</c:v>
                      </c:pt>
                      <c:pt idx="2825">
                        <c:v>0.49942196531791899</c:v>
                      </c:pt>
                      <c:pt idx="2826">
                        <c:v>0.49653179190751401</c:v>
                      </c:pt>
                      <c:pt idx="2827">
                        <c:v>0.49364161849711002</c:v>
                      </c:pt>
                      <c:pt idx="2828">
                        <c:v>0.48959537572254302</c:v>
                      </c:pt>
                      <c:pt idx="2829">
                        <c:v>0.48497109826589602</c:v>
                      </c:pt>
                      <c:pt idx="2830">
                        <c:v>0.479768786127168</c:v>
                      </c:pt>
                      <c:pt idx="2831">
                        <c:v>0.47341040462427703</c:v>
                      </c:pt>
                      <c:pt idx="2832">
                        <c:v>0.46705202312138699</c:v>
                      </c:pt>
                      <c:pt idx="2833">
                        <c:v>0.46011560693641601</c:v>
                      </c:pt>
                      <c:pt idx="2834">
                        <c:v>0.45317919075144503</c:v>
                      </c:pt>
                      <c:pt idx="2835">
                        <c:v>0.44624277456647399</c:v>
                      </c:pt>
                      <c:pt idx="2836">
                        <c:v>0.43988439306358401</c:v>
                      </c:pt>
                      <c:pt idx="2837">
                        <c:v>0.43294797687861297</c:v>
                      </c:pt>
                      <c:pt idx="2838">
                        <c:v>0.426589595375723</c:v>
                      </c:pt>
                      <c:pt idx="2839">
                        <c:v>0.42080924855491297</c:v>
                      </c:pt>
                      <c:pt idx="2840">
                        <c:v>0.41560693641618501</c:v>
                      </c:pt>
                      <c:pt idx="2841">
                        <c:v>0.410404624277457</c:v>
                      </c:pt>
                      <c:pt idx="2842">
                        <c:v>0.40578034682080899</c:v>
                      </c:pt>
                      <c:pt idx="2843">
                        <c:v>0.40115606936416198</c:v>
                      </c:pt>
                      <c:pt idx="2844">
                        <c:v>0.39710982658959498</c:v>
                      </c:pt>
                      <c:pt idx="2845">
                        <c:v>0.39306358381502898</c:v>
                      </c:pt>
                      <c:pt idx="2846">
                        <c:v>0.38901734104046198</c:v>
                      </c:pt>
                      <c:pt idx="2847">
                        <c:v>0.38554913294797699</c:v>
                      </c:pt>
                      <c:pt idx="2848">
                        <c:v>0.38150289017340999</c:v>
                      </c:pt>
                      <c:pt idx="2849">
                        <c:v>0.37745664739884399</c:v>
                      </c:pt>
                      <c:pt idx="2850">
                        <c:v>0.37341040462427699</c:v>
                      </c:pt>
                      <c:pt idx="2851">
                        <c:v>0.36878612716762998</c:v>
                      </c:pt>
                      <c:pt idx="2852">
                        <c:v>0.36473988439306398</c:v>
                      </c:pt>
                      <c:pt idx="2853">
                        <c:v>0.36069364161849699</c:v>
                      </c:pt>
                      <c:pt idx="2854">
                        <c:v>0.35664739884393099</c:v>
                      </c:pt>
                      <c:pt idx="2855">
                        <c:v>0.35260115606936399</c:v>
                      </c:pt>
                      <c:pt idx="2856">
                        <c:v>0.34913294797687899</c:v>
                      </c:pt>
                      <c:pt idx="2857">
                        <c:v>0.345664739884393</c:v>
                      </c:pt>
                      <c:pt idx="2858">
                        <c:v>0.34277456647398802</c:v>
                      </c:pt>
                      <c:pt idx="2859">
                        <c:v>0.34046242774566499</c:v>
                      </c:pt>
                      <c:pt idx="2860">
                        <c:v>0.33930635838150303</c:v>
                      </c:pt>
                      <c:pt idx="2861">
                        <c:v>0.33872832369942202</c:v>
                      </c:pt>
                      <c:pt idx="2862">
                        <c:v>0.33930635838150303</c:v>
                      </c:pt>
                      <c:pt idx="2863">
                        <c:v>0.34104046242774599</c:v>
                      </c:pt>
                      <c:pt idx="2864">
                        <c:v>0.34393063583814998</c:v>
                      </c:pt>
                      <c:pt idx="2865">
                        <c:v>0.34797687861271698</c:v>
                      </c:pt>
                      <c:pt idx="2866">
                        <c:v>0.35202312138728298</c:v>
                      </c:pt>
                      <c:pt idx="2867">
                        <c:v>0.35549132947976902</c:v>
                      </c:pt>
                      <c:pt idx="2868">
                        <c:v>0.35838150289017301</c:v>
                      </c:pt>
                      <c:pt idx="2869">
                        <c:v>0.36069364161849699</c:v>
                      </c:pt>
                      <c:pt idx="2870">
                        <c:v>0.361849710982659</c:v>
                      </c:pt>
                      <c:pt idx="2871">
                        <c:v>0.36300578034682102</c:v>
                      </c:pt>
                      <c:pt idx="2872">
                        <c:v>0.36416184971098298</c:v>
                      </c:pt>
                      <c:pt idx="2873">
                        <c:v>0.36473988439306398</c:v>
                      </c:pt>
                      <c:pt idx="2874">
                        <c:v>0.365895953757225</c:v>
                      </c:pt>
                      <c:pt idx="2875">
                        <c:v>0.36705202312138702</c:v>
                      </c:pt>
                      <c:pt idx="2876">
                        <c:v>0.36763005780346802</c:v>
                      </c:pt>
                      <c:pt idx="2877">
                        <c:v>0.36705202312138702</c:v>
                      </c:pt>
                      <c:pt idx="2878">
                        <c:v>0.36647398843930601</c:v>
                      </c:pt>
                      <c:pt idx="2879">
                        <c:v>0.36416184971098298</c:v>
                      </c:pt>
                      <c:pt idx="2880">
                        <c:v>0.361849710982659</c:v>
                      </c:pt>
                      <c:pt idx="2881">
                        <c:v>0.35838150289017301</c:v>
                      </c:pt>
                      <c:pt idx="2882">
                        <c:v>0.353757225433526</c:v>
                      </c:pt>
                      <c:pt idx="2883">
                        <c:v>0.34971098265896</c:v>
                      </c:pt>
                      <c:pt idx="2884">
                        <c:v>0.345664739884393</c:v>
                      </c:pt>
                      <c:pt idx="2885">
                        <c:v>0.341618497109827</c:v>
                      </c:pt>
                      <c:pt idx="2886">
                        <c:v>0.33815028901734101</c:v>
                      </c:pt>
                      <c:pt idx="2887">
                        <c:v>0.33583815028901698</c:v>
                      </c:pt>
                      <c:pt idx="2888">
                        <c:v>0.33410404624277501</c:v>
                      </c:pt>
                      <c:pt idx="2889">
                        <c:v>0.33294797687861299</c:v>
                      </c:pt>
                      <c:pt idx="2890">
                        <c:v>0.33236994219653199</c:v>
                      </c:pt>
                      <c:pt idx="2891">
                        <c:v>0.33179190751445098</c:v>
                      </c:pt>
                      <c:pt idx="2892">
                        <c:v>0.33121387283237003</c:v>
                      </c:pt>
                      <c:pt idx="2893">
                        <c:v>0.33005780346820801</c:v>
                      </c:pt>
                      <c:pt idx="2894">
                        <c:v>0.32832369942196499</c:v>
                      </c:pt>
                      <c:pt idx="2895">
                        <c:v>0.32658959537572302</c:v>
                      </c:pt>
                      <c:pt idx="2896">
                        <c:v>0.32427745664739899</c:v>
                      </c:pt>
                      <c:pt idx="2897">
                        <c:v>0.32312138728323703</c:v>
                      </c:pt>
                      <c:pt idx="2898">
                        <c:v>0.321387283236994</c:v>
                      </c:pt>
                      <c:pt idx="2899">
                        <c:v>0.320809248554913</c:v>
                      </c:pt>
                      <c:pt idx="2900">
                        <c:v>0.320809248554913</c:v>
                      </c:pt>
                      <c:pt idx="2901">
                        <c:v>0.320809248554913</c:v>
                      </c:pt>
                      <c:pt idx="2902">
                        <c:v>0.321387283236994</c:v>
                      </c:pt>
                      <c:pt idx="2903">
                        <c:v>0.32254335260115602</c:v>
                      </c:pt>
                      <c:pt idx="2904">
                        <c:v>0.32369942196531798</c:v>
                      </c:pt>
                      <c:pt idx="2905">
                        <c:v>0.32485549132948</c:v>
                      </c:pt>
                      <c:pt idx="2906">
                        <c:v>0.32658959537572302</c:v>
                      </c:pt>
                      <c:pt idx="2907">
                        <c:v>0.32832369942196499</c:v>
                      </c:pt>
                      <c:pt idx="2908">
                        <c:v>0.33063583815028902</c:v>
                      </c:pt>
                      <c:pt idx="2909">
                        <c:v>0.333526011560694</c:v>
                      </c:pt>
                      <c:pt idx="2910">
                        <c:v>0.33583815028901698</c:v>
                      </c:pt>
                      <c:pt idx="2911">
                        <c:v>0.33815028901734101</c:v>
                      </c:pt>
                      <c:pt idx="2912">
                        <c:v>0.33988439306358398</c:v>
                      </c:pt>
                      <c:pt idx="2913">
                        <c:v>0.341618497109827</c:v>
                      </c:pt>
                      <c:pt idx="2914">
                        <c:v>0.34335260115606903</c:v>
                      </c:pt>
                      <c:pt idx="2915">
                        <c:v>0.34450867052023099</c:v>
                      </c:pt>
                      <c:pt idx="2916">
                        <c:v>0.345664739884393</c:v>
                      </c:pt>
                      <c:pt idx="2917">
                        <c:v>0.345664739884393</c:v>
                      </c:pt>
                      <c:pt idx="2918">
                        <c:v>0.34624277456647401</c:v>
                      </c:pt>
                      <c:pt idx="2919">
                        <c:v>0.345664739884393</c:v>
                      </c:pt>
                      <c:pt idx="2920">
                        <c:v>0.345664739884393</c:v>
                      </c:pt>
                      <c:pt idx="2921">
                        <c:v>0.34508670520231199</c:v>
                      </c:pt>
                      <c:pt idx="2922">
                        <c:v>0.34450867052023099</c:v>
                      </c:pt>
                      <c:pt idx="2923">
                        <c:v>0.34450867052023099</c:v>
                      </c:pt>
                      <c:pt idx="2924">
                        <c:v>0.34450867052023099</c:v>
                      </c:pt>
                      <c:pt idx="2925">
                        <c:v>0.34450867052023099</c:v>
                      </c:pt>
                      <c:pt idx="2926">
                        <c:v>0.34508670520231199</c:v>
                      </c:pt>
                      <c:pt idx="2927">
                        <c:v>0.345664739884393</c:v>
                      </c:pt>
                      <c:pt idx="2928">
                        <c:v>0.34624277456647401</c:v>
                      </c:pt>
                      <c:pt idx="2929">
                        <c:v>0.34682080924855502</c:v>
                      </c:pt>
                      <c:pt idx="2930">
                        <c:v>0.34797687861271698</c:v>
                      </c:pt>
                      <c:pt idx="2931">
                        <c:v>0.34913294797687899</c:v>
                      </c:pt>
                      <c:pt idx="2932">
                        <c:v>0.35086705202312102</c:v>
                      </c:pt>
                      <c:pt idx="2933">
                        <c:v>0.35260115606936399</c:v>
                      </c:pt>
                      <c:pt idx="2934">
                        <c:v>0.35491329479768802</c:v>
                      </c:pt>
                      <c:pt idx="2935">
                        <c:v>0.35722543352601199</c:v>
                      </c:pt>
                      <c:pt idx="2936">
                        <c:v>0.36011560693641598</c:v>
                      </c:pt>
                      <c:pt idx="2937">
                        <c:v>0.36416184971098298</c:v>
                      </c:pt>
                      <c:pt idx="2938">
                        <c:v>0.36936416184971099</c:v>
                      </c:pt>
                      <c:pt idx="2939">
                        <c:v>0.37630057803468198</c:v>
                      </c:pt>
                      <c:pt idx="2940">
                        <c:v>0.38497109826589598</c:v>
                      </c:pt>
                      <c:pt idx="2941">
                        <c:v>0.39479768786127201</c:v>
                      </c:pt>
                      <c:pt idx="2942">
                        <c:v>0.40578034682080899</c:v>
                      </c:pt>
                      <c:pt idx="2943">
                        <c:v>0.41734104046242798</c:v>
                      </c:pt>
                      <c:pt idx="2944">
                        <c:v>0.42890173410404597</c:v>
                      </c:pt>
                      <c:pt idx="2945">
                        <c:v>0.44046242774566502</c:v>
                      </c:pt>
                      <c:pt idx="2946">
                        <c:v>0.45260115606936402</c:v>
                      </c:pt>
                      <c:pt idx="2947">
                        <c:v>0.46473988439306402</c:v>
                      </c:pt>
                      <c:pt idx="2948">
                        <c:v>0.47630057803468201</c:v>
                      </c:pt>
                      <c:pt idx="2949">
                        <c:v>0.487861271676301</c:v>
                      </c:pt>
                      <c:pt idx="2950">
                        <c:v>0.49826589595375698</c:v>
                      </c:pt>
                      <c:pt idx="2951">
                        <c:v>0.50867052023121395</c:v>
                      </c:pt>
                      <c:pt idx="2952">
                        <c:v>0.51849710982659003</c:v>
                      </c:pt>
                      <c:pt idx="2953">
                        <c:v>0.52716763005780398</c:v>
                      </c:pt>
                      <c:pt idx="2954">
                        <c:v>0.53526011560693598</c:v>
                      </c:pt>
                      <c:pt idx="2955">
                        <c:v>0.54277456647398803</c:v>
                      </c:pt>
                      <c:pt idx="2956">
                        <c:v>0.54913294797687895</c:v>
                      </c:pt>
                      <c:pt idx="2957">
                        <c:v>0.55433526011560696</c:v>
                      </c:pt>
                      <c:pt idx="2958">
                        <c:v>0.55838150289017396</c:v>
                      </c:pt>
                      <c:pt idx="2959">
                        <c:v>0.560693641618497</c:v>
                      </c:pt>
                      <c:pt idx="2960">
                        <c:v>0.56127167630057795</c:v>
                      </c:pt>
                      <c:pt idx="2961">
                        <c:v>0.55953757225433498</c:v>
                      </c:pt>
                      <c:pt idx="2962">
                        <c:v>0.55606936416185004</c:v>
                      </c:pt>
                      <c:pt idx="2963">
                        <c:v>0.55086705202312103</c:v>
                      </c:pt>
                      <c:pt idx="2964">
                        <c:v>0.54393063583815005</c:v>
                      </c:pt>
                      <c:pt idx="2965">
                        <c:v>0.53583815028901705</c:v>
                      </c:pt>
                      <c:pt idx="2966">
                        <c:v>0.52658959537572303</c:v>
                      </c:pt>
                      <c:pt idx="2967">
                        <c:v>0.51676300578034695</c:v>
                      </c:pt>
                      <c:pt idx="2968">
                        <c:v>0.50635838150289003</c:v>
                      </c:pt>
                      <c:pt idx="2969">
                        <c:v>0.49537572254335299</c:v>
                      </c:pt>
                      <c:pt idx="2970">
                        <c:v>0.48439306358381501</c:v>
                      </c:pt>
                      <c:pt idx="2971">
                        <c:v>0.47341040462427703</c:v>
                      </c:pt>
                      <c:pt idx="2972">
                        <c:v>0.46242774566473999</c:v>
                      </c:pt>
                      <c:pt idx="2973">
                        <c:v>0.451445086705202</c:v>
                      </c:pt>
                      <c:pt idx="2974">
                        <c:v>0.43988439306358401</c:v>
                      </c:pt>
                      <c:pt idx="2975">
                        <c:v>0.42890173410404597</c:v>
                      </c:pt>
                      <c:pt idx="2976">
                        <c:v>0.41849710982659</c:v>
                      </c:pt>
                      <c:pt idx="2977">
                        <c:v>0.40867052023121397</c:v>
                      </c:pt>
                      <c:pt idx="2978">
                        <c:v>0.39884393063583801</c:v>
                      </c:pt>
                      <c:pt idx="2979">
                        <c:v>0.390173410404624</c:v>
                      </c:pt>
                      <c:pt idx="2980">
                        <c:v>0.382080924855491</c:v>
                      </c:pt>
                      <c:pt idx="2981">
                        <c:v>0.37456647398843901</c:v>
                      </c:pt>
                      <c:pt idx="2982">
                        <c:v>0.36763005780346802</c:v>
                      </c:pt>
                      <c:pt idx="2983">
                        <c:v>0.36127167630057799</c:v>
                      </c:pt>
                      <c:pt idx="2984">
                        <c:v>0.35606936416184998</c:v>
                      </c:pt>
                      <c:pt idx="2985">
                        <c:v>0.35086705202312102</c:v>
                      </c:pt>
                      <c:pt idx="2986">
                        <c:v>0.34739884393063603</c:v>
                      </c:pt>
                      <c:pt idx="2987">
                        <c:v>0.34393063583814998</c:v>
                      </c:pt>
                      <c:pt idx="2988">
                        <c:v>0.341618497109827</c:v>
                      </c:pt>
                      <c:pt idx="2989">
                        <c:v>0.33988439306358398</c:v>
                      </c:pt>
                      <c:pt idx="2990">
                        <c:v>0.33815028901734101</c:v>
                      </c:pt>
                      <c:pt idx="2991">
                        <c:v>0.33641618497109799</c:v>
                      </c:pt>
                      <c:pt idx="2992">
                        <c:v>0.33468208092485502</c:v>
                      </c:pt>
                      <c:pt idx="2993">
                        <c:v>0.33294797687861299</c:v>
                      </c:pt>
                      <c:pt idx="2994">
                        <c:v>0.33063583815028902</c:v>
                      </c:pt>
                      <c:pt idx="2995">
                        <c:v>0.32774566473988398</c:v>
                      </c:pt>
                      <c:pt idx="2996">
                        <c:v>0.32312138728323703</c:v>
                      </c:pt>
                      <c:pt idx="2997">
                        <c:v>0.31849710982659002</c:v>
                      </c:pt>
                      <c:pt idx="2998">
                        <c:v>0.31213872832369899</c:v>
                      </c:pt>
                      <c:pt idx="2999">
                        <c:v>0.30635838150289002</c:v>
                      </c:pt>
                      <c:pt idx="3000">
                        <c:v>0.300578034682081</c:v>
                      </c:pt>
                      <c:pt idx="3001">
                        <c:v>0.29479768786127197</c:v>
                      </c:pt>
                      <c:pt idx="3002">
                        <c:v>0.29075144508670497</c:v>
                      </c:pt>
                      <c:pt idx="3003">
                        <c:v>0.28786127167630099</c:v>
                      </c:pt>
                      <c:pt idx="3004">
                        <c:v>0.28554913294797701</c:v>
                      </c:pt>
                      <c:pt idx="3005">
                        <c:v>0.28497109826589601</c:v>
                      </c:pt>
                      <c:pt idx="3006">
                        <c:v>0.28497109826589601</c:v>
                      </c:pt>
                      <c:pt idx="3007">
                        <c:v>0.28554913294797701</c:v>
                      </c:pt>
                      <c:pt idx="3008">
                        <c:v>0.28554913294797701</c:v>
                      </c:pt>
                      <c:pt idx="3009">
                        <c:v>0.28497109826589601</c:v>
                      </c:pt>
                      <c:pt idx="3010">
                        <c:v>0.28381502890173399</c:v>
                      </c:pt>
                      <c:pt idx="3011">
                        <c:v>0.28092485549132901</c:v>
                      </c:pt>
                      <c:pt idx="3012">
                        <c:v>0.27745664739884401</c:v>
                      </c:pt>
                      <c:pt idx="3013">
                        <c:v>0.27283236994219701</c:v>
                      </c:pt>
                      <c:pt idx="3014">
                        <c:v>0.268208092485549</c:v>
                      </c:pt>
                      <c:pt idx="3015">
                        <c:v>0.26300578034682098</c:v>
                      </c:pt>
                      <c:pt idx="3016">
                        <c:v>0.25838150289017298</c:v>
                      </c:pt>
                      <c:pt idx="3017">
                        <c:v>0.25433526011560698</c:v>
                      </c:pt>
                      <c:pt idx="3018">
                        <c:v>0.25086705202312098</c:v>
                      </c:pt>
                      <c:pt idx="3019">
                        <c:v>0.24739884393063599</c:v>
                      </c:pt>
                      <c:pt idx="3020">
                        <c:v>0.24508670520231199</c:v>
                      </c:pt>
                      <c:pt idx="3021">
                        <c:v>0.242196531791908</c:v>
                      </c:pt>
                      <c:pt idx="3022">
                        <c:v>0.23930635838150299</c:v>
                      </c:pt>
                      <c:pt idx="3023">
                        <c:v>0.235838150289017</c:v>
                      </c:pt>
                      <c:pt idx="3024">
                        <c:v>0.23236994219653201</c:v>
                      </c:pt>
                      <c:pt idx="3025">
                        <c:v>0.22890173410404599</c:v>
                      </c:pt>
                      <c:pt idx="3026">
                        <c:v>0.22485549132947999</c:v>
                      </c:pt>
                      <c:pt idx="3027">
                        <c:v>0.221387283236994</c:v>
                      </c:pt>
                      <c:pt idx="3028">
                        <c:v>0.217341040462428</c:v>
                      </c:pt>
                      <c:pt idx="3029">
                        <c:v>0.21387283236994201</c:v>
                      </c:pt>
                      <c:pt idx="3030">
                        <c:v>0.21098265895953799</c:v>
                      </c:pt>
                      <c:pt idx="3031">
                        <c:v>0.20809248554913301</c:v>
                      </c:pt>
                      <c:pt idx="3032">
                        <c:v>0.20578034682080901</c:v>
                      </c:pt>
                      <c:pt idx="3033">
                        <c:v>0.20404624277456601</c:v>
                      </c:pt>
                      <c:pt idx="3034">
                        <c:v>0.20231213872832399</c:v>
                      </c:pt>
                      <c:pt idx="3035">
                        <c:v>0.201156069364162</c:v>
                      </c:pt>
                      <c:pt idx="3036">
                        <c:v>0.2</c:v>
                      </c:pt>
                      <c:pt idx="3037">
                        <c:v>0.199421965317919</c:v>
                      </c:pt>
                      <c:pt idx="3038">
                        <c:v>0.198843930635838</c:v>
                      </c:pt>
                      <c:pt idx="3039">
                        <c:v>0.19826589595375699</c:v>
                      </c:pt>
                      <c:pt idx="3040">
                        <c:v>0.19768786127167601</c:v>
                      </c:pt>
                      <c:pt idx="3041">
                        <c:v>0.197109826589595</c:v>
                      </c:pt>
                      <c:pt idx="3042">
                        <c:v>0.197109826589595</c:v>
                      </c:pt>
                      <c:pt idx="3043">
                        <c:v>0.197109826589595</c:v>
                      </c:pt>
                      <c:pt idx="3044">
                        <c:v>0.197109826589595</c:v>
                      </c:pt>
                      <c:pt idx="3045">
                        <c:v>0.197109826589595</c:v>
                      </c:pt>
                      <c:pt idx="3046">
                        <c:v>0.19768786127167601</c:v>
                      </c:pt>
                      <c:pt idx="3047">
                        <c:v>0.19826589595375699</c:v>
                      </c:pt>
                      <c:pt idx="3048">
                        <c:v>0.198843930635838</c:v>
                      </c:pt>
                      <c:pt idx="3049">
                        <c:v>0.2</c:v>
                      </c:pt>
                      <c:pt idx="3050">
                        <c:v>0.20173410404624301</c:v>
                      </c:pt>
                      <c:pt idx="3051">
                        <c:v>0.20289017341040499</c:v>
                      </c:pt>
                      <c:pt idx="3052">
                        <c:v>0.20462427745664699</c:v>
                      </c:pt>
                      <c:pt idx="3053">
                        <c:v>0.20578034682080901</c:v>
                      </c:pt>
                      <c:pt idx="3054">
                        <c:v>0.207514450867052</c:v>
                      </c:pt>
                      <c:pt idx="3055">
                        <c:v>0.20867052023121399</c:v>
                      </c:pt>
                      <c:pt idx="3056">
                        <c:v>0.21040462427745699</c:v>
                      </c:pt>
                      <c:pt idx="3057">
                        <c:v>0.211560693641618</c:v>
                      </c:pt>
                      <c:pt idx="3058">
                        <c:v>0.21271676300577999</c:v>
                      </c:pt>
                      <c:pt idx="3059">
                        <c:v>0.213294797687861</c:v>
                      </c:pt>
                      <c:pt idx="3060">
                        <c:v>0.21445086705202299</c:v>
                      </c:pt>
                      <c:pt idx="3061">
                        <c:v>0.215606936416185</c:v>
                      </c:pt>
                      <c:pt idx="3062">
                        <c:v>0.21676300578034699</c:v>
                      </c:pt>
                      <c:pt idx="3063">
                        <c:v>0.21791907514450901</c:v>
                      </c:pt>
                      <c:pt idx="3064">
                        <c:v>0.21849710982659001</c:v>
                      </c:pt>
                      <c:pt idx="3065">
                        <c:v>0.21907514450867099</c:v>
                      </c:pt>
                      <c:pt idx="3066">
                        <c:v>0.22023121387283201</c:v>
                      </c:pt>
                      <c:pt idx="3067">
                        <c:v>0.22023121387283201</c:v>
                      </c:pt>
                      <c:pt idx="3068">
                        <c:v>0.22080924855491299</c:v>
                      </c:pt>
                      <c:pt idx="3069">
                        <c:v>0.22080924855491299</c:v>
                      </c:pt>
                      <c:pt idx="3070">
                        <c:v>0.22080924855491299</c:v>
                      </c:pt>
                      <c:pt idx="3071">
                        <c:v>0.22023121387283201</c:v>
                      </c:pt>
                      <c:pt idx="3072">
                        <c:v>0.219653179190751</c:v>
                      </c:pt>
                      <c:pt idx="3073">
                        <c:v>0.21849710982659001</c:v>
                      </c:pt>
                      <c:pt idx="3074">
                        <c:v>0.21676300578034699</c:v>
                      </c:pt>
                      <c:pt idx="3075">
                        <c:v>0.21502890173410399</c:v>
                      </c:pt>
                      <c:pt idx="3076">
                        <c:v>0.21271676300577999</c:v>
                      </c:pt>
                      <c:pt idx="3077">
                        <c:v>0.21040462427745699</c:v>
                      </c:pt>
                      <c:pt idx="3078">
                        <c:v>0.20809248554913301</c:v>
                      </c:pt>
                      <c:pt idx="3079">
                        <c:v>0.20578034682080901</c:v>
                      </c:pt>
                      <c:pt idx="3080">
                        <c:v>0.203468208092486</c:v>
                      </c:pt>
                      <c:pt idx="3081">
                        <c:v>0.201156069364162</c:v>
                      </c:pt>
                      <c:pt idx="3082">
                        <c:v>0.199421965317919</c:v>
                      </c:pt>
                      <c:pt idx="3083">
                        <c:v>0.19768786127167601</c:v>
                      </c:pt>
                      <c:pt idx="3084">
                        <c:v>0.19653179190751399</c:v>
                      </c:pt>
                      <c:pt idx="3085">
                        <c:v>0.19595375722543401</c:v>
                      </c:pt>
                      <c:pt idx="3086">
                        <c:v>0.195375722543353</c:v>
                      </c:pt>
                      <c:pt idx="3087">
                        <c:v>0.194797687861272</c:v>
                      </c:pt>
                      <c:pt idx="3088">
                        <c:v>0.19421965317919099</c:v>
                      </c:pt>
                      <c:pt idx="3089">
                        <c:v>0.19421965317919099</c:v>
                      </c:pt>
                      <c:pt idx="3090">
                        <c:v>0.19421965317919099</c:v>
                      </c:pt>
                      <c:pt idx="3091">
                        <c:v>0.19421965317919099</c:v>
                      </c:pt>
                      <c:pt idx="3092">
                        <c:v>0.194797687861272</c:v>
                      </c:pt>
                      <c:pt idx="3093">
                        <c:v>0.194797687861272</c:v>
                      </c:pt>
                      <c:pt idx="3094">
                        <c:v>0.194797687861272</c:v>
                      </c:pt>
                      <c:pt idx="3095">
                        <c:v>0.194797687861272</c:v>
                      </c:pt>
                      <c:pt idx="3096">
                        <c:v>0.194797687861272</c:v>
                      </c:pt>
                      <c:pt idx="3097">
                        <c:v>0.194797687861272</c:v>
                      </c:pt>
                      <c:pt idx="3098">
                        <c:v>0.194797687861272</c:v>
                      </c:pt>
                      <c:pt idx="3099">
                        <c:v>0.194797687861272</c:v>
                      </c:pt>
                      <c:pt idx="3100">
                        <c:v>0.194797687861272</c:v>
                      </c:pt>
                      <c:pt idx="3101">
                        <c:v>0.194797687861272</c:v>
                      </c:pt>
                      <c:pt idx="3102">
                        <c:v>0.194797687861272</c:v>
                      </c:pt>
                      <c:pt idx="3103">
                        <c:v>0.195375722543353</c:v>
                      </c:pt>
                      <c:pt idx="3104">
                        <c:v>0.195375722543353</c:v>
                      </c:pt>
                      <c:pt idx="3105">
                        <c:v>0.19595375722543401</c:v>
                      </c:pt>
                      <c:pt idx="3106">
                        <c:v>0.19653179190751399</c:v>
                      </c:pt>
                      <c:pt idx="3107">
                        <c:v>0.197109826589595</c:v>
                      </c:pt>
                      <c:pt idx="3108">
                        <c:v>0.19768786127167601</c:v>
                      </c:pt>
                      <c:pt idx="3109">
                        <c:v>0.198843930635838</c:v>
                      </c:pt>
                      <c:pt idx="3110">
                        <c:v>0.199421965317919</c:v>
                      </c:pt>
                      <c:pt idx="3111">
                        <c:v>0.20057803468208099</c:v>
                      </c:pt>
                      <c:pt idx="3112">
                        <c:v>0.20173410404624301</c:v>
                      </c:pt>
                      <c:pt idx="3113">
                        <c:v>0.20231213872832399</c:v>
                      </c:pt>
                      <c:pt idx="3114">
                        <c:v>0.203468208092486</c:v>
                      </c:pt>
                      <c:pt idx="3115">
                        <c:v>0.20462427745664699</c:v>
                      </c:pt>
                      <c:pt idx="3116">
                        <c:v>0.205202312138728</c:v>
                      </c:pt>
                      <c:pt idx="3117">
                        <c:v>0.20635838150288999</c:v>
                      </c:pt>
                      <c:pt idx="3118">
                        <c:v>0.20693641618497099</c:v>
                      </c:pt>
                      <c:pt idx="3119">
                        <c:v>0.20693641618497099</c:v>
                      </c:pt>
                      <c:pt idx="3120">
                        <c:v>0.20693641618497099</c:v>
                      </c:pt>
                      <c:pt idx="3121">
                        <c:v>0.20693641618497099</c:v>
                      </c:pt>
                      <c:pt idx="3122">
                        <c:v>0.20693641618497099</c:v>
                      </c:pt>
                      <c:pt idx="3123">
                        <c:v>0.20693641618497099</c:v>
                      </c:pt>
                      <c:pt idx="3124">
                        <c:v>0.20635838150288999</c:v>
                      </c:pt>
                      <c:pt idx="3125">
                        <c:v>0.20578034682080901</c:v>
                      </c:pt>
                      <c:pt idx="3126">
                        <c:v>0.20578034682080901</c:v>
                      </c:pt>
                      <c:pt idx="3127">
                        <c:v>0.205202312138728</c:v>
                      </c:pt>
                      <c:pt idx="3128">
                        <c:v>0.205202312138728</c:v>
                      </c:pt>
                      <c:pt idx="3129">
                        <c:v>0.205202312138728</c:v>
                      </c:pt>
                      <c:pt idx="3130">
                        <c:v>0.20462427745664699</c:v>
                      </c:pt>
                      <c:pt idx="3131">
                        <c:v>0.205202312138728</c:v>
                      </c:pt>
                      <c:pt idx="3132">
                        <c:v>0.205202312138728</c:v>
                      </c:pt>
                      <c:pt idx="3133">
                        <c:v>0.20578034682080901</c:v>
                      </c:pt>
                      <c:pt idx="3134">
                        <c:v>0.20578034682080901</c:v>
                      </c:pt>
                      <c:pt idx="3135">
                        <c:v>0.20693641618497099</c:v>
                      </c:pt>
                      <c:pt idx="3136">
                        <c:v>0.20809248554913301</c:v>
                      </c:pt>
                      <c:pt idx="3137">
                        <c:v>0.20982658959537601</c:v>
                      </c:pt>
                      <c:pt idx="3138">
                        <c:v>0.211560693641618</c:v>
                      </c:pt>
                      <c:pt idx="3139">
                        <c:v>0.21271676300577999</c:v>
                      </c:pt>
                      <c:pt idx="3140">
                        <c:v>0.21445086705202299</c:v>
                      </c:pt>
                      <c:pt idx="3141">
                        <c:v>0.21618497109826601</c:v>
                      </c:pt>
                      <c:pt idx="3142">
                        <c:v>0.217341040462428</c:v>
                      </c:pt>
                      <c:pt idx="3143">
                        <c:v>0.21849710982659001</c:v>
                      </c:pt>
                      <c:pt idx="3144">
                        <c:v>0.219653179190751</c:v>
                      </c:pt>
                      <c:pt idx="3145">
                        <c:v>0.22023121387283201</c:v>
                      </c:pt>
                      <c:pt idx="3146">
                        <c:v>0.22023121387283201</c:v>
                      </c:pt>
                      <c:pt idx="3147">
                        <c:v>0.22080924855491299</c:v>
                      </c:pt>
                      <c:pt idx="3148">
                        <c:v>0.22080924855491299</c:v>
                      </c:pt>
                      <c:pt idx="3149">
                        <c:v>0.22023121387283201</c:v>
                      </c:pt>
                      <c:pt idx="3150">
                        <c:v>0.22023121387283201</c:v>
                      </c:pt>
                      <c:pt idx="3151">
                        <c:v>0.219653179190751</c:v>
                      </c:pt>
                      <c:pt idx="3152">
                        <c:v>0.219653179190751</c:v>
                      </c:pt>
                      <c:pt idx="3153">
                        <c:v>0.219653179190751</c:v>
                      </c:pt>
                      <c:pt idx="3154">
                        <c:v>0.219653179190751</c:v>
                      </c:pt>
                      <c:pt idx="3155">
                        <c:v>0.219653179190751</c:v>
                      </c:pt>
                      <c:pt idx="3156">
                        <c:v>0.22023121387283201</c:v>
                      </c:pt>
                      <c:pt idx="3157">
                        <c:v>0.221387283236994</c:v>
                      </c:pt>
                      <c:pt idx="3158">
                        <c:v>0.22254335260115601</c:v>
                      </c:pt>
                      <c:pt idx="3159">
                        <c:v>0.223699421965318</c:v>
                      </c:pt>
                      <c:pt idx="3160">
                        <c:v>0.22485549132947999</c:v>
                      </c:pt>
                      <c:pt idx="3161">
                        <c:v>0.225433526011561</c:v>
                      </c:pt>
                      <c:pt idx="3162">
                        <c:v>0.22658959537572301</c:v>
                      </c:pt>
                      <c:pt idx="3163">
                        <c:v>0.227745664739884</c:v>
                      </c:pt>
                      <c:pt idx="3164">
                        <c:v>0.22890173410404599</c:v>
                      </c:pt>
                      <c:pt idx="3165">
                        <c:v>0.23063583815028901</c:v>
                      </c:pt>
                      <c:pt idx="3166">
                        <c:v>0.23236994219653201</c:v>
                      </c:pt>
                      <c:pt idx="3167">
                        <c:v>0.233526011560694</c:v>
                      </c:pt>
                      <c:pt idx="3168">
                        <c:v>0.23526011560693599</c:v>
                      </c:pt>
                      <c:pt idx="3169">
                        <c:v>0.23699421965317899</c:v>
                      </c:pt>
                      <c:pt idx="3170">
                        <c:v>0.23872832369942201</c:v>
                      </c:pt>
                      <c:pt idx="3171">
                        <c:v>0.24046242774566501</c:v>
                      </c:pt>
                      <c:pt idx="3172">
                        <c:v>0.24277456647398801</c:v>
                      </c:pt>
                      <c:pt idx="3173">
                        <c:v>0.24450867052023101</c:v>
                      </c:pt>
                      <c:pt idx="3174">
                        <c:v>0.245664739884393</c:v>
                      </c:pt>
                      <c:pt idx="3175">
                        <c:v>0.24739884393063599</c:v>
                      </c:pt>
                      <c:pt idx="3176">
                        <c:v>0.24855491329479801</c:v>
                      </c:pt>
                      <c:pt idx="3177">
                        <c:v>0.24971098265896</c:v>
                      </c:pt>
                      <c:pt idx="3178">
                        <c:v>0.25086705202312098</c:v>
                      </c:pt>
                      <c:pt idx="3179">
                        <c:v>0.25144508670520199</c:v>
                      </c:pt>
                      <c:pt idx="3180">
                        <c:v>0.252023121387283</c:v>
                      </c:pt>
                      <c:pt idx="3181">
                        <c:v>0.25260115606936401</c:v>
                      </c:pt>
                      <c:pt idx="3182">
                        <c:v>0.25317919075144502</c:v>
                      </c:pt>
                      <c:pt idx="3183">
                        <c:v>0.25317919075144502</c:v>
                      </c:pt>
                      <c:pt idx="3184">
                        <c:v>0.25375722543352602</c:v>
                      </c:pt>
                      <c:pt idx="3185">
                        <c:v>0.25433526011560698</c:v>
                      </c:pt>
                      <c:pt idx="3186">
                        <c:v>0.25433526011560698</c:v>
                      </c:pt>
                      <c:pt idx="3187">
                        <c:v>0.25491329479768798</c:v>
                      </c:pt>
                      <c:pt idx="3188">
                        <c:v>0.25491329479768798</c:v>
                      </c:pt>
                      <c:pt idx="3189">
                        <c:v>0.25549132947976899</c:v>
                      </c:pt>
                      <c:pt idx="3190">
                        <c:v>0.25606936416185</c:v>
                      </c:pt>
                      <c:pt idx="3191">
                        <c:v>0.25722543352601202</c:v>
                      </c:pt>
                      <c:pt idx="3192">
                        <c:v>0.25780346820809302</c:v>
                      </c:pt>
                      <c:pt idx="3193">
                        <c:v>0.25895953757225398</c:v>
                      </c:pt>
                      <c:pt idx="3194">
                        <c:v>0.260115606936416</c:v>
                      </c:pt>
                      <c:pt idx="3195">
                        <c:v>0.26184971098265902</c:v>
                      </c:pt>
                      <c:pt idx="3196">
                        <c:v>0.26358381502890199</c:v>
                      </c:pt>
                      <c:pt idx="3197">
                        <c:v>0.26531791907514501</c:v>
                      </c:pt>
                      <c:pt idx="3198">
                        <c:v>0.26705202312138698</c:v>
                      </c:pt>
                      <c:pt idx="3199">
                        <c:v>0.26936416184971101</c:v>
                      </c:pt>
                      <c:pt idx="3200">
                        <c:v>0.27109826589595398</c:v>
                      </c:pt>
                      <c:pt idx="3201">
                        <c:v>0.27283236994219701</c:v>
                      </c:pt>
                      <c:pt idx="3202">
                        <c:v>0.27456647398843897</c:v>
                      </c:pt>
                      <c:pt idx="3203">
                        <c:v>0.276300578034682</c:v>
                      </c:pt>
                      <c:pt idx="3204">
                        <c:v>0.27803468208092502</c:v>
                      </c:pt>
                      <c:pt idx="3205">
                        <c:v>0.27976878612716799</c:v>
                      </c:pt>
                      <c:pt idx="3206">
                        <c:v>0.28150289017341001</c:v>
                      </c:pt>
                      <c:pt idx="3207">
                        <c:v>0.28323699421965298</c:v>
                      </c:pt>
                      <c:pt idx="3208">
                        <c:v>0.284393063583815</c:v>
                      </c:pt>
                      <c:pt idx="3209">
                        <c:v>0.28612716763005802</c:v>
                      </c:pt>
                      <c:pt idx="3210">
                        <c:v>0.28786127167630099</c:v>
                      </c:pt>
                      <c:pt idx="3211">
                        <c:v>0.28959537572254301</c:v>
                      </c:pt>
                      <c:pt idx="3212">
                        <c:v>0.29132947976878598</c:v>
                      </c:pt>
                      <c:pt idx="3213">
                        <c:v>0.29306358381502901</c:v>
                      </c:pt>
                      <c:pt idx="3214">
                        <c:v>0.29479768786127197</c:v>
                      </c:pt>
                      <c:pt idx="3215">
                        <c:v>0.29768786127167601</c:v>
                      </c:pt>
                      <c:pt idx="3216">
                        <c:v>0.3</c:v>
                      </c:pt>
                      <c:pt idx="3217">
                        <c:v>0.30346820809248498</c:v>
                      </c:pt>
                      <c:pt idx="3218">
                        <c:v>0.30635838150289002</c:v>
                      </c:pt>
                      <c:pt idx="3219">
                        <c:v>0.30982658959537601</c:v>
                      </c:pt>
                      <c:pt idx="3220">
                        <c:v>0.31387283236994201</c:v>
                      </c:pt>
                      <c:pt idx="3221">
                        <c:v>0.317341040462428</c:v>
                      </c:pt>
                      <c:pt idx="3222">
                        <c:v>0.321387283236994</c:v>
                      </c:pt>
                      <c:pt idx="3223">
                        <c:v>0.325433526011561</c:v>
                      </c:pt>
                      <c:pt idx="3224">
                        <c:v>0.33005780346820801</c:v>
                      </c:pt>
                      <c:pt idx="3225">
                        <c:v>0.33410404624277501</c:v>
                      </c:pt>
                      <c:pt idx="3226">
                        <c:v>0.33815028901734101</c:v>
                      </c:pt>
                      <c:pt idx="3227">
                        <c:v>0.34277456647398802</c:v>
                      </c:pt>
                      <c:pt idx="3228">
                        <c:v>0.34682080924855502</c:v>
                      </c:pt>
                      <c:pt idx="3229">
                        <c:v>0.35086705202312102</c:v>
                      </c:pt>
                      <c:pt idx="3230">
                        <c:v>0.35491329479768802</c:v>
                      </c:pt>
                      <c:pt idx="3231">
                        <c:v>0.357803468208092</c:v>
                      </c:pt>
                      <c:pt idx="3232">
                        <c:v>0.36011560693641598</c:v>
                      </c:pt>
                      <c:pt idx="3233">
                        <c:v>0.36127167630057799</c:v>
                      </c:pt>
                      <c:pt idx="3234">
                        <c:v>0.36242774566474001</c:v>
                      </c:pt>
                      <c:pt idx="3235">
                        <c:v>0.361849710982659</c:v>
                      </c:pt>
                      <c:pt idx="3236">
                        <c:v>0.36127167630057799</c:v>
                      </c:pt>
                      <c:pt idx="3237">
                        <c:v>0.36011560693641598</c:v>
                      </c:pt>
                      <c:pt idx="3238">
                        <c:v>0.35838150289017301</c:v>
                      </c:pt>
                      <c:pt idx="3239">
                        <c:v>0.35664739884393099</c:v>
                      </c:pt>
                      <c:pt idx="3240">
                        <c:v>0.35491329479768802</c:v>
                      </c:pt>
                      <c:pt idx="3241">
                        <c:v>0.35260115606936399</c:v>
                      </c:pt>
                      <c:pt idx="3242">
                        <c:v>0.35086705202312102</c:v>
                      </c:pt>
                      <c:pt idx="3243">
                        <c:v>0.34913294797687899</c:v>
                      </c:pt>
                      <c:pt idx="3244">
                        <c:v>0.34797687861271698</c:v>
                      </c:pt>
                      <c:pt idx="3245">
                        <c:v>0.34682080924855502</c:v>
                      </c:pt>
                      <c:pt idx="3246">
                        <c:v>0.34624277456647401</c:v>
                      </c:pt>
                      <c:pt idx="3247">
                        <c:v>0.345664739884393</c:v>
                      </c:pt>
                      <c:pt idx="3248">
                        <c:v>0.345664739884393</c:v>
                      </c:pt>
                      <c:pt idx="3249">
                        <c:v>0.34624277456647401</c:v>
                      </c:pt>
                      <c:pt idx="3250">
                        <c:v>0.34682080924855502</c:v>
                      </c:pt>
                      <c:pt idx="3251">
                        <c:v>0.34797687861271698</c:v>
                      </c:pt>
                      <c:pt idx="3252">
                        <c:v>0.34913294797687899</c:v>
                      </c:pt>
                      <c:pt idx="3253">
                        <c:v>0.34971098265896</c:v>
                      </c:pt>
                      <c:pt idx="3254">
                        <c:v>0.35086705202312102</c:v>
                      </c:pt>
                      <c:pt idx="3255">
                        <c:v>0.35144508670520203</c:v>
                      </c:pt>
                      <c:pt idx="3256">
                        <c:v>0.35202312138728298</c:v>
                      </c:pt>
                      <c:pt idx="3257">
                        <c:v>0.35202312138728298</c:v>
                      </c:pt>
                      <c:pt idx="3258">
                        <c:v>0.35202312138728298</c:v>
                      </c:pt>
                      <c:pt idx="3259">
                        <c:v>0.35202312138728298</c:v>
                      </c:pt>
                      <c:pt idx="3260">
                        <c:v>0.35202312138728298</c:v>
                      </c:pt>
                      <c:pt idx="3261">
                        <c:v>0.35144508670520203</c:v>
                      </c:pt>
                      <c:pt idx="3262">
                        <c:v>0.35144508670520203</c:v>
                      </c:pt>
                      <c:pt idx="3263">
                        <c:v>0.35086705202312102</c:v>
                      </c:pt>
                      <c:pt idx="3264">
                        <c:v>0.35028901734104001</c:v>
                      </c:pt>
                      <c:pt idx="3265">
                        <c:v>0.35028901734104001</c:v>
                      </c:pt>
                      <c:pt idx="3266">
                        <c:v>0.34971098265896</c:v>
                      </c:pt>
                      <c:pt idx="3267">
                        <c:v>0.34971098265896</c:v>
                      </c:pt>
                      <c:pt idx="3268">
                        <c:v>0.34971098265896</c:v>
                      </c:pt>
                      <c:pt idx="3269">
                        <c:v>0.34971098265896</c:v>
                      </c:pt>
                      <c:pt idx="3270">
                        <c:v>0.35028901734104001</c:v>
                      </c:pt>
                      <c:pt idx="3271">
                        <c:v>0.35028901734104001</c:v>
                      </c:pt>
                      <c:pt idx="3272">
                        <c:v>0.35086705202312102</c:v>
                      </c:pt>
                      <c:pt idx="3273">
                        <c:v>0.35144508670520203</c:v>
                      </c:pt>
                      <c:pt idx="3274">
                        <c:v>0.35202312138728298</c:v>
                      </c:pt>
                      <c:pt idx="3275">
                        <c:v>0.35260115606936399</c:v>
                      </c:pt>
                      <c:pt idx="3276">
                        <c:v>0.353757225433526</c:v>
                      </c:pt>
                      <c:pt idx="3277">
                        <c:v>0.35491329479768802</c:v>
                      </c:pt>
                      <c:pt idx="3278">
                        <c:v>0.35549132947976902</c:v>
                      </c:pt>
                      <c:pt idx="3279">
                        <c:v>0.35664739884393099</c:v>
                      </c:pt>
                      <c:pt idx="3280">
                        <c:v>0.357803468208092</c:v>
                      </c:pt>
                      <c:pt idx="3281">
                        <c:v>0.35895953757225402</c:v>
                      </c:pt>
                      <c:pt idx="3282">
                        <c:v>0.36069364161849699</c:v>
                      </c:pt>
                      <c:pt idx="3283">
                        <c:v>0.361849710982659</c:v>
                      </c:pt>
                      <c:pt idx="3284">
                        <c:v>0.36358381502890202</c:v>
                      </c:pt>
                      <c:pt idx="3285">
                        <c:v>0.36531791907514399</c:v>
                      </c:pt>
                      <c:pt idx="3286">
                        <c:v>0.36705202312138702</c:v>
                      </c:pt>
                      <c:pt idx="3287">
                        <c:v>0.36820809248554898</c:v>
                      </c:pt>
                      <c:pt idx="3288">
                        <c:v>0.369942196531792</c:v>
                      </c:pt>
                      <c:pt idx="3289">
                        <c:v>0.37167630057803502</c:v>
                      </c:pt>
                      <c:pt idx="3290">
                        <c:v>0.37341040462427699</c:v>
                      </c:pt>
                      <c:pt idx="3291">
                        <c:v>0.37572254335260102</c:v>
                      </c:pt>
                      <c:pt idx="3292">
                        <c:v>0.37861271676300601</c:v>
                      </c:pt>
                      <c:pt idx="3293">
                        <c:v>0.38092485549132898</c:v>
                      </c:pt>
                      <c:pt idx="3294">
                        <c:v>0.38381502890173402</c:v>
                      </c:pt>
                      <c:pt idx="3295">
                        <c:v>0.386127167630058</c:v>
                      </c:pt>
                      <c:pt idx="3296">
                        <c:v>0.38843930635838098</c:v>
                      </c:pt>
                      <c:pt idx="3297">
                        <c:v>0.39075144508670501</c:v>
                      </c:pt>
                      <c:pt idx="3298">
                        <c:v>0.39306358381502898</c:v>
                      </c:pt>
                      <c:pt idx="3299">
                        <c:v>0.39479768786127201</c:v>
                      </c:pt>
                      <c:pt idx="3300">
                        <c:v>0.39653179190751398</c:v>
                      </c:pt>
                      <c:pt idx="3301">
                        <c:v>0.39768786127167599</c:v>
                      </c:pt>
                      <c:pt idx="3302">
                        <c:v>0.398265895953757</c:v>
                      </c:pt>
                      <c:pt idx="3303">
                        <c:v>0.39884393063583801</c:v>
                      </c:pt>
                      <c:pt idx="3304">
                        <c:v>0.39942196531791901</c:v>
                      </c:pt>
                      <c:pt idx="3305">
                        <c:v>0.39942196531791901</c:v>
                      </c:pt>
                      <c:pt idx="3306">
                        <c:v>0.4</c:v>
                      </c:pt>
                      <c:pt idx="3307">
                        <c:v>0.40057803468208097</c:v>
                      </c:pt>
                      <c:pt idx="3308">
                        <c:v>0.40115606936416198</c:v>
                      </c:pt>
                      <c:pt idx="3309">
                        <c:v>0.40173410404624299</c:v>
                      </c:pt>
                      <c:pt idx="3310">
                        <c:v>0.402312138728324</c:v>
                      </c:pt>
                      <c:pt idx="3311">
                        <c:v>0.40289017341040501</c:v>
                      </c:pt>
                      <c:pt idx="3312">
                        <c:v>0.40404624277456602</c:v>
                      </c:pt>
                      <c:pt idx="3313">
                        <c:v>0.40520231213872798</c:v>
                      </c:pt>
                      <c:pt idx="3314">
                        <c:v>0.40635838150289</c:v>
                      </c:pt>
                      <c:pt idx="3315">
                        <c:v>0.40751445086705201</c:v>
                      </c:pt>
                      <c:pt idx="3316">
                        <c:v>0.40924855491329498</c:v>
                      </c:pt>
                      <c:pt idx="3317">
                        <c:v>0.41098265895953801</c:v>
                      </c:pt>
                      <c:pt idx="3318">
                        <c:v>0.41271676300577997</c:v>
                      </c:pt>
                      <c:pt idx="3319">
                        <c:v>0.414450867052023</c:v>
                      </c:pt>
                      <c:pt idx="3320">
                        <c:v>0.41618497109826602</c:v>
                      </c:pt>
                      <c:pt idx="3321">
                        <c:v>0.41849710982659</c:v>
                      </c:pt>
                      <c:pt idx="3322">
                        <c:v>0.42080924855491297</c:v>
                      </c:pt>
                      <c:pt idx="3323">
                        <c:v>0.422543352601156</c:v>
                      </c:pt>
                      <c:pt idx="3324">
                        <c:v>0.42427745664739902</c:v>
                      </c:pt>
                      <c:pt idx="3325">
                        <c:v>0.426589595375723</c:v>
                      </c:pt>
                      <c:pt idx="3326">
                        <c:v>0.42832369942196502</c:v>
                      </c:pt>
                      <c:pt idx="3327">
                        <c:v>0.430635838150289</c:v>
                      </c:pt>
                      <c:pt idx="3328">
                        <c:v>0.43236994219653202</c:v>
                      </c:pt>
                      <c:pt idx="3329">
                        <c:v>0.43410404624277499</c:v>
                      </c:pt>
                      <c:pt idx="3330">
                        <c:v>0.43641618497109802</c:v>
                      </c:pt>
                      <c:pt idx="3331">
                        <c:v>0.438728323699422</c:v>
                      </c:pt>
                      <c:pt idx="3332">
                        <c:v>0.442774566473988</c:v>
                      </c:pt>
                      <c:pt idx="3333">
                        <c:v>0.446820809248555</c:v>
                      </c:pt>
                      <c:pt idx="3334">
                        <c:v>0.44855491329479802</c:v>
                      </c:pt>
                      <c:pt idx="3335">
                        <c:v>0.44971098265895998</c:v>
                      </c:pt>
                      <c:pt idx="3336">
                        <c:v>0.451445086705202</c:v>
                      </c:pt>
                      <c:pt idx="3337">
                        <c:v>0.45375722543352598</c:v>
                      </c:pt>
                      <c:pt idx="3338">
                        <c:v>0.455491329479769</c:v>
                      </c:pt>
                      <c:pt idx="3339">
                        <c:v>0.45722543352601203</c:v>
                      </c:pt>
                      <c:pt idx="3340">
                        <c:v>0.45895953757225399</c:v>
                      </c:pt>
                      <c:pt idx="3341">
                        <c:v>0.46127167630057803</c:v>
                      </c:pt>
                      <c:pt idx="3342">
                        <c:v>0.46300578034682099</c:v>
                      </c:pt>
                      <c:pt idx="3343">
                        <c:v>0.46416184971098301</c:v>
                      </c:pt>
                      <c:pt idx="3344">
                        <c:v>0.46589595375722498</c:v>
                      </c:pt>
                      <c:pt idx="3345">
                        <c:v>0.46705202312138699</c:v>
                      </c:pt>
                      <c:pt idx="3346">
                        <c:v>0.46820809248554901</c:v>
                      </c:pt>
                      <c:pt idx="3347">
                        <c:v>0.46878612716763002</c:v>
                      </c:pt>
                      <c:pt idx="3348">
                        <c:v>0.46936416184971103</c:v>
                      </c:pt>
                      <c:pt idx="3349">
                        <c:v>0.46994219653179198</c:v>
                      </c:pt>
                      <c:pt idx="3350">
                        <c:v>0.46994219653179198</c:v>
                      </c:pt>
                      <c:pt idx="3351">
                        <c:v>0.46994219653179198</c:v>
                      </c:pt>
                      <c:pt idx="3352">
                        <c:v>0.47109826589595399</c:v>
                      </c:pt>
                      <c:pt idx="3353">
                        <c:v>0.47225433526011601</c:v>
                      </c:pt>
                      <c:pt idx="3354">
                        <c:v>0.47341040462427703</c:v>
                      </c:pt>
                      <c:pt idx="3355">
                        <c:v>0.47514450867051999</c:v>
                      </c:pt>
                      <c:pt idx="3356">
                        <c:v>0.47745664739884403</c:v>
                      </c:pt>
                      <c:pt idx="3357">
                        <c:v>0.479768786127168</c:v>
                      </c:pt>
                      <c:pt idx="3358">
                        <c:v>0.48208092485549098</c:v>
                      </c:pt>
                      <c:pt idx="3359">
                        <c:v>0.48497109826589602</c:v>
                      </c:pt>
                      <c:pt idx="3360">
                        <c:v>0.48843930635838201</c:v>
                      </c:pt>
                      <c:pt idx="3361">
                        <c:v>0.49132947976878599</c:v>
                      </c:pt>
                      <c:pt idx="3362">
                        <c:v>0.49421965317919098</c:v>
                      </c:pt>
                      <c:pt idx="3363">
                        <c:v>0.49653179190751401</c:v>
                      </c:pt>
                      <c:pt idx="3364">
                        <c:v>0.49826589595375698</c:v>
                      </c:pt>
                      <c:pt idx="3365">
                        <c:v>0.49942196531791899</c:v>
                      </c:pt>
                      <c:pt idx="3366">
                        <c:v>0.50057803468208095</c:v>
                      </c:pt>
                      <c:pt idx="3367">
                        <c:v>0.50115606936416202</c:v>
                      </c:pt>
                      <c:pt idx="3368">
                        <c:v>0.50231213872832403</c:v>
                      </c:pt>
                      <c:pt idx="3369">
                        <c:v>0.50289017341040498</c:v>
                      </c:pt>
                      <c:pt idx="3370">
                        <c:v>0.50289017341040498</c:v>
                      </c:pt>
                      <c:pt idx="3371">
                        <c:v>0.50231213872832403</c:v>
                      </c:pt>
                      <c:pt idx="3372">
                        <c:v>0.50173410404624297</c:v>
                      </c:pt>
                      <c:pt idx="3373">
                        <c:v>0.50115606936416202</c:v>
                      </c:pt>
                      <c:pt idx="3374">
                        <c:v>0.50057803468208095</c:v>
                      </c:pt>
                      <c:pt idx="3375">
                        <c:v>0.5</c:v>
                      </c:pt>
                      <c:pt idx="3376">
                        <c:v>0.5</c:v>
                      </c:pt>
                      <c:pt idx="3377">
                        <c:v>0.5</c:v>
                      </c:pt>
                      <c:pt idx="3378">
                        <c:v>0.5</c:v>
                      </c:pt>
                      <c:pt idx="3379">
                        <c:v>0.50057803468208095</c:v>
                      </c:pt>
                      <c:pt idx="3380">
                        <c:v>0.50115606936416202</c:v>
                      </c:pt>
                      <c:pt idx="3381">
                        <c:v>0.50231213872832403</c:v>
                      </c:pt>
                      <c:pt idx="3382">
                        <c:v>0.50346820809248605</c:v>
                      </c:pt>
                      <c:pt idx="3383">
                        <c:v>0.50520231213872802</c:v>
                      </c:pt>
                      <c:pt idx="3384">
                        <c:v>0.50751445086705205</c:v>
                      </c:pt>
                      <c:pt idx="3385">
                        <c:v>0.50982658959537597</c:v>
                      </c:pt>
                      <c:pt idx="3386">
                        <c:v>0.512138728323699</c:v>
                      </c:pt>
                      <c:pt idx="3387">
                        <c:v>0.51387283236994197</c:v>
                      </c:pt>
                      <c:pt idx="3388">
                        <c:v>0.51560693641618505</c:v>
                      </c:pt>
                      <c:pt idx="3389">
                        <c:v>0.51734104046242801</c:v>
                      </c:pt>
                      <c:pt idx="3390">
                        <c:v>0.51907514450867098</c:v>
                      </c:pt>
                      <c:pt idx="3391">
                        <c:v>0.52196531791907497</c:v>
                      </c:pt>
                      <c:pt idx="3392">
                        <c:v>0.52543352601156101</c:v>
                      </c:pt>
                      <c:pt idx="3393">
                        <c:v>0.53005780346820797</c:v>
                      </c:pt>
                      <c:pt idx="3394">
                        <c:v>0.53410404624277497</c:v>
                      </c:pt>
                      <c:pt idx="3395">
                        <c:v>0.53815028901734097</c:v>
                      </c:pt>
                      <c:pt idx="3396">
                        <c:v>0.54161849710982701</c:v>
                      </c:pt>
                      <c:pt idx="3397">
                        <c:v>0.54508670520231195</c:v>
                      </c:pt>
                      <c:pt idx="3398">
                        <c:v>0.548554913294798</c:v>
                      </c:pt>
                      <c:pt idx="3399">
                        <c:v>0.55202312138728304</c:v>
                      </c:pt>
                      <c:pt idx="3400">
                        <c:v>0.55549132947976898</c:v>
                      </c:pt>
                      <c:pt idx="3401">
                        <c:v>0.55838150289017396</c:v>
                      </c:pt>
                      <c:pt idx="3402">
                        <c:v>0.56127167630057795</c:v>
                      </c:pt>
                      <c:pt idx="3403">
                        <c:v>0.564739884393064</c:v>
                      </c:pt>
                      <c:pt idx="3404">
                        <c:v>0.56878612716763</c:v>
                      </c:pt>
                      <c:pt idx="3405">
                        <c:v>0.572832369942197</c:v>
                      </c:pt>
                      <c:pt idx="3406">
                        <c:v>0.57745664739884395</c:v>
                      </c:pt>
                      <c:pt idx="3407">
                        <c:v>0.58208092485549101</c:v>
                      </c:pt>
                      <c:pt idx="3408">
                        <c:v>0.58728323699422003</c:v>
                      </c:pt>
                      <c:pt idx="3409">
                        <c:v>0.59132947976878603</c:v>
                      </c:pt>
                      <c:pt idx="3410">
                        <c:v>0.59479768786127196</c:v>
                      </c:pt>
                      <c:pt idx="3411">
                        <c:v>0.59710982658959499</c:v>
                      </c:pt>
                      <c:pt idx="3412">
                        <c:v>0.59826589595375701</c:v>
                      </c:pt>
                      <c:pt idx="3413">
                        <c:v>0.59826589595375701</c:v>
                      </c:pt>
                      <c:pt idx="3414">
                        <c:v>0.59595375722543398</c:v>
                      </c:pt>
                      <c:pt idx="3415">
                        <c:v>0.59248554913294804</c:v>
                      </c:pt>
                      <c:pt idx="3416">
                        <c:v>0.58786127167630098</c:v>
                      </c:pt>
                      <c:pt idx="3417">
                        <c:v>0.58265895953757196</c:v>
                      </c:pt>
                      <c:pt idx="3418">
                        <c:v>0.576878612716763</c:v>
                      </c:pt>
                      <c:pt idx="3419">
                        <c:v>0.57052023121387296</c:v>
                      </c:pt>
                      <c:pt idx="3420">
                        <c:v>0.56531791907514395</c:v>
                      </c:pt>
                      <c:pt idx="3421">
                        <c:v>0.56011560693641604</c:v>
                      </c:pt>
                      <c:pt idx="3422">
                        <c:v>0.55549132947976898</c:v>
                      </c:pt>
                      <c:pt idx="3423">
                        <c:v>0.55202312138728304</c:v>
                      </c:pt>
                      <c:pt idx="3424">
                        <c:v>0.548554913294798</c:v>
                      </c:pt>
                      <c:pt idx="3425">
                        <c:v>0.54624277456647397</c:v>
                      </c:pt>
                      <c:pt idx="3426">
                        <c:v>0.54393063583815005</c:v>
                      </c:pt>
                      <c:pt idx="3427">
                        <c:v>0.54219653179190797</c:v>
                      </c:pt>
                      <c:pt idx="3428">
                        <c:v>0.540462427745665</c:v>
                      </c:pt>
                      <c:pt idx="3429">
                        <c:v>0.53872832369942203</c:v>
                      </c:pt>
                      <c:pt idx="3430">
                        <c:v>0.53757225433526001</c:v>
                      </c:pt>
                      <c:pt idx="3431">
                        <c:v>0.53699421965317895</c:v>
                      </c:pt>
                      <c:pt idx="3432">
                        <c:v>0.536416184971098</c:v>
                      </c:pt>
                      <c:pt idx="3433">
                        <c:v>0.53583815028901705</c:v>
                      </c:pt>
                      <c:pt idx="3434">
                        <c:v>0.53583815028901705</c:v>
                      </c:pt>
                      <c:pt idx="3435">
                        <c:v>0.53699421965317895</c:v>
                      </c:pt>
                      <c:pt idx="3436">
                        <c:v>0.53815028901734097</c:v>
                      </c:pt>
                      <c:pt idx="3437">
                        <c:v>0.53988439306358404</c:v>
                      </c:pt>
                      <c:pt idx="3438">
                        <c:v>0.54219653179190797</c:v>
                      </c:pt>
                      <c:pt idx="3439">
                        <c:v>0.54393063583815005</c:v>
                      </c:pt>
                      <c:pt idx="3440">
                        <c:v>0.54566473988439301</c:v>
                      </c:pt>
                      <c:pt idx="3441">
                        <c:v>0.54739884393063598</c:v>
                      </c:pt>
                      <c:pt idx="3442">
                        <c:v>0.54913294797687895</c:v>
                      </c:pt>
                      <c:pt idx="3443">
                        <c:v>0.55144508670520198</c:v>
                      </c:pt>
                      <c:pt idx="3444">
                        <c:v>0.55433526011560696</c:v>
                      </c:pt>
                      <c:pt idx="3445">
                        <c:v>0.55780346820809301</c:v>
                      </c:pt>
                      <c:pt idx="3446">
                        <c:v>0.56184971098265901</c:v>
                      </c:pt>
                      <c:pt idx="3447">
                        <c:v>0.56647398843930596</c:v>
                      </c:pt>
                      <c:pt idx="3448">
                        <c:v>0.57109826589595403</c:v>
                      </c:pt>
                      <c:pt idx="3449">
                        <c:v>0.57456647398843896</c:v>
                      </c:pt>
                      <c:pt idx="3450">
                        <c:v>0.57803468208092501</c:v>
                      </c:pt>
                    </c:numCache>
                  </c:numRef>
                </c:yVal>
                <c:smooth val="1"/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7-4A4E-43EF-A0D3-255F8AEFF707}"/>
                  </c:ext>
                </c:extLst>
              </c15:ser>
            </c15:filteredScatterSeries>
            <c15:filteredScatterSeries>
              <c15:ser>
                <c:idx val="5"/>
                <c:order val="8"/>
                <c:tx>
                  <c:v>2.5% Col. Hyd deg</c:v>
                </c:tx>
                <c:spPr>
                  <a:ln w="190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Data!$A$10:$A$3260</c15:sqref>
                        </c15:formulaRef>
                      </c:ext>
                    </c:extLst>
                    <c:numCache>
                      <c:formatCode>General</c:formatCode>
                      <c:ptCount val="3251"/>
                      <c:pt idx="0">
                        <c:v>3993</c:v>
                      </c:pt>
                      <c:pt idx="1">
                        <c:v>3992</c:v>
                      </c:pt>
                      <c:pt idx="2">
                        <c:v>3991</c:v>
                      </c:pt>
                      <c:pt idx="3">
                        <c:v>3990</c:v>
                      </c:pt>
                      <c:pt idx="4">
                        <c:v>3989</c:v>
                      </c:pt>
                      <c:pt idx="5">
                        <c:v>3988</c:v>
                      </c:pt>
                      <c:pt idx="6">
                        <c:v>3987</c:v>
                      </c:pt>
                      <c:pt idx="7">
                        <c:v>3986</c:v>
                      </c:pt>
                      <c:pt idx="8">
                        <c:v>3985</c:v>
                      </c:pt>
                      <c:pt idx="9">
                        <c:v>3984</c:v>
                      </c:pt>
                      <c:pt idx="10">
                        <c:v>3983</c:v>
                      </c:pt>
                      <c:pt idx="11">
                        <c:v>3982</c:v>
                      </c:pt>
                      <c:pt idx="12">
                        <c:v>3981</c:v>
                      </c:pt>
                      <c:pt idx="13">
                        <c:v>3980</c:v>
                      </c:pt>
                      <c:pt idx="14">
                        <c:v>3979</c:v>
                      </c:pt>
                      <c:pt idx="15">
                        <c:v>3978</c:v>
                      </c:pt>
                      <c:pt idx="16">
                        <c:v>3977</c:v>
                      </c:pt>
                      <c:pt idx="17">
                        <c:v>3976</c:v>
                      </c:pt>
                      <c:pt idx="18">
                        <c:v>3975</c:v>
                      </c:pt>
                      <c:pt idx="19">
                        <c:v>3974</c:v>
                      </c:pt>
                      <c:pt idx="20">
                        <c:v>3973</c:v>
                      </c:pt>
                      <c:pt idx="21">
                        <c:v>3972</c:v>
                      </c:pt>
                      <c:pt idx="22">
                        <c:v>3971</c:v>
                      </c:pt>
                      <c:pt idx="23">
                        <c:v>3970</c:v>
                      </c:pt>
                      <c:pt idx="24">
                        <c:v>3969</c:v>
                      </c:pt>
                      <c:pt idx="25">
                        <c:v>3968</c:v>
                      </c:pt>
                      <c:pt idx="26">
                        <c:v>3967</c:v>
                      </c:pt>
                      <c:pt idx="27">
                        <c:v>3966</c:v>
                      </c:pt>
                      <c:pt idx="28">
                        <c:v>3965</c:v>
                      </c:pt>
                      <c:pt idx="29">
                        <c:v>3964</c:v>
                      </c:pt>
                      <c:pt idx="30">
                        <c:v>3963</c:v>
                      </c:pt>
                      <c:pt idx="31">
                        <c:v>3962</c:v>
                      </c:pt>
                      <c:pt idx="32">
                        <c:v>3961</c:v>
                      </c:pt>
                      <c:pt idx="33">
                        <c:v>3960</c:v>
                      </c:pt>
                      <c:pt idx="34">
                        <c:v>3959</c:v>
                      </c:pt>
                      <c:pt idx="35">
                        <c:v>3958</c:v>
                      </c:pt>
                      <c:pt idx="36">
                        <c:v>3957</c:v>
                      </c:pt>
                      <c:pt idx="37">
                        <c:v>3956</c:v>
                      </c:pt>
                      <c:pt idx="38">
                        <c:v>3955</c:v>
                      </c:pt>
                      <c:pt idx="39">
                        <c:v>3954</c:v>
                      </c:pt>
                      <c:pt idx="40">
                        <c:v>3953</c:v>
                      </c:pt>
                      <c:pt idx="41">
                        <c:v>3952</c:v>
                      </c:pt>
                      <c:pt idx="42">
                        <c:v>3951</c:v>
                      </c:pt>
                      <c:pt idx="43">
                        <c:v>3950</c:v>
                      </c:pt>
                      <c:pt idx="44">
                        <c:v>3949</c:v>
                      </c:pt>
                      <c:pt idx="45">
                        <c:v>3948</c:v>
                      </c:pt>
                      <c:pt idx="46">
                        <c:v>3947</c:v>
                      </c:pt>
                      <c:pt idx="47">
                        <c:v>3946</c:v>
                      </c:pt>
                      <c:pt idx="48">
                        <c:v>3945</c:v>
                      </c:pt>
                      <c:pt idx="49">
                        <c:v>3944</c:v>
                      </c:pt>
                      <c:pt idx="50">
                        <c:v>3943</c:v>
                      </c:pt>
                      <c:pt idx="51">
                        <c:v>3942</c:v>
                      </c:pt>
                      <c:pt idx="52">
                        <c:v>3941</c:v>
                      </c:pt>
                      <c:pt idx="53">
                        <c:v>3940</c:v>
                      </c:pt>
                      <c:pt idx="54">
                        <c:v>3939</c:v>
                      </c:pt>
                      <c:pt idx="55">
                        <c:v>3938</c:v>
                      </c:pt>
                      <c:pt idx="56">
                        <c:v>3937</c:v>
                      </c:pt>
                      <c:pt idx="57">
                        <c:v>3936</c:v>
                      </c:pt>
                      <c:pt idx="58">
                        <c:v>3935</c:v>
                      </c:pt>
                      <c:pt idx="59">
                        <c:v>3934</c:v>
                      </c:pt>
                      <c:pt idx="60">
                        <c:v>3933</c:v>
                      </c:pt>
                      <c:pt idx="61">
                        <c:v>3932</c:v>
                      </c:pt>
                      <c:pt idx="62">
                        <c:v>3931</c:v>
                      </c:pt>
                      <c:pt idx="63">
                        <c:v>3930</c:v>
                      </c:pt>
                      <c:pt idx="64">
                        <c:v>3929</c:v>
                      </c:pt>
                      <c:pt idx="65">
                        <c:v>3928</c:v>
                      </c:pt>
                      <c:pt idx="66">
                        <c:v>3927</c:v>
                      </c:pt>
                      <c:pt idx="67">
                        <c:v>3926</c:v>
                      </c:pt>
                      <c:pt idx="68">
                        <c:v>3925</c:v>
                      </c:pt>
                      <c:pt idx="69">
                        <c:v>3924</c:v>
                      </c:pt>
                      <c:pt idx="70">
                        <c:v>3923</c:v>
                      </c:pt>
                      <c:pt idx="71">
                        <c:v>3922</c:v>
                      </c:pt>
                      <c:pt idx="72">
                        <c:v>3921</c:v>
                      </c:pt>
                      <c:pt idx="73">
                        <c:v>3920</c:v>
                      </c:pt>
                      <c:pt idx="74">
                        <c:v>3919</c:v>
                      </c:pt>
                      <c:pt idx="75">
                        <c:v>3918</c:v>
                      </c:pt>
                      <c:pt idx="76">
                        <c:v>3917</c:v>
                      </c:pt>
                      <c:pt idx="77">
                        <c:v>3916</c:v>
                      </c:pt>
                      <c:pt idx="78">
                        <c:v>3915</c:v>
                      </c:pt>
                      <c:pt idx="79">
                        <c:v>3914</c:v>
                      </c:pt>
                      <c:pt idx="80">
                        <c:v>3913</c:v>
                      </c:pt>
                      <c:pt idx="81">
                        <c:v>3912</c:v>
                      </c:pt>
                      <c:pt idx="82">
                        <c:v>3911</c:v>
                      </c:pt>
                      <c:pt idx="83">
                        <c:v>3910</c:v>
                      </c:pt>
                      <c:pt idx="84">
                        <c:v>3909</c:v>
                      </c:pt>
                      <c:pt idx="85">
                        <c:v>3908</c:v>
                      </c:pt>
                      <c:pt idx="86">
                        <c:v>3907</c:v>
                      </c:pt>
                      <c:pt idx="87">
                        <c:v>3906</c:v>
                      </c:pt>
                      <c:pt idx="88">
                        <c:v>3905</c:v>
                      </c:pt>
                      <c:pt idx="89">
                        <c:v>3904</c:v>
                      </c:pt>
                      <c:pt idx="90">
                        <c:v>3903</c:v>
                      </c:pt>
                      <c:pt idx="91">
                        <c:v>3902</c:v>
                      </c:pt>
                      <c:pt idx="92">
                        <c:v>3901</c:v>
                      </c:pt>
                      <c:pt idx="93">
                        <c:v>3900</c:v>
                      </c:pt>
                      <c:pt idx="94">
                        <c:v>3899</c:v>
                      </c:pt>
                      <c:pt idx="95">
                        <c:v>3898</c:v>
                      </c:pt>
                      <c:pt idx="96">
                        <c:v>3897</c:v>
                      </c:pt>
                      <c:pt idx="97">
                        <c:v>3896</c:v>
                      </c:pt>
                      <c:pt idx="98">
                        <c:v>3895</c:v>
                      </c:pt>
                      <c:pt idx="99">
                        <c:v>3894</c:v>
                      </c:pt>
                      <c:pt idx="100">
                        <c:v>3893</c:v>
                      </c:pt>
                      <c:pt idx="101">
                        <c:v>3892</c:v>
                      </c:pt>
                      <c:pt idx="102">
                        <c:v>3891</c:v>
                      </c:pt>
                      <c:pt idx="103">
                        <c:v>3890</c:v>
                      </c:pt>
                      <c:pt idx="104">
                        <c:v>3889</c:v>
                      </c:pt>
                      <c:pt idx="105">
                        <c:v>3888</c:v>
                      </c:pt>
                      <c:pt idx="106">
                        <c:v>3887</c:v>
                      </c:pt>
                      <c:pt idx="107">
                        <c:v>3886</c:v>
                      </c:pt>
                      <c:pt idx="108">
                        <c:v>3885</c:v>
                      </c:pt>
                      <c:pt idx="109">
                        <c:v>3884</c:v>
                      </c:pt>
                      <c:pt idx="110">
                        <c:v>3883</c:v>
                      </c:pt>
                      <c:pt idx="111">
                        <c:v>3882</c:v>
                      </c:pt>
                      <c:pt idx="112">
                        <c:v>3881</c:v>
                      </c:pt>
                      <c:pt idx="113">
                        <c:v>3880</c:v>
                      </c:pt>
                      <c:pt idx="114">
                        <c:v>3879</c:v>
                      </c:pt>
                      <c:pt idx="115">
                        <c:v>3878</c:v>
                      </c:pt>
                      <c:pt idx="116">
                        <c:v>3877</c:v>
                      </c:pt>
                      <c:pt idx="117">
                        <c:v>3876</c:v>
                      </c:pt>
                      <c:pt idx="118">
                        <c:v>3875</c:v>
                      </c:pt>
                      <c:pt idx="119">
                        <c:v>3874</c:v>
                      </c:pt>
                      <c:pt idx="120">
                        <c:v>3873</c:v>
                      </c:pt>
                      <c:pt idx="121">
                        <c:v>3872</c:v>
                      </c:pt>
                      <c:pt idx="122">
                        <c:v>3871</c:v>
                      </c:pt>
                      <c:pt idx="123">
                        <c:v>3870</c:v>
                      </c:pt>
                      <c:pt idx="124">
                        <c:v>3869</c:v>
                      </c:pt>
                      <c:pt idx="125">
                        <c:v>3868</c:v>
                      </c:pt>
                      <c:pt idx="126">
                        <c:v>3867</c:v>
                      </c:pt>
                      <c:pt idx="127">
                        <c:v>3866</c:v>
                      </c:pt>
                      <c:pt idx="128">
                        <c:v>3865</c:v>
                      </c:pt>
                      <c:pt idx="129">
                        <c:v>3864</c:v>
                      </c:pt>
                      <c:pt idx="130">
                        <c:v>3863</c:v>
                      </c:pt>
                      <c:pt idx="131">
                        <c:v>3862</c:v>
                      </c:pt>
                      <c:pt idx="132">
                        <c:v>3861</c:v>
                      </c:pt>
                      <c:pt idx="133">
                        <c:v>3860</c:v>
                      </c:pt>
                      <c:pt idx="134">
                        <c:v>3859</c:v>
                      </c:pt>
                      <c:pt idx="135">
                        <c:v>3858</c:v>
                      </c:pt>
                      <c:pt idx="136">
                        <c:v>3857</c:v>
                      </c:pt>
                      <c:pt idx="137">
                        <c:v>3856</c:v>
                      </c:pt>
                      <c:pt idx="138">
                        <c:v>3855</c:v>
                      </c:pt>
                      <c:pt idx="139">
                        <c:v>3854</c:v>
                      </c:pt>
                      <c:pt idx="140">
                        <c:v>3853</c:v>
                      </c:pt>
                      <c:pt idx="141">
                        <c:v>3852</c:v>
                      </c:pt>
                      <c:pt idx="142">
                        <c:v>3851</c:v>
                      </c:pt>
                      <c:pt idx="143">
                        <c:v>3850</c:v>
                      </c:pt>
                      <c:pt idx="144">
                        <c:v>3849</c:v>
                      </c:pt>
                      <c:pt idx="145">
                        <c:v>3848</c:v>
                      </c:pt>
                      <c:pt idx="146">
                        <c:v>3847</c:v>
                      </c:pt>
                      <c:pt idx="147">
                        <c:v>3846</c:v>
                      </c:pt>
                      <c:pt idx="148">
                        <c:v>3845</c:v>
                      </c:pt>
                      <c:pt idx="149">
                        <c:v>3844</c:v>
                      </c:pt>
                      <c:pt idx="150">
                        <c:v>3843</c:v>
                      </c:pt>
                      <c:pt idx="151">
                        <c:v>3842</c:v>
                      </c:pt>
                      <c:pt idx="152">
                        <c:v>3841</c:v>
                      </c:pt>
                      <c:pt idx="153">
                        <c:v>3840</c:v>
                      </c:pt>
                      <c:pt idx="154">
                        <c:v>3839</c:v>
                      </c:pt>
                      <c:pt idx="155">
                        <c:v>3838</c:v>
                      </c:pt>
                      <c:pt idx="156">
                        <c:v>3837</c:v>
                      </c:pt>
                      <c:pt idx="157">
                        <c:v>3836</c:v>
                      </c:pt>
                      <c:pt idx="158">
                        <c:v>3835</c:v>
                      </c:pt>
                      <c:pt idx="159">
                        <c:v>3834</c:v>
                      </c:pt>
                      <c:pt idx="160">
                        <c:v>3833</c:v>
                      </c:pt>
                      <c:pt idx="161">
                        <c:v>3832</c:v>
                      </c:pt>
                      <c:pt idx="162">
                        <c:v>3831</c:v>
                      </c:pt>
                      <c:pt idx="163">
                        <c:v>3830</c:v>
                      </c:pt>
                      <c:pt idx="164">
                        <c:v>3829</c:v>
                      </c:pt>
                      <c:pt idx="165">
                        <c:v>3828</c:v>
                      </c:pt>
                      <c:pt idx="166">
                        <c:v>3827</c:v>
                      </c:pt>
                      <c:pt idx="167">
                        <c:v>3826</c:v>
                      </c:pt>
                      <c:pt idx="168">
                        <c:v>3825</c:v>
                      </c:pt>
                      <c:pt idx="169">
                        <c:v>3824</c:v>
                      </c:pt>
                      <c:pt idx="170">
                        <c:v>3823</c:v>
                      </c:pt>
                      <c:pt idx="171">
                        <c:v>3822</c:v>
                      </c:pt>
                      <c:pt idx="172">
                        <c:v>3821</c:v>
                      </c:pt>
                      <c:pt idx="173">
                        <c:v>3820</c:v>
                      </c:pt>
                      <c:pt idx="174">
                        <c:v>3819</c:v>
                      </c:pt>
                      <c:pt idx="175">
                        <c:v>3818</c:v>
                      </c:pt>
                      <c:pt idx="176">
                        <c:v>3817</c:v>
                      </c:pt>
                      <c:pt idx="177">
                        <c:v>3816</c:v>
                      </c:pt>
                      <c:pt idx="178">
                        <c:v>3815</c:v>
                      </c:pt>
                      <c:pt idx="179">
                        <c:v>3814</c:v>
                      </c:pt>
                      <c:pt idx="180">
                        <c:v>3813</c:v>
                      </c:pt>
                      <c:pt idx="181">
                        <c:v>3812</c:v>
                      </c:pt>
                      <c:pt idx="182">
                        <c:v>3811</c:v>
                      </c:pt>
                      <c:pt idx="183">
                        <c:v>3810</c:v>
                      </c:pt>
                      <c:pt idx="184">
                        <c:v>3809</c:v>
                      </c:pt>
                      <c:pt idx="185">
                        <c:v>3808</c:v>
                      </c:pt>
                      <c:pt idx="186">
                        <c:v>3807</c:v>
                      </c:pt>
                      <c:pt idx="187">
                        <c:v>3806</c:v>
                      </c:pt>
                      <c:pt idx="188">
                        <c:v>3805</c:v>
                      </c:pt>
                      <c:pt idx="189">
                        <c:v>3804</c:v>
                      </c:pt>
                      <c:pt idx="190">
                        <c:v>3803</c:v>
                      </c:pt>
                      <c:pt idx="191">
                        <c:v>3802</c:v>
                      </c:pt>
                      <c:pt idx="192">
                        <c:v>3801</c:v>
                      </c:pt>
                      <c:pt idx="193">
                        <c:v>3800</c:v>
                      </c:pt>
                      <c:pt idx="194">
                        <c:v>3799</c:v>
                      </c:pt>
                      <c:pt idx="195">
                        <c:v>3798</c:v>
                      </c:pt>
                      <c:pt idx="196">
                        <c:v>3797</c:v>
                      </c:pt>
                      <c:pt idx="197">
                        <c:v>3796</c:v>
                      </c:pt>
                      <c:pt idx="198">
                        <c:v>3795</c:v>
                      </c:pt>
                      <c:pt idx="199">
                        <c:v>3794</c:v>
                      </c:pt>
                      <c:pt idx="200">
                        <c:v>3793</c:v>
                      </c:pt>
                      <c:pt idx="201">
                        <c:v>3792</c:v>
                      </c:pt>
                      <c:pt idx="202">
                        <c:v>3791</c:v>
                      </c:pt>
                      <c:pt idx="203">
                        <c:v>3790</c:v>
                      </c:pt>
                      <c:pt idx="204">
                        <c:v>3789</c:v>
                      </c:pt>
                      <c:pt idx="205">
                        <c:v>3788</c:v>
                      </c:pt>
                      <c:pt idx="206">
                        <c:v>3787</c:v>
                      </c:pt>
                      <c:pt idx="207">
                        <c:v>3786</c:v>
                      </c:pt>
                      <c:pt idx="208">
                        <c:v>3785</c:v>
                      </c:pt>
                      <c:pt idx="209">
                        <c:v>3784</c:v>
                      </c:pt>
                      <c:pt idx="210">
                        <c:v>3783</c:v>
                      </c:pt>
                      <c:pt idx="211">
                        <c:v>3782</c:v>
                      </c:pt>
                      <c:pt idx="212">
                        <c:v>3781</c:v>
                      </c:pt>
                      <c:pt idx="213">
                        <c:v>3780</c:v>
                      </c:pt>
                      <c:pt idx="214">
                        <c:v>3779</c:v>
                      </c:pt>
                      <c:pt idx="215">
                        <c:v>3778</c:v>
                      </c:pt>
                      <c:pt idx="216">
                        <c:v>3777</c:v>
                      </c:pt>
                      <c:pt idx="217">
                        <c:v>3776</c:v>
                      </c:pt>
                      <c:pt idx="218">
                        <c:v>3775</c:v>
                      </c:pt>
                      <c:pt idx="219">
                        <c:v>3774</c:v>
                      </c:pt>
                      <c:pt idx="220">
                        <c:v>3773</c:v>
                      </c:pt>
                      <c:pt idx="221">
                        <c:v>3772</c:v>
                      </c:pt>
                      <c:pt idx="222">
                        <c:v>3771</c:v>
                      </c:pt>
                      <c:pt idx="223">
                        <c:v>3770</c:v>
                      </c:pt>
                      <c:pt idx="224">
                        <c:v>3769</c:v>
                      </c:pt>
                      <c:pt idx="225">
                        <c:v>3768</c:v>
                      </c:pt>
                      <c:pt idx="226">
                        <c:v>3767</c:v>
                      </c:pt>
                      <c:pt idx="227">
                        <c:v>3766</c:v>
                      </c:pt>
                      <c:pt idx="228">
                        <c:v>3765</c:v>
                      </c:pt>
                      <c:pt idx="229">
                        <c:v>3764</c:v>
                      </c:pt>
                      <c:pt idx="230">
                        <c:v>3763</c:v>
                      </c:pt>
                      <c:pt idx="231">
                        <c:v>3762</c:v>
                      </c:pt>
                      <c:pt idx="232">
                        <c:v>3761</c:v>
                      </c:pt>
                      <c:pt idx="233">
                        <c:v>3760</c:v>
                      </c:pt>
                      <c:pt idx="234">
                        <c:v>3759</c:v>
                      </c:pt>
                      <c:pt idx="235">
                        <c:v>3758</c:v>
                      </c:pt>
                      <c:pt idx="236">
                        <c:v>3757</c:v>
                      </c:pt>
                      <c:pt idx="237">
                        <c:v>3756</c:v>
                      </c:pt>
                      <c:pt idx="238">
                        <c:v>3755</c:v>
                      </c:pt>
                      <c:pt idx="239">
                        <c:v>3754</c:v>
                      </c:pt>
                      <c:pt idx="240">
                        <c:v>3753</c:v>
                      </c:pt>
                      <c:pt idx="241">
                        <c:v>3752</c:v>
                      </c:pt>
                      <c:pt idx="242">
                        <c:v>3751</c:v>
                      </c:pt>
                      <c:pt idx="243">
                        <c:v>3750</c:v>
                      </c:pt>
                      <c:pt idx="244">
                        <c:v>3749</c:v>
                      </c:pt>
                      <c:pt idx="245">
                        <c:v>3748</c:v>
                      </c:pt>
                      <c:pt idx="246">
                        <c:v>3747</c:v>
                      </c:pt>
                      <c:pt idx="247">
                        <c:v>3746</c:v>
                      </c:pt>
                      <c:pt idx="248">
                        <c:v>3745</c:v>
                      </c:pt>
                      <c:pt idx="249">
                        <c:v>3744</c:v>
                      </c:pt>
                      <c:pt idx="250">
                        <c:v>3743</c:v>
                      </c:pt>
                      <c:pt idx="251">
                        <c:v>3742</c:v>
                      </c:pt>
                      <c:pt idx="252">
                        <c:v>3741</c:v>
                      </c:pt>
                      <c:pt idx="253">
                        <c:v>3740</c:v>
                      </c:pt>
                      <c:pt idx="254">
                        <c:v>3739</c:v>
                      </c:pt>
                      <c:pt idx="255">
                        <c:v>3738</c:v>
                      </c:pt>
                      <c:pt idx="256">
                        <c:v>3737</c:v>
                      </c:pt>
                      <c:pt idx="257">
                        <c:v>3736</c:v>
                      </c:pt>
                      <c:pt idx="258">
                        <c:v>3735</c:v>
                      </c:pt>
                      <c:pt idx="259">
                        <c:v>3734</c:v>
                      </c:pt>
                      <c:pt idx="260">
                        <c:v>3733</c:v>
                      </c:pt>
                      <c:pt idx="261">
                        <c:v>3732</c:v>
                      </c:pt>
                      <c:pt idx="262">
                        <c:v>3731</c:v>
                      </c:pt>
                      <c:pt idx="263">
                        <c:v>3730</c:v>
                      </c:pt>
                      <c:pt idx="264">
                        <c:v>3729</c:v>
                      </c:pt>
                      <c:pt idx="265">
                        <c:v>3728</c:v>
                      </c:pt>
                      <c:pt idx="266">
                        <c:v>3727</c:v>
                      </c:pt>
                      <c:pt idx="267">
                        <c:v>3726</c:v>
                      </c:pt>
                      <c:pt idx="268">
                        <c:v>3725</c:v>
                      </c:pt>
                      <c:pt idx="269">
                        <c:v>3724</c:v>
                      </c:pt>
                      <c:pt idx="270">
                        <c:v>3723</c:v>
                      </c:pt>
                      <c:pt idx="271">
                        <c:v>3722</c:v>
                      </c:pt>
                      <c:pt idx="272">
                        <c:v>3721</c:v>
                      </c:pt>
                      <c:pt idx="273">
                        <c:v>3720</c:v>
                      </c:pt>
                      <c:pt idx="274">
                        <c:v>3719</c:v>
                      </c:pt>
                      <c:pt idx="275">
                        <c:v>3718</c:v>
                      </c:pt>
                      <c:pt idx="276">
                        <c:v>3717</c:v>
                      </c:pt>
                      <c:pt idx="277">
                        <c:v>3716</c:v>
                      </c:pt>
                      <c:pt idx="278">
                        <c:v>3715</c:v>
                      </c:pt>
                      <c:pt idx="279">
                        <c:v>3714</c:v>
                      </c:pt>
                      <c:pt idx="280">
                        <c:v>3713</c:v>
                      </c:pt>
                      <c:pt idx="281">
                        <c:v>3712</c:v>
                      </c:pt>
                      <c:pt idx="282">
                        <c:v>3711</c:v>
                      </c:pt>
                      <c:pt idx="283">
                        <c:v>3710</c:v>
                      </c:pt>
                      <c:pt idx="284">
                        <c:v>3709</c:v>
                      </c:pt>
                      <c:pt idx="285">
                        <c:v>3708</c:v>
                      </c:pt>
                      <c:pt idx="286">
                        <c:v>3707</c:v>
                      </c:pt>
                      <c:pt idx="287">
                        <c:v>3706</c:v>
                      </c:pt>
                      <c:pt idx="288">
                        <c:v>3705</c:v>
                      </c:pt>
                      <c:pt idx="289">
                        <c:v>3704</c:v>
                      </c:pt>
                      <c:pt idx="290">
                        <c:v>3703</c:v>
                      </c:pt>
                      <c:pt idx="291">
                        <c:v>3702</c:v>
                      </c:pt>
                      <c:pt idx="292">
                        <c:v>3701</c:v>
                      </c:pt>
                      <c:pt idx="293">
                        <c:v>3700</c:v>
                      </c:pt>
                      <c:pt idx="294">
                        <c:v>3699</c:v>
                      </c:pt>
                      <c:pt idx="295">
                        <c:v>3698</c:v>
                      </c:pt>
                      <c:pt idx="296">
                        <c:v>3697</c:v>
                      </c:pt>
                      <c:pt idx="297">
                        <c:v>3696</c:v>
                      </c:pt>
                      <c:pt idx="298">
                        <c:v>3695</c:v>
                      </c:pt>
                      <c:pt idx="299">
                        <c:v>3694</c:v>
                      </c:pt>
                      <c:pt idx="300">
                        <c:v>3693</c:v>
                      </c:pt>
                      <c:pt idx="301">
                        <c:v>3692</c:v>
                      </c:pt>
                      <c:pt idx="302">
                        <c:v>3691</c:v>
                      </c:pt>
                      <c:pt idx="303">
                        <c:v>3690</c:v>
                      </c:pt>
                      <c:pt idx="304">
                        <c:v>3689</c:v>
                      </c:pt>
                      <c:pt idx="305">
                        <c:v>3688</c:v>
                      </c:pt>
                      <c:pt idx="306">
                        <c:v>3687</c:v>
                      </c:pt>
                      <c:pt idx="307">
                        <c:v>3686</c:v>
                      </c:pt>
                      <c:pt idx="308">
                        <c:v>3685</c:v>
                      </c:pt>
                      <c:pt idx="309">
                        <c:v>3684</c:v>
                      </c:pt>
                      <c:pt idx="310">
                        <c:v>3683</c:v>
                      </c:pt>
                      <c:pt idx="311">
                        <c:v>3682</c:v>
                      </c:pt>
                      <c:pt idx="312">
                        <c:v>3681</c:v>
                      </c:pt>
                      <c:pt idx="313">
                        <c:v>3680</c:v>
                      </c:pt>
                      <c:pt idx="314">
                        <c:v>3679</c:v>
                      </c:pt>
                      <c:pt idx="315">
                        <c:v>3678</c:v>
                      </c:pt>
                      <c:pt idx="316">
                        <c:v>3677</c:v>
                      </c:pt>
                      <c:pt idx="317">
                        <c:v>3676</c:v>
                      </c:pt>
                      <c:pt idx="318">
                        <c:v>3675</c:v>
                      </c:pt>
                      <c:pt idx="319">
                        <c:v>3674</c:v>
                      </c:pt>
                      <c:pt idx="320">
                        <c:v>3673</c:v>
                      </c:pt>
                      <c:pt idx="321">
                        <c:v>3672</c:v>
                      </c:pt>
                      <c:pt idx="322">
                        <c:v>3671</c:v>
                      </c:pt>
                      <c:pt idx="323">
                        <c:v>3670</c:v>
                      </c:pt>
                      <c:pt idx="324">
                        <c:v>3669</c:v>
                      </c:pt>
                      <c:pt idx="325">
                        <c:v>3668</c:v>
                      </c:pt>
                      <c:pt idx="326">
                        <c:v>3667</c:v>
                      </c:pt>
                      <c:pt idx="327">
                        <c:v>3666</c:v>
                      </c:pt>
                      <c:pt idx="328">
                        <c:v>3665</c:v>
                      </c:pt>
                      <c:pt idx="329">
                        <c:v>3664</c:v>
                      </c:pt>
                      <c:pt idx="330">
                        <c:v>3663</c:v>
                      </c:pt>
                      <c:pt idx="331">
                        <c:v>3662</c:v>
                      </c:pt>
                      <c:pt idx="332">
                        <c:v>3661</c:v>
                      </c:pt>
                      <c:pt idx="333">
                        <c:v>3660</c:v>
                      </c:pt>
                      <c:pt idx="334">
                        <c:v>3659</c:v>
                      </c:pt>
                      <c:pt idx="335">
                        <c:v>3658</c:v>
                      </c:pt>
                      <c:pt idx="336">
                        <c:v>3657</c:v>
                      </c:pt>
                      <c:pt idx="337">
                        <c:v>3656</c:v>
                      </c:pt>
                      <c:pt idx="338">
                        <c:v>3655</c:v>
                      </c:pt>
                      <c:pt idx="339">
                        <c:v>3654</c:v>
                      </c:pt>
                      <c:pt idx="340">
                        <c:v>3653</c:v>
                      </c:pt>
                      <c:pt idx="341">
                        <c:v>3652</c:v>
                      </c:pt>
                      <c:pt idx="342">
                        <c:v>3651</c:v>
                      </c:pt>
                      <c:pt idx="343">
                        <c:v>3650</c:v>
                      </c:pt>
                      <c:pt idx="344">
                        <c:v>3649</c:v>
                      </c:pt>
                      <c:pt idx="345">
                        <c:v>3648</c:v>
                      </c:pt>
                      <c:pt idx="346">
                        <c:v>3647</c:v>
                      </c:pt>
                      <c:pt idx="347">
                        <c:v>3646</c:v>
                      </c:pt>
                      <c:pt idx="348">
                        <c:v>3645</c:v>
                      </c:pt>
                      <c:pt idx="349">
                        <c:v>3644</c:v>
                      </c:pt>
                      <c:pt idx="350">
                        <c:v>3643</c:v>
                      </c:pt>
                      <c:pt idx="351">
                        <c:v>3642</c:v>
                      </c:pt>
                      <c:pt idx="352">
                        <c:v>3641</c:v>
                      </c:pt>
                      <c:pt idx="353">
                        <c:v>3640</c:v>
                      </c:pt>
                      <c:pt idx="354">
                        <c:v>3639</c:v>
                      </c:pt>
                      <c:pt idx="355">
                        <c:v>3638</c:v>
                      </c:pt>
                      <c:pt idx="356">
                        <c:v>3637</c:v>
                      </c:pt>
                      <c:pt idx="357">
                        <c:v>3636</c:v>
                      </c:pt>
                      <c:pt idx="358">
                        <c:v>3635</c:v>
                      </c:pt>
                      <c:pt idx="359">
                        <c:v>3634</c:v>
                      </c:pt>
                      <c:pt idx="360">
                        <c:v>3633</c:v>
                      </c:pt>
                      <c:pt idx="361">
                        <c:v>3632</c:v>
                      </c:pt>
                      <c:pt idx="362">
                        <c:v>3631</c:v>
                      </c:pt>
                      <c:pt idx="363">
                        <c:v>3630</c:v>
                      </c:pt>
                      <c:pt idx="364">
                        <c:v>3629</c:v>
                      </c:pt>
                      <c:pt idx="365">
                        <c:v>3628</c:v>
                      </c:pt>
                      <c:pt idx="366">
                        <c:v>3627</c:v>
                      </c:pt>
                      <c:pt idx="367">
                        <c:v>3626</c:v>
                      </c:pt>
                      <c:pt idx="368">
                        <c:v>3625</c:v>
                      </c:pt>
                      <c:pt idx="369">
                        <c:v>3624</c:v>
                      </c:pt>
                      <c:pt idx="370">
                        <c:v>3623</c:v>
                      </c:pt>
                      <c:pt idx="371">
                        <c:v>3622</c:v>
                      </c:pt>
                      <c:pt idx="372">
                        <c:v>3621</c:v>
                      </c:pt>
                      <c:pt idx="373">
                        <c:v>3620</c:v>
                      </c:pt>
                      <c:pt idx="374">
                        <c:v>3619</c:v>
                      </c:pt>
                      <c:pt idx="375">
                        <c:v>3618</c:v>
                      </c:pt>
                      <c:pt idx="376">
                        <c:v>3617</c:v>
                      </c:pt>
                      <c:pt idx="377">
                        <c:v>3616</c:v>
                      </c:pt>
                      <c:pt idx="378">
                        <c:v>3615</c:v>
                      </c:pt>
                      <c:pt idx="379">
                        <c:v>3614</c:v>
                      </c:pt>
                      <c:pt idx="380">
                        <c:v>3613</c:v>
                      </c:pt>
                      <c:pt idx="381">
                        <c:v>3612</c:v>
                      </c:pt>
                      <c:pt idx="382">
                        <c:v>3611</c:v>
                      </c:pt>
                      <c:pt idx="383">
                        <c:v>3610</c:v>
                      </c:pt>
                      <c:pt idx="384">
                        <c:v>3609</c:v>
                      </c:pt>
                      <c:pt idx="385">
                        <c:v>3608</c:v>
                      </c:pt>
                      <c:pt idx="386">
                        <c:v>3607</c:v>
                      </c:pt>
                      <c:pt idx="387">
                        <c:v>3606</c:v>
                      </c:pt>
                      <c:pt idx="388">
                        <c:v>3605</c:v>
                      </c:pt>
                      <c:pt idx="389">
                        <c:v>3604</c:v>
                      </c:pt>
                      <c:pt idx="390">
                        <c:v>3603</c:v>
                      </c:pt>
                      <c:pt idx="391">
                        <c:v>3602</c:v>
                      </c:pt>
                      <c:pt idx="392">
                        <c:v>3601</c:v>
                      </c:pt>
                      <c:pt idx="393">
                        <c:v>3600</c:v>
                      </c:pt>
                      <c:pt idx="394">
                        <c:v>3599</c:v>
                      </c:pt>
                      <c:pt idx="395">
                        <c:v>3598</c:v>
                      </c:pt>
                      <c:pt idx="396">
                        <c:v>3597</c:v>
                      </c:pt>
                      <c:pt idx="397">
                        <c:v>3596</c:v>
                      </c:pt>
                      <c:pt idx="398">
                        <c:v>3595</c:v>
                      </c:pt>
                      <c:pt idx="399">
                        <c:v>3594</c:v>
                      </c:pt>
                      <c:pt idx="400">
                        <c:v>3593</c:v>
                      </c:pt>
                      <c:pt idx="401">
                        <c:v>3592</c:v>
                      </c:pt>
                      <c:pt idx="402">
                        <c:v>3591</c:v>
                      </c:pt>
                      <c:pt idx="403">
                        <c:v>3590</c:v>
                      </c:pt>
                      <c:pt idx="404">
                        <c:v>3589</c:v>
                      </c:pt>
                      <c:pt idx="405">
                        <c:v>3588</c:v>
                      </c:pt>
                      <c:pt idx="406">
                        <c:v>3587</c:v>
                      </c:pt>
                      <c:pt idx="407">
                        <c:v>3586</c:v>
                      </c:pt>
                      <c:pt idx="408">
                        <c:v>3585</c:v>
                      </c:pt>
                      <c:pt idx="409">
                        <c:v>3584</c:v>
                      </c:pt>
                      <c:pt idx="410">
                        <c:v>3583</c:v>
                      </c:pt>
                      <c:pt idx="411">
                        <c:v>3582</c:v>
                      </c:pt>
                      <c:pt idx="412">
                        <c:v>3581</c:v>
                      </c:pt>
                      <c:pt idx="413">
                        <c:v>3580</c:v>
                      </c:pt>
                      <c:pt idx="414">
                        <c:v>3579</c:v>
                      </c:pt>
                      <c:pt idx="415">
                        <c:v>3578</c:v>
                      </c:pt>
                      <c:pt idx="416">
                        <c:v>3577</c:v>
                      </c:pt>
                      <c:pt idx="417">
                        <c:v>3576</c:v>
                      </c:pt>
                      <c:pt idx="418">
                        <c:v>3575</c:v>
                      </c:pt>
                      <c:pt idx="419">
                        <c:v>3574</c:v>
                      </c:pt>
                      <c:pt idx="420">
                        <c:v>3573</c:v>
                      </c:pt>
                      <c:pt idx="421">
                        <c:v>3572</c:v>
                      </c:pt>
                      <c:pt idx="422">
                        <c:v>3571</c:v>
                      </c:pt>
                      <c:pt idx="423">
                        <c:v>3570</c:v>
                      </c:pt>
                      <c:pt idx="424">
                        <c:v>3569</c:v>
                      </c:pt>
                      <c:pt idx="425">
                        <c:v>3568</c:v>
                      </c:pt>
                      <c:pt idx="426">
                        <c:v>3567</c:v>
                      </c:pt>
                      <c:pt idx="427">
                        <c:v>3566</c:v>
                      </c:pt>
                      <c:pt idx="428">
                        <c:v>3565</c:v>
                      </c:pt>
                      <c:pt idx="429">
                        <c:v>3564</c:v>
                      </c:pt>
                      <c:pt idx="430">
                        <c:v>3563</c:v>
                      </c:pt>
                      <c:pt idx="431">
                        <c:v>3562</c:v>
                      </c:pt>
                      <c:pt idx="432">
                        <c:v>3561</c:v>
                      </c:pt>
                      <c:pt idx="433">
                        <c:v>3560</c:v>
                      </c:pt>
                      <c:pt idx="434">
                        <c:v>3559</c:v>
                      </c:pt>
                      <c:pt idx="435">
                        <c:v>3558</c:v>
                      </c:pt>
                      <c:pt idx="436">
                        <c:v>3557</c:v>
                      </c:pt>
                      <c:pt idx="437">
                        <c:v>3556</c:v>
                      </c:pt>
                      <c:pt idx="438">
                        <c:v>3555</c:v>
                      </c:pt>
                      <c:pt idx="439">
                        <c:v>3554</c:v>
                      </c:pt>
                      <c:pt idx="440">
                        <c:v>3553</c:v>
                      </c:pt>
                      <c:pt idx="441">
                        <c:v>3552</c:v>
                      </c:pt>
                      <c:pt idx="442">
                        <c:v>3551</c:v>
                      </c:pt>
                      <c:pt idx="443">
                        <c:v>3550</c:v>
                      </c:pt>
                      <c:pt idx="444">
                        <c:v>3549</c:v>
                      </c:pt>
                      <c:pt idx="445">
                        <c:v>3548</c:v>
                      </c:pt>
                      <c:pt idx="446">
                        <c:v>3547</c:v>
                      </c:pt>
                      <c:pt idx="447">
                        <c:v>3546</c:v>
                      </c:pt>
                      <c:pt idx="448">
                        <c:v>3545</c:v>
                      </c:pt>
                      <c:pt idx="449">
                        <c:v>3544</c:v>
                      </c:pt>
                      <c:pt idx="450">
                        <c:v>3543</c:v>
                      </c:pt>
                      <c:pt idx="451">
                        <c:v>3542</c:v>
                      </c:pt>
                      <c:pt idx="452">
                        <c:v>3541</c:v>
                      </c:pt>
                      <c:pt idx="453">
                        <c:v>3540</c:v>
                      </c:pt>
                      <c:pt idx="454">
                        <c:v>3539</c:v>
                      </c:pt>
                      <c:pt idx="455">
                        <c:v>3538</c:v>
                      </c:pt>
                      <c:pt idx="456">
                        <c:v>3537</c:v>
                      </c:pt>
                      <c:pt idx="457">
                        <c:v>3536</c:v>
                      </c:pt>
                      <c:pt idx="458">
                        <c:v>3535</c:v>
                      </c:pt>
                      <c:pt idx="459">
                        <c:v>3534</c:v>
                      </c:pt>
                      <c:pt idx="460">
                        <c:v>3533</c:v>
                      </c:pt>
                      <c:pt idx="461">
                        <c:v>3532</c:v>
                      </c:pt>
                      <c:pt idx="462">
                        <c:v>3531</c:v>
                      </c:pt>
                      <c:pt idx="463">
                        <c:v>3530</c:v>
                      </c:pt>
                      <c:pt idx="464">
                        <c:v>3529</c:v>
                      </c:pt>
                      <c:pt idx="465">
                        <c:v>3528</c:v>
                      </c:pt>
                      <c:pt idx="466">
                        <c:v>3527</c:v>
                      </c:pt>
                      <c:pt idx="467">
                        <c:v>3526</c:v>
                      </c:pt>
                      <c:pt idx="468">
                        <c:v>3525</c:v>
                      </c:pt>
                      <c:pt idx="469">
                        <c:v>3524</c:v>
                      </c:pt>
                      <c:pt idx="470">
                        <c:v>3523</c:v>
                      </c:pt>
                      <c:pt idx="471">
                        <c:v>3522</c:v>
                      </c:pt>
                      <c:pt idx="472">
                        <c:v>3521</c:v>
                      </c:pt>
                      <c:pt idx="473">
                        <c:v>3520</c:v>
                      </c:pt>
                      <c:pt idx="474">
                        <c:v>3519</c:v>
                      </c:pt>
                      <c:pt idx="475">
                        <c:v>3518</c:v>
                      </c:pt>
                      <c:pt idx="476">
                        <c:v>3517</c:v>
                      </c:pt>
                      <c:pt idx="477">
                        <c:v>3516</c:v>
                      </c:pt>
                      <c:pt idx="478">
                        <c:v>3515</c:v>
                      </c:pt>
                      <c:pt idx="479">
                        <c:v>3514</c:v>
                      </c:pt>
                      <c:pt idx="480">
                        <c:v>3513</c:v>
                      </c:pt>
                      <c:pt idx="481">
                        <c:v>3512</c:v>
                      </c:pt>
                      <c:pt idx="482">
                        <c:v>3511</c:v>
                      </c:pt>
                      <c:pt idx="483">
                        <c:v>3510</c:v>
                      </c:pt>
                      <c:pt idx="484">
                        <c:v>3509</c:v>
                      </c:pt>
                      <c:pt idx="485">
                        <c:v>3508</c:v>
                      </c:pt>
                      <c:pt idx="486">
                        <c:v>3507</c:v>
                      </c:pt>
                      <c:pt idx="487">
                        <c:v>3506</c:v>
                      </c:pt>
                      <c:pt idx="488">
                        <c:v>3505</c:v>
                      </c:pt>
                      <c:pt idx="489">
                        <c:v>3504</c:v>
                      </c:pt>
                      <c:pt idx="490">
                        <c:v>3503</c:v>
                      </c:pt>
                      <c:pt idx="491">
                        <c:v>3502</c:v>
                      </c:pt>
                      <c:pt idx="492">
                        <c:v>3501</c:v>
                      </c:pt>
                      <c:pt idx="493">
                        <c:v>3500</c:v>
                      </c:pt>
                      <c:pt idx="494">
                        <c:v>3499</c:v>
                      </c:pt>
                      <c:pt idx="495">
                        <c:v>3498</c:v>
                      </c:pt>
                      <c:pt idx="496">
                        <c:v>3497</c:v>
                      </c:pt>
                      <c:pt idx="497">
                        <c:v>3496</c:v>
                      </c:pt>
                      <c:pt idx="498">
                        <c:v>3495</c:v>
                      </c:pt>
                      <c:pt idx="499">
                        <c:v>3494</c:v>
                      </c:pt>
                      <c:pt idx="500">
                        <c:v>3493</c:v>
                      </c:pt>
                      <c:pt idx="501">
                        <c:v>3492</c:v>
                      </c:pt>
                      <c:pt idx="502">
                        <c:v>3491</c:v>
                      </c:pt>
                      <c:pt idx="503">
                        <c:v>3490</c:v>
                      </c:pt>
                      <c:pt idx="504">
                        <c:v>3489</c:v>
                      </c:pt>
                      <c:pt idx="505">
                        <c:v>3488</c:v>
                      </c:pt>
                      <c:pt idx="506">
                        <c:v>3487</c:v>
                      </c:pt>
                      <c:pt idx="507">
                        <c:v>3486</c:v>
                      </c:pt>
                      <c:pt idx="508">
                        <c:v>3485</c:v>
                      </c:pt>
                      <c:pt idx="509">
                        <c:v>3484</c:v>
                      </c:pt>
                      <c:pt idx="510">
                        <c:v>3483</c:v>
                      </c:pt>
                      <c:pt idx="511">
                        <c:v>3482</c:v>
                      </c:pt>
                      <c:pt idx="512">
                        <c:v>3481</c:v>
                      </c:pt>
                      <c:pt idx="513">
                        <c:v>3480</c:v>
                      </c:pt>
                      <c:pt idx="514">
                        <c:v>3479</c:v>
                      </c:pt>
                      <c:pt idx="515">
                        <c:v>3478</c:v>
                      </c:pt>
                      <c:pt idx="516">
                        <c:v>3477</c:v>
                      </c:pt>
                      <c:pt idx="517">
                        <c:v>3476</c:v>
                      </c:pt>
                      <c:pt idx="518">
                        <c:v>3475</c:v>
                      </c:pt>
                      <c:pt idx="519">
                        <c:v>3474</c:v>
                      </c:pt>
                      <c:pt idx="520">
                        <c:v>3473</c:v>
                      </c:pt>
                      <c:pt idx="521">
                        <c:v>3472</c:v>
                      </c:pt>
                      <c:pt idx="522">
                        <c:v>3471</c:v>
                      </c:pt>
                      <c:pt idx="523">
                        <c:v>3470</c:v>
                      </c:pt>
                      <c:pt idx="524">
                        <c:v>3469</c:v>
                      </c:pt>
                      <c:pt idx="525">
                        <c:v>3468</c:v>
                      </c:pt>
                      <c:pt idx="526">
                        <c:v>3467</c:v>
                      </c:pt>
                      <c:pt idx="527">
                        <c:v>3466</c:v>
                      </c:pt>
                      <c:pt idx="528">
                        <c:v>3465</c:v>
                      </c:pt>
                      <c:pt idx="529">
                        <c:v>3464</c:v>
                      </c:pt>
                      <c:pt idx="530">
                        <c:v>3463</c:v>
                      </c:pt>
                      <c:pt idx="531">
                        <c:v>3462</c:v>
                      </c:pt>
                      <c:pt idx="532">
                        <c:v>3461</c:v>
                      </c:pt>
                      <c:pt idx="533">
                        <c:v>3460</c:v>
                      </c:pt>
                      <c:pt idx="534">
                        <c:v>3459</c:v>
                      </c:pt>
                      <c:pt idx="535">
                        <c:v>3458</c:v>
                      </c:pt>
                      <c:pt idx="536">
                        <c:v>3457</c:v>
                      </c:pt>
                      <c:pt idx="537">
                        <c:v>3456</c:v>
                      </c:pt>
                      <c:pt idx="538">
                        <c:v>3455</c:v>
                      </c:pt>
                      <c:pt idx="539">
                        <c:v>3454</c:v>
                      </c:pt>
                      <c:pt idx="540">
                        <c:v>3453</c:v>
                      </c:pt>
                      <c:pt idx="541">
                        <c:v>3452</c:v>
                      </c:pt>
                      <c:pt idx="542">
                        <c:v>3451</c:v>
                      </c:pt>
                      <c:pt idx="543">
                        <c:v>3450</c:v>
                      </c:pt>
                      <c:pt idx="544">
                        <c:v>3449</c:v>
                      </c:pt>
                      <c:pt idx="545">
                        <c:v>3448</c:v>
                      </c:pt>
                      <c:pt idx="546">
                        <c:v>3447</c:v>
                      </c:pt>
                      <c:pt idx="547">
                        <c:v>3446</c:v>
                      </c:pt>
                      <c:pt idx="548">
                        <c:v>3445</c:v>
                      </c:pt>
                      <c:pt idx="549">
                        <c:v>3444</c:v>
                      </c:pt>
                      <c:pt idx="550">
                        <c:v>3443</c:v>
                      </c:pt>
                      <c:pt idx="551">
                        <c:v>3442</c:v>
                      </c:pt>
                      <c:pt idx="552">
                        <c:v>3441</c:v>
                      </c:pt>
                      <c:pt idx="553">
                        <c:v>3440</c:v>
                      </c:pt>
                      <c:pt idx="554">
                        <c:v>3439</c:v>
                      </c:pt>
                      <c:pt idx="555">
                        <c:v>3438</c:v>
                      </c:pt>
                      <c:pt idx="556">
                        <c:v>3437</c:v>
                      </c:pt>
                      <c:pt idx="557">
                        <c:v>3436</c:v>
                      </c:pt>
                      <c:pt idx="558">
                        <c:v>3435</c:v>
                      </c:pt>
                      <c:pt idx="559">
                        <c:v>3434</c:v>
                      </c:pt>
                      <c:pt idx="560">
                        <c:v>3433</c:v>
                      </c:pt>
                      <c:pt idx="561">
                        <c:v>3432</c:v>
                      </c:pt>
                      <c:pt idx="562">
                        <c:v>3431</c:v>
                      </c:pt>
                      <c:pt idx="563">
                        <c:v>3430</c:v>
                      </c:pt>
                      <c:pt idx="564">
                        <c:v>3429</c:v>
                      </c:pt>
                      <c:pt idx="565">
                        <c:v>3428</c:v>
                      </c:pt>
                      <c:pt idx="566">
                        <c:v>3427</c:v>
                      </c:pt>
                      <c:pt idx="567">
                        <c:v>3426</c:v>
                      </c:pt>
                      <c:pt idx="568">
                        <c:v>3425</c:v>
                      </c:pt>
                      <c:pt idx="569">
                        <c:v>3424</c:v>
                      </c:pt>
                      <c:pt idx="570">
                        <c:v>3423</c:v>
                      </c:pt>
                      <c:pt idx="571">
                        <c:v>3422</c:v>
                      </c:pt>
                      <c:pt idx="572">
                        <c:v>3421</c:v>
                      </c:pt>
                      <c:pt idx="573">
                        <c:v>3420</c:v>
                      </c:pt>
                      <c:pt idx="574">
                        <c:v>3419</c:v>
                      </c:pt>
                      <c:pt idx="575">
                        <c:v>3418</c:v>
                      </c:pt>
                      <c:pt idx="576">
                        <c:v>3417</c:v>
                      </c:pt>
                      <c:pt idx="577">
                        <c:v>3416</c:v>
                      </c:pt>
                      <c:pt idx="578">
                        <c:v>3415</c:v>
                      </c:pt>
                      <c:pt idx="579">
                        <c:v>3414</c:v>
                      </c:pt>
                      <c:pt idx="580">
                        <c:v>3413</c:v>
                      </c:pt>
                      <c:pt idx="581">
                        <c:v>3412</c:v>
                      </c:pt>
                      <c:pt idx="582">
                        <c:v>3411</c:v>
                      </c:pt>
                      <c:pt idx="583">
                        <c:v>3410</c:v>
                      </c:pt>
                      <c:pt idx="584">
                        <c:v>3409</c:v>
                      </c:pt>
                      <c:pt idx="585">
                        <c:v>3408</c:v>
                      </c:pt>
                      <c:pt idx="586">
                        <c:v>3407</c:v>
                      </c:pt>
                      <c:pt idx="587">
                        <c:v>3406</c:v>
                      </c:pt>
                      <c:pt idx="588">
                        <c:v>3405</c:v>
                      </c:pt>
                      <c:pt idx="589">
                        <c:v>3404</c:v>
                      </c:pt>
                      <c:pt idx="590">
                        <c:v>3403</c:v>
                      </c:pt>
                      <c:pt idx="591">
                        <c:v>3402</c:v>
                      </c:pt>
                      <c:pt idx="592">
                        <c:v>3401</c:v>
                      </c:pt>
                      <c:pt idx="593">
                        <c:v>3400</c:v>
                      </c:pt>
                      <c:pt idx="594">
                        <c:v>3399</c:v>
                      </c:pt>
                      <c:pt idx="595">
                        <c:v>3398</c:v>
                      </c:pt>
                      <c:pt idx="596">
                        <c:v>3397</c:v>
                      </c:pt>
                      <c:pt idx="597">
                        <c:v>3396</c:v>
                      </c:pt>
                      <c:pt idx="598">
                        <c:v>3395</c:v>
                      </c:pt>
                      <c:pt idx="599">
                        <c:v>3394</c:v>
                      </c:pt>
                      <c:pt idx="600">
                        <c:v>3393</c:v>
                      </c:pt>
                      <c:pt idx="601">
                        <c:v>3392</c:v>
                      </c:pt>
                      <c:pt idx="602">
                        <c:v>3391</c:v>
                      </c:pt>
                      <c:pt idx="603">
                        <c:v>3390</c:v>
                      </c:pt>
                      <c:pt idx="604">
                        <c:v>3389</c:v>
                      </c:pt>
                      <c:pt idx="605">
                        <c:v>3388</c:v>
                      </c:pt>
                      <c:pt idx="606">
                        <c:v>3387</c:v>
                      </c:pt>
                      <c:pt idx="607">
                        <c:v>3386</c:v>
                      </c:pt>
                      <c:pt idx="608">
                        <c:v>3385</c:v>
                      </c:pt>
                      <c:pt idx="609">
                        <c:v>3384</c:v>
                      </c:pt>
                      <c:pt idx="610">
                        <c:v>3383</c:v>
                      </c:pt>
                      <c:pt idx="611">
                        <c:v>3382</c:v>
                      </c:pt>
                      <c:pt idx="612">
                        <c:v>3381</c:v>
                      </c:pt>
                      <c:pt idx="613">
                        <c:v>3380</c:v>
                      </c:pt>
                      <c:pt idx="614">
                        <c:v>3379</c:v>
                      </c:pt>
                      <c:pt idx="615">
                        <c:v>3378</c:v>
                      </c:pt>
                      <c:pt idx="616">
                        <c:v>3377</c:v>
                      </c:pt>
                      <c:pt idx="617">
                        <c:v>3376</c:v>
                      </c:pt>
                      <c:pt idx="618">
                        <c:v>3375</c:v>
                      </c:pt>
                      <c:pt idx="619">
                        <c:v>3374</c:v>
                      </c:pt>
                      <c:pt idx="620">
                        <c:v>3373</c:v>
                      </c:pt>
                      <c:pt idx="621">
                        <c:v>3372</c:v>
                      </c:pt>
                      <c:pt idx="622">
                        <c:v>3371</c:v>
                      </c:pt>
                      <c:pt idx="623">
                        <c:v>3370</c:v>
                      </c:pt>
                      <c:pt idx="624">
                        <c:v>3369</c:v>
                      </c:pt>
                      <c:pt idx="625">
                        <c:v>3368</c:v>
                      </c:pt>
                      <c:pt idx="626">
                        <c:v>3367</c:v>
                      </c:pt>
                      <c:pt idx="627">
                        <c:v>3366</c:v>
                      </c:pt>
                      <c:pt idx="628">
                        <c:v>3365</c:v>
                      </c:pt>
                      <c:pt idx="629">
                        <c:v>3364</c:v>
                      </c:pt>
                      <c:pt idx="630">
                        <c:v>3363</c:v>
                      </c:pt>
                      <c:pt idx="631">
                        <c:v>3362</c:v>
                      </c:pt>
                      <c:pt idx="632">
                        <c:v>3361</c:v>
                      </c:pt>
                      <c:pt idx="633">
                        <c:v>3360</c:v>
                      </c:pt>
                      <c:pt idx="634">
                        <c:v>3359</c:v>
                      </c:pt>
                      <c:pt idx="635">
                        <c:v>3358</c:v>
                      </c:pt>
                      <c:pt idx="636">
                        <c:v>3357</c:v>
                      </c:pt>
                      <c:pt idx="637">
                        <c:v>3356</c:v>
                      </c:pt>
                      <c:pt idx="638">
                        <c:v>3355</c:v>
                      </c:pt>
                      <c:pt idx="639">
                        <c:v>3354</c:v>
                      </c:pt>
                      <c:pt idx="640">
                        <c:v>3353</c:v>
                      </c:pt>
                      <c:pt idx="641">
                        <c:v>3352</c:v>
                      </c:pt>
                      <c:pt idx="642">
                        <c:v>3351</c:v>
                      </c:pt>
                      <c:pt idx="643">
                        <c:v>3350</c:v>
                      </c:pt>
                      <c:pt idx="644">
                        <c:v>3349</c:v>
                      </c:pt>
                      <c:pt idx="645">
                        <c:v>3348</c:v>
                      </c:pt>
                      <c:pt idx="646">
                        <c:v>3347</c:v>
                      </c:pt>
                      <c:pt idx="647">
                        <c:v>3346</c:v>
                      </c:pt>
                      <c:pt idx="648">
                        <c:v>3345</c:v>
                      </c:pt>
                      <c:pt idx="649">
                        <c:v>3344</c:v>
                      </c:pt>
                      <c:pt idx="650">
                        <c:v>3343</c:v>
                      </c:pt>
                      <c:pt idx="651">
                        <c:v>3342</c:v>
                      </c:pt>
                      <c:pt idx="652">
                        <c:v>3341</c:v>
                      </c:pt>
                      <c:pt idx="653">
                        <c:v>3340</c:v>
                      </c:pt>
                      <c:pt idx="654">
                        <c:v>3339</c:v>
                      </c:pt>
                      <c:pt idx="655">
                        <c:v>3338</c:v>
                      </c:pt>
                      <c:pt idx="656">
                        <c:v>3337</c:v>
                      </c:pt>
                      <c:pt idx="657">
                        <c:v>3336</c:v>
                      </c:pt>
                      <c:pt idx="658">
                        <c:v>3335</c:v>
                      </c:pt>
                      <c:pt idx="659">
                        <c:v>3334</c:v>
                      </c:pt>
                      <c:pt idx="660">
                        <c:v>3333</c:v>
                      </c:pt>
                      <c:pt idx="661">
                        <c:v>3332</c:v>
                      </c:pt>
                      <c:pt idx="662">
                        <c:v>3331</c:v>
                      </c:pt>
                      <c:pt idx="663">
                        <c:v>3330</c:v>
                      </c:pt>
                      <c:pt idx="664">
                        <c:v>3329</c:v>
                      </c:pt>
                      <c:pt idx="665">
                        <c:v>3328</c:v>
                      </c:pt>
                      <c:pt idx="666">
                        <c:v>3327</c:v>
                      </c:pt>
                      <c:pt idx="667">
                        <c:v>3326</c:v>
                      </c:pt>
                      <c:pt idx="668">
                        <c:v>3325</c:v>
                      </c:pt>
                      <c:pt idx="669">
                        <c:v>3324</c:v>
                      </c:pt>
                      <c:pt idx="670">
                        <c:v>3323</c:v>
                      </c:pt>
                      <c:pt idx="671">
                        <c:v>3322</c:v>
                      </c:pt>
                      <c:pt idx="672">
                        <c:v>3321</c:v>
                      </c:pt>
                      <c:pt idx="673">
                        <c:v>3320</c:v>
                      </c:pt>
                      <c:pt idx="674">
                        <c:v>3319</c:v>
                      </c:pt>
                      <c:pt idx="675">
                        <c:v>3318</c:v>
                      </c:pt>
                      <c:pt idx="676">
                        <c:v>3317</c:v>
                      </c:pt>
                      <c:pt idx="677">
                        <c:v>3316</c:v>
                      </c:pt>
                      <c:pt idx="678">
                        <c:v>3315</c:v>
                      </c:pt>
                      <c:pt idx="679">
                        <c:v>3314</c:v>
                      </c:pt>
                      <c:pt idx="680">
                        <c:v>3313</c:v>
                      </c:pt>
                      <c:pt idx="681">
                        <c:v>3312</c:v>
                      </c:pt>
                      <c:pt idx="682">
                        <c:v>3311</c:v>
                      </c:pt>
                      <c:pt idx="683">
                        <c:v>3310</c:v>
                      </c:pt>
                      <c:pt idx="684">
                        <c:v>3309</c:v>
                      </c:pt>
                      <c:pt idx="685">
                        <c:v>3308</c:v>
                      </c:pt>
                      <c:pt idx="686">
                        <c:v>3307</c:v>
                      </c:pt>
                      <c:pt idx="687">
                        <c:v>3306</c:v>
                      </c:pt>
                      <c:pt idx="688">
                        <c:v>3305</c:v>
                      </c:pt>
                      <c:pt idx="689">
                        <c:v>3304</c:v>
                      </c:pt>
                      <c:pt idx="690">
                        <c:v>3303</c:v>
                      </c:pt>
                      <c:pt idx="691">
                        <c:v>3302</c:v>
                      </c:pt>
                      <c:pt idx="692">
                        <c:v>3301</c:v>
                      </c:pt>
                      <c:pt idx="693">
                        <c:v>3300</c:v>
                      </c:pt>
                      <c:pt idx="694">
                        <c:v>3299</c:v>
                      </c:pt>
                      <c:pt idx="695">
                        <c:v>3298</c:v>
                      </c:pt>
                      <c:pt idx="696">
                        <c:v>3297</c:v>
                      </c:pt>
                      <c:pt idx="697">
                        <c:v>3296</c:v>
                      </c:pt>
                      <c:pt idx="698">
                        <c:v>3295</c:v>
                      </c:pt>
                      <c:pt idx="699">
                        <c:v>3294</c:v>
                      </c:pt>
                      <c:pt idx="700">
                        <c:v>3293</c:v>
                      </c:pt>
                      <c:pt idx="701">
                        <c:v>3292</c:v>
                      </c:pt>
                      <c:pt idx="702">
                        <c:v>3291</c:v>
                      </c:pt>
                      <c:pt idx="703">
                        <c:v>3290</c:v>
                      </c:pt>
                      <c:pt idx="704">
                        <c:v>3289</c:v>
                      </c:pt>
                      <c:pt idx="705">
                        <c:v>3288</c:v>
                      </c:pt>
                      <c:pt idx="706">
                        <c:v>3287</c:v>
                      </c:pt>
                      <c:pt idx="707">
                        <c:v>3286</c:v>
                      </c:pt>
                      <c:pt idx="708">
                        <c:v>3285</c:v>
                      </c:pt>
                      <c:pt idx="709">
                        <c:v>3284</c:v>
                      </c:pt>
                      <c:pt idx="710">
                        <c:v>3283</c:v>
                      </c:pt>
                      <c:pt idx="711">
                        <c:v>3282</c:v>
                      </c:pt>
                      <c:pt idx="712">
                        <c:v>3281</c:v>
                      </c:pt>
                      <c:pt idx="713">
                        <c:v>3280</c:v>
                      </c:pt>
                      <c:pt idx="714">
                        <c:v>3279</c:v>
                      </c:pt>
                      <c:pt idx="715">
                        <c:v>3278</c:v>
                      </c:pt>
                      <c:pt idx="716">
                        <c:v>3277</c:v>
                      </c:pt>
                      <c:pt idx="717">
                        <c:v>3276</c:v>
                      </c:pt>
                      <c:pt idx="718">
                        <c:v>3275</c:v>
                      </c:pt>
                      <c:pt idx="719">
                        <c:v>3274</c:v>
                      </c:pt>
                      <c:pt idx="720">
                        <c:v>3273</c:v>
                      </c:pt>
                      <c:pt idx="721">
                        <c:v>3272</c:v>
                      </c:pt>
                      <c:pt idx="722">
                        <c:v>3271</c:v>
                      </c:pt>
                      <c:pt idx="723">
                        <c:v>3270</c:v>
                      </c:pt>
                      <c:pt idx="724">
                        <c:v>3269</c:v>
                      </c:pt>
                      <c:pt idx="725">
                        <c:v>3268</c:v>
                      </c:pt>
                      <c:pt idx="726">
                        <c:v>3267</c:v>
                      </c:pt>
                      <c:pt idx="727">
                        <c:v>3266</c:v>
                      </c:pt>
                      <c:pt idx="728">
                        <c:v>3265</c:v>
                      </c:pt>
                      <c:pt idx="729">
                        <c:v>3264</c:v>
                      </c:pt>
                      <c:pt idx="730">
                        <c:v>3263</c:v>
                      </c:pt>
                      <c:pt idx="731">
                        <c:v>3262</c:v>
                      </c:pt>
                      <c:pt idx="732">
                        <c:v>3261</c:v>
                      </c:pt>
                      <c:pt idx="733">
                        <c:v>3260</c:v>
                      </c:pt>
                      <c:pt idx="734">
                        <c:v>3259</c:v>
                      </c:pt>
                      <c:pt idx="735">
                        <c:v>3258</c:v>
                      </c:pt>
                      <c:pt idx="736">
                        <c:v>3257</c:v>
                      </c:pt>
                      <c:pt idx="737">
                        <c:v>3256</c:v>
                      </c:pt>
                      <c:pt idx="738">
                        <c:v>3255</c:v>
                      </c:pt>
                      <c:pt idx="739">
                        <c:v>3254</c:v>
                      </c:pt>
                      <c:pt idx="740">
                        <c:v>3253</c:v>
                      </c:pt>
                      <c:pt idx="741">
                        <c:v>3252</c:v>
                      </c:pt>
                      <c:pt idx="742">
                        <c:v>3251</c:v>
                      </c:pt>
                      <c:pt idx="743">
                        <c:v>3250</c:v>
                      </c:pt>
                      <c:pt idx="744">
                        <c:v>3249</c:v>
                      </c:pt>
                      <c:pt idx="745">
                        <c:v>3248</c:v>
                      </c:pt>
                      <c:pt idx="746">
                        <c:v>3247</c:v>
                      </c:pt>
                      <c:pt idx="747">
                        <c:v>3246</c:v>
                      </c:pt>
                      <c:pt idx="748">
                        <c:v>3245</c:v>
                      </c:pt>
                      <c:pt idx="749">
                        <c:v>3244</c:v>
                      </c:pt>
                      <c:pt idx="750">
                        <c:v>3243</c:v>
                      </c:pt>
                      <c:pt idx="751">
                        <c:v>3242</c:v>
                      </c:pt>
                      <c:pt idx="752">
                        <c:v>3241</c:v>
                      </c:pt>
                      <c:pt idx="753">
                        <c:v>3240</c:v>
                      </c:pt>
                      <c:pt idx="754">
                        <c:v>3239</c:v>
                      </c:pt>
                      <c:pt idx="755">
                        <c:v>3238</c:v>
                      </c:pt>
                      <c:pt idx="756">
                        <c:v>3237</c:v>
                      </c:pt>
                      <c:pt idx="757">
                        <c:v>3236</c:v>
                      </c:pt>
                      <c:pt idx="758">
                        <c:v>3235</c:v>
                      </c:pt>
                      <c:pt idx="759">
                        <c:v>3234</c:v>
                      </c:pt>
                      <c:pt idx="760">
                        <c:v>3233</c:v>
                      </c:pt>
                      <c:pt idx="761">
                        <c:v>3232</c:v>
                      </c:pt>
                      <c:pt idx="762">
                        <c:v>3231</c:v>
                      </c:pt>
                      <c:pt idx="763">
                        <c:v>3230</c:v>
                      </c:pt>
                      <c:pt idx="764">
                        <c:v>3229</c:v>
                      </c:pt>
                      <c:pt idx="765">
                        <c:v>3228</c:v>
                      </c:pt>
                      <c:pt idx="766">
                        <c:v>3227</c:v>
                      </c:pt>
                      <c:pt idx="767">
                        <c:v>3226</c:v>
                      </c:pt>
                      <c:pt idx="768">
                        <c:v>3225</c:v>
                      </c:pt>
                      <c:pt idx="769">
                        <c:v>3224</c:v>
                      </c:pt>
                      <c:pt idx="770">
                        <c:v>3223</c:v>
                      </c:pt>
                      <c:pt idx="771">
                        <c:v>3222</c:v>
                      </c:pt>
                      <c:pt idx="772">
                        <c:v>3221</c:v>
                      </c:pt>
                      <c:pt idx="773">
                        <c:v>3220</c:v>
                      </c:pt>
                      <c:pt idx="774">
                        <c:v>3219</c:v>
                      </c:pt>
                      <c:pt idx="775">
                        <c:v>3218</c:v>
                      </c:pt>
                      <c:pt idx="776">
                        <c:v>3217</c:v>
                      </c:pt>
                      <c:pt idx="777">
                        <c:v>3216</c:v>
                      </c:pt>
                      <c:pt idx="778">
                        <c:v>3215</c:v>
                      </c:pt>
                      <c:pt idx="779">
                        <c:v>3214</c:v>
                      </c:pt>
                      <c:pt idx="780">
                        <c:v>3213</c:v>
                      </c:pt>
                      <c:pt idx="781">
                        <c:v>3212</c:v>
                      </c:pt>
                      <c:pt idx="782">
                        <c:v>3211</c:v>
                      </c:pt>
                      <c:pt idx="783">
                        <c:v>3210</c:v>
                      </c:pt>
                      <c:pt idx="784">
                        <c:v>3209</c:v>
                      </c:pt>
                      <c:pt idx="785">
                        <c:v>3208</c:v>
                      </c:pt>
                      <c:pt idx="786">
                        <c:v>3207</c:v>
                      </c:pt>
                      <c:pt idx="787">
                        <c:v>3206</c:v>
                      </c:pt>
                      <c:pt idx="788">
                        <c:v>3205</c:v>
                      </c:pt>
                      <c:pt idx="789">
                        <c:v>3204</c:v>
                      </c:pt>
                      <c:pt idx="790">
                        <c:v>3203</c:v>
                      </c:pt>
                      <c:pt idx="791">
                        <c:v>3202</c:v>
                      </c:pt>
                      <c:pt idx="792">
                        <c:v>3201</c:v>
                      </c:pt>
                      <c:pt idx="793">
                        <c:v>3200</c:v>
                      </c:pt>
                      <c:pt idx="794">
                        <c:v>3199</c:v>
                      </c:pt>
                      <c:pt idx="795">
                        <c:v>3198</c:v>
                      </c:pt>
                      <c:pt idx="796">
                        <c:v>3197</c:v>
                      </c:pt>
                      <c:pt idx="797">
                        <c:v>3196</c:v>
                      </c:pt>
                      <c:pt idx="798">
                        <c:v>3195</c:v>
                      </c:pt>
                      <c:pt idx="799">
                        <c:v>3194</c:v>
                      </c:pt>
                      <c:pt idx="800">
                        <c:v>3193</c:v>
                      </c:pt>
                      <c:pt idx="801">
                        <c:v>3192</c:v>
                      </c:pt>
                      <c:pt idx="802">
                        <c:v>3191</c:v>
                      </c:pt>
                      <c:pt idx="803">
                        <c:v>3190</c:v>
                      </c:pt>
                      <c:pt idx="804">
                        <c:v>3189</c:v>
                      </c:pt>
                      <c:pt idx="805">
                        <c:v>3188</c:v>
                      </c:pt>
                      <c:pt idx="806">
                        <c:v>3187</c:v>
                      </c:pt>
                      <c:pt idx="807">
                        <c:v>3186</c:v>
                      </c:pt>
                      <c:pt idx="808">
                        <c:v>3185</c:v>
                      </c:pt>
                      <c:pt idx="809">
                        <c:v>3184</c:v>
                      </c:pt>
                      <c:pt idx="810">
                        <c:v>3183</c:v>
                      </c:pt>
                      <c:pt idx="811">
                        <c:v>3182</c:v>
                      </c:pt>
                      <c:pt idx="812">
                        <c:v>3181</c:v>
                      </c:pt>
                      <c:pt idx="813">
                        <c:v>3180</c:v>
                      </c:pt>
                      <c:pt idx="814">
                        <c:v>3179</c:v>
                      </c:pt>
                      <c:pt idx="815">
                        <c:v>3178</c:v>
                      </c:pt>
                      <c:pt idx="816">
                        <c:v>3177</c:v>
                      </c:pt>
                      <c:pt idx="817">
                        <c:v>3176</c:v>
                      </c:pt>
                      <c:pt idx="818">
                        <c:v>3175</c:v>
                      </c:pt>
                      <c:pt idx="819">
                        <c:v>3174</c:v>
                      </c:pt>
                      <c:pt idx="820">
                        <c:v>3173</c:v>
                      </c:pt>
                      <c:pt idx="821">
                        <c:v>3172</c:v>
                      </c:pt>
                      <c:pt idx="822">
                        <c:v>3171</c:v>
                      </c:pt>
                      <c:pt idx="823">
                        <c:v>3170</c:v>
                      </c:pt>
                      <c:pt idx="824">
                        <c:v>3169</c:v>
                      </c:pt>
                      <c:pt idx="825">
                        <c:v>3168</c:v>
                      </c:pt>
                      <c:pt idx="826">
                        <c:v>3167</c:v>
                      </c:pt>
                      <c:pt idx="827">
                        <c:v>3166</c:v>
                      </c:pt>
                      <c:pt idx="828">
                        <c:v>3165</c:v>
                      </c:pt>
                      <c:pt idx="829">
                        <c:v>3164</c:v>
                      </c:pt>
                      <c:pt idx="830">
                        <c:v>3163</c:v>
                      </c:pt>
                      <c:pt idx="831">
                        <c:v>3162</c:v>
                      </c:pt>
                      <c:pt idx="832">
                        <c:v>3161</c:v>
                      </c:pt>
                      <c:pt idx="833">
                        <c:v>3160</c:v>
                      </c:pt>
                      <c:pt idx="834">
                        <c:v>3159</c:v>
                      </c:pt>
                      <c:pt idx="835">
                        <c:v>3158</c:v>
                      </c:pt>
                      <c:pt idx="836">
                        <c:v>3157</c:v>
                      </c:pt>
                      <c:pt idx="837">
                        <c:v>3156</c:v>
                      </c:pt>
                      <c:pt idx="838">
                        <c:v>3155</c:v>
                      </c:pt>
                      <c:pt idx="839">
                        <c:v>3154</c:v>
                      </c:pt>
                      <c:pt idx="840">
                        <c:v>3153</c:v>
                      </c:pt>
                      <c:pt idx="841">
                        <c:v>3152</c:v>
                      </c:pt>
                      <c:pt idx="842">
                        <c:v>3151</c:v>
                      </c:pt>
                      <c:pt idx="843">
                        <c:v>3150</c:v>
                      </c:pt>
                      <c:pt idx="844">
                        <c:v>3149</c:v>
                      </c:pt>
                      <c:pt idx="845">
                        <c:v>3148</c:v>
                      </c:pt>
                      <c:pt idx="846">
                        <c:v>3147</c:v>
                      </c:pt>
                      <c:pt idx="847">
                        <c:v>3146</c:v>
                      </c:pt>
                      <c:pt idx="848">
                        <c:v>3145</c:v>
                      </c:pt>
                      <c:pt idx="849">
                        <c:v>3144</c:v>
                      </c:pt>
                      <c:pt idx="850">
                        <c:v>3143</c:v>
                      </c:pt>
                      <c:pt idx="851">
                        <c:v>3142</c:v>
                      </c:pt>
                      <c:pt idx="852">
                        <c:v>3141</c:v>
                      </c:pt>
                      <c:pt idx="853">
                        <c:v>3140</c:v>
                      </c:pt>
                      <c:pt idx="854">
                        <c:v>3139</c:v>
                      </c:pt>
                      <c:pt idx="855">
                        <c:v>3138</c:v>
                      </c:pt>
                      <c:pt idx="856">
                        <c:v>3137</c:v>
                      </c:pt>
                      <c:pt idx="857">
                        <c:v>3136</c:v>
                      </c:pt>
                      <c:pt idx="858">
                        <c:v>3135</c:v>
                      </c:pt>
                      <c:pt idx="859">
                        <c:v>3134</c:v>
                      </c:pt>
                      <c:pt idx="860">
                        <c:v>3133</c:v>
                      </c:pt>
                      <c:pt idx="861">
                        <c:v>3132</c:v>
                      </c:pt>
                      <c:pt idx="862">
                        <c:v>3131</c:v>
                      </c:pt>
                      <c:pt idx="863">
                        <c:v>3130</c:v>
                      </c:pt>
                      <c:pt idx="864">
                        <c:v>3129</c:v>
                      </c:pt>
                      <c:pt idx="865">
                        <c:v>3128</c:v>
                      </c:pt>
                      <c:pt idx="866">
                        <c:v>3127</c:v>
                      </c:pt>
                      <c:pt idx="867">
                        <c:v>3126</c:v>
                      </c:pt>
                      <c:pt idx="868">
                        <c:v>3125</c:v>
                      </c:pt>
                      <c:pt idx="869">
                        <c:v>3124</c:v>
                      </c:pt>
                      <c:pt idx="870">
                        <c:v>3123</c:v>
                      </c:pt>
                      <c:pt idx="871">
                        <c:v>3122</c:v>
                      </c:pt>
                      <c:pt idx="872">
                        <c:v>3121</c:v>
                      </c:pt>
                      <c:pt idx="873">
                        <c:v>3120</c:v>
                      </c:pt>
                      <c:pt idx="874">
                        <c:v>3119</c:v>
                      </c:pt>
                      <c:pt idx="875">
                        <c:v>3118</c:v>
                      </c:pt>
                      <c:pt idx="876">
                        <c:v>3117</c:v>
                      </c:pt>
                      <c:pt idx="877">
                        <c:v>3116</c:v>
                      </c:pt>
                      <c:pt idx="878">
                        <c:v>3115</c:v>
                      </c:pt>
                      <c:pt idx="879">
                        <c:v>3114</c:v>
                      </c:pt>
                      <c:pt idx="880">
                        <c:v>3113</c:v>
                      </c:pt>
                      <c:pt idx="881">
                        <c:v>3112</c:v>
                      </c:pt>
                      <c:pt idx="882">
                        <c:v>3111</c:v>
                      </c:pt>
                      <c:pt idx="883">
                        <c:v>3110</c:v>
                      </c:pt>
                      <c:pt idx="884">
                        <c:v>3109</c:v>
                      </c:pt>
                      <c:pt idx="885">
                        <c:v>3108</c:v>
                      </c:pt>
                      <c:pt idx="886">
                        <c:v>3107</c:v>
                      </c:pt>
                      <c:pt idx="887">
                        <c:v>3106</c:v>
                      </c:pt>
                      <c:pt idx="888">
                        <c:v>3105</c:v>
                      </c:pt>
                      <c:pt idx="889">
                        <c:v>3104</c:v>
                      </c:pt>
                      <c:pt idx="890">
                        <c:v>3103</c:v>
                      </c:pt>
                      <c:pt idx="891">
                        <c:v>3102</c:v>
                      </c:pt>
                      <c:pt idx="892">
                        <c:v>3101</c:v>
                      </c:pt>
                      <c:pt idx="893">
                        <c:v>3100</c:v>
                      </c:pt>
                      <c:pt idx="894">
                        <c:v>3099</c:v>
                      </c:pt>
                      <c:pt idx="895">
                        <c:v>3098</c:v>
                      </c:pt>
                      <c:pt idx="896">
                        <c:v>3097</c:v>
                      </c:pt>
                      <c:pt idx="897">
                        <c:v>3096</c:v>
                      </c:pt>
                      <c:pt idx="898">
                        <c:v>3095</c:v>
                      </c:pt>
                      <c:pt idx="899">
                        <c:v>3094</c:v>
                      </c:pt>
                      <c:pt idx="900">
                        <c:v>3093</c:v>
                      </c:pt>
                      <c:pt idx="901">
                        <c:v>3092</c:v>
                      </c:pt>
                      <c:pt idx="902">
                        <c:v>3091</c:v>
                      </c:pt>
                      <c:pt idx="903">
                        <c:v>3090</c:v>
                      </c:pt>
                      <c:pt idx="904">
                        <c:v>3089</c:v>
                      </c:pt>
                      <c:pt idx="905">
                        <c:v>3088</c:v>
                      </c:pt>
                      <c:pt idx="906">
                        <c:v>3087</c:v>
                      </c:pt>
                      <c:pt idx="907">
                        <c:v>3086</c:v>
                      </c:pt>
                      <c:pt idx="908">
                        <c:v>3085</c:v>
                      </c:pt>
                      <c:pt idx="909">
                        <c:v>3084</c:v>
                      </c:pt>
                      <c:pt idx="910">
                        <c:v>3083</c:v>
                      </c:pt>
                      <c:pt idx="911">
                        <c:v>3082</c:v>
                      </c:pt>
                      <c:pt idx="912">
                        <c:v>3081</c:v>
                      </c:pt>
                      <c:pt idx="913">
                        <c:v>3080</c:v>
                      </c:pt>
                      <c:pt idx="914">
                        <c:v>3079</c:v>
                      </c:pt>
                      <c:pt idx="915">
                        <c:v>3078</c:v>
                      </c:pt>
                      <c:pt idx="916">
                        <c:v>3077</c:v>
                      </c:pt>
                      <c:pt idx="917">
                        <c:v>3076</c:v>
                      </c:pt>
                      <c:pt idx="918">
                        <c:v>3075</c:v>
                      </c:pt>
                      <c:pt idx="919">
                        <c:v>3074</c:v>
                      </c:pt>
                      <c:pt idx="920">
                        <c:v>3073</c:v>
                      </c:pt>
                      <c:pt idx="921">
                        <c:v>3072</c:v>
                      </c:pt>
                      <c:pt idx="922">
                        <c:v>3071</c:v>
                      </c:pt>
                      <c:pt idx="923">
                        <c:v>3070</c:v>
                      </c:pt>
                      <c:pt idx="924">
                        <c:v>3069</c:v>
                      </c:pt>
                      <c:pt idx="925">
                        <c:v>3068</c:v>
                      </c:pt>
                      <c:pt idx="926">
                        <c:v>3067</c:v>
                      </c:pt>
                      <c:pt idx="927">
                        <c:v>3066</c:v>
                      </c:pt>
                      <c:pt idx="928">
                        <c:v>3065</c:v>
                      </c:pt>
                      <c:pt idx="929">
                        <c:v>3064</c:v>
                      </c:pt>
                      <c:pt idx="930">
                        <c:v>3063</c:v>
                      </c:pt>
                      <c:pt idx="931">
                        <c:v>3062</c:v>
                      </c:pt>
                      <c:pt idx="932">
                        <c:v>3061</c:v>
                      </c:pt>
                      <c:pt idx="933">
                        <c:v>3060</c:v>
                      </c:pt>
                      <c:pt idx="934">
                        <c:v>3059</c:v>
                      </c:pt>
                      <c:pt idx="935">
                        <c:v>3058</c:v>
                      </c:pt>
                      <c:pt idx="936">
                        <c:v>3057</c:v>
                      </c:pt>
                      <c:pt idx="937">
                        <c:v>3056</c:v>
                      </c:pt>
                      <c:pt idx="938">
                        <c:v>3055</c:v>
                      </c:pt>
                      <c:pt idx="939">
                        <c:v>3054</c:v>
                      </c:pt>
                      <c:pt idx="940">
                        <c:v>3053</c:v>
                      </c:pt>
                      <c:pt idx="941">
                        <c:v>3052</c:v>
                      </c:pt>
                      <c:pt idx="942">
                        <c:v>3051</c:v>
                      </c:pt>
                      <c:pt idx="943">
                        <c:v>3050</c:v>
                      </c:pt>
                      <c:pt idx="944">
                        <c:v>3049</c:v>
                      </c:pt>
                      <c:pt idx="945">
                        <c:v>3048</c:v>
                      </c:pt>
                      <c:pt idx="946">
                        <c:v>3047</c:v>
                      </c:pt>
                      <c:pt idx="947">
                        <c:v>3046</c:v>
                      </c:pt>
                      <c:pt idx="948">
                        <c:v>3045</c:v>
                      </c:pt>
                      <c:pt idx="949">
                        <c:v>3044</c:v>
                      </c:pt>
                      <c:pt idx="950">
                        <c:v>3043</c:v>
                      </c:pt>
                      <c:pt idx="951">
                        <c:v>3042</c:v>
                      </c:pt>
                      <c:pt idx="952">
                        <c:v>3041</c:v>
                      </c:pt>
                      <c:pt idx="953">
                        <c:v>3040</c:v>
                      </c:pt>
                      <c:pt idx="954">
                        <c:v>3039</c:v>
                      </c:pt>
                      <c:pt idx="955">
                        <c:v>3038</c:v>
                      </c:pt>
                      <c:pt idx="956">
                        <c:v>3037</c:v>
                      </c:pt>
                      <c:pt idx="957">
                        <c:v>3036</c:v>
                      </c:pt>
                      <c:pt idx="958">
                        <c:v>3035</c:v>
                      </c:pt>
                      <c:pt idx="959">
                        <c:v>3034</c:v>
                      </c:pt>
                      <c:pt idx="960">
                        <c:v>3033</c:v>
                      </c:pt>
                      <c:pt idx="961">
                        <c:v>3032</c:v>
                      </c:pt>
                      <c:pt idx="962">
                        <c:v>3031</c:v>
                      </c:pt>
                      <c:pt idx="963">
                        <c:v>3030</c:v>
                      </c:pt>
                      <c:pt idx="964">
                        <c:v>3029</c:v>
                      </c:pt>
                      <c:pt idx="965">
                        <c:v>3028</c:v>
                      </c:pt>
                      <c:pt idx="966">
                        <c:v>3027</c:v>
                      </c:pt>
                      <c:pt idx="967">
                        <c:v>3026</c:v>
                      </c:pt>
                      <c:pt idx="968">
                        <c:v>3025</c:v>
                      </c:pt>
                      <c:pt idx="969">
                        <c:v>3024</c:v>
                      </c:pt>
                      <c:pt idx="970">
                        <c:v>3023</c:v>
                      </c:pt>
                      <c:pt idx="971">
                        <c:v>3022</c:v>
                      </c:pt>
                      <c:pt idx="972">
                        <c:v>3021</c:v>
                      </c:pt>
                      <c:pt idx="973">
                        <c:v>3020</c:v>
                      </c:pt>
                      <c:pt idx="974">
                        <c:v>3019</c:v>
                      </c:pt>
                      <c:pt idx="975">
                        <c:v>3018</c:v>
                      </c:pt>
                      <c:pt idx="976">
                        <c:v>3017</c:v>
                      </c:pt>
                      <c:pt idx="977">
                        <c:v>3016</c:v>
                      </c:pt>
                      <c:pt idx="978">
                        <c:v>3015</c:v>
                      </c:pt>
                      <c:pt idx="979">
                        <c:v>3014</c:v>
                      </c:pt>
                      <c:pt idx="980">
                        <c:v>3013</c:v>
                      </c:pt>
                      <c:pt idx="981">
                        <c:v>3012</c:v>
                      </c:pt>
                      <c:pt idx="982">
                        <c:v>3011</c:v>
                      </c:pt>
                      <c:pt idx="983">
                        <c:v>3010</c:v>
                      </c:pt>
                      <c:pt idx="984">
                        <c:v>3009</c:v>
                      </c:pt>
                      <c:pt idx="985">
                        <c:v>3008</c:v>
                      </c:pt>
                      <c:pt idx="986">
                        <c:v>3007</c:v>
                      </c:pt>
                      <c:pt idx="987">
                        <c:v>3006</c:v>
                      </c:pt>
                      <c:pt idx="988">
                        <c:v>3005</c:v>
                      </c:pt>
                      <c:pt idx="989">
                        <c:v>3004</c:v>
                      </c:pt>
                      <c:pt idx="990">
                        <c:v>3003</c:v>
                      </c:pt>
                      <c:pt idx="991">
                        <c:v>3002</c:v>
                      </c:pt>
                      <c:pt idx="992">
                        <c:v>3001</c:v>
                      </c:pt>
                      <c:pt idx="993">
                        <c:v>3000</c:v>
                      </c:pt>
                      <c:pt idx="994">
                        <c:v>2999</c:v>
                      </c:pt>
                      <c:pt idx="995">
                        <c:v>2998</c:v>
                      </c:pt>
                      <c:pt idx="996">
                        <c:v>2997</c:v>
                      </c:pt>
                      <c:pt idx="997">
                        <c:v>2996</c:v>
                      </c:pt>
                      <c:pt idx="998">
                        <c:v>2995</c:v>
                      </c:pt>
                      <c:pt idx="999">
                        <c:v>2994</c:v>
                      </c:pt>
                      <c:pt idx="1000">
                        <c:v>2993</c:v>
                      </c:pt>
                      <c:pt idx="1001">
                        <c:v>2992</c:v>
                      </c:pt>
                      <c:pt idx="1002">
                        <c:v>2991</c:v>
                      </c:pt>
                      <c:pt idx="1003">
                        <c:v>2990</c:v>
                      </c:pt>
                      <c:pt idx="1004">
                        <c:v>2989</c:v>
                      </c:pt>
                      <c:pt idx="1005">
                        <c:v>2988</c:v>
                      </c:pt>
                      <c:pt idx="1006">
                        <c:v>2987</c:v>
                      </c:pt>
                      <c:pt idx="1007">
                        <c:v>2986</c:v>
                      </c:pt>
                      <c:pt idx="1008">
                        <c:v>2985</c:v>
                      </c:pt>
                      <c:pt idx="1009">
                        <c:v>2984</c:v>
                      </c:pt>
                      <c:pt idx="1010">
                        <c:v>2983</c:v>
                      </c:pt>
                      <c:pt idx="1011">
                        <c:v>2982</c:v>
                      </c:pt>
                      <c:pt idx="1012">
                        <c:v>2981</c:v>
                      </c:pt>
                      <c:pt idx="1013">
                        <c:v>2980</c:v>
                      </c:pt>
                      <c:pt idx="1014">
                        <c:v>2979</c:v>
                      </c:pt>
                      <c:pt idx="1015">
                        <c:v>2978</c:v>
                      </c:pt>
                      <c:pt idx="1016">
                        <c:v>2977</c:v>
                      </c:pt>
                      <c:pt idx="1017">
                        <c:v>2976</c:v>
                      </c:pt>
                      <c:pt idx="1018">
                        <c:v>2975</c:v>
                      </c:pt>
                      <c:pt idx="1019">
                        <c:v>2974</c:v>
                      </c:pt>
                      <c:pt idx="1020">
                        <c:v>2973</c:v>
                      </c:pt>
                      <c:pt idx="1021">
                        <c:v>2972</c:v>
                      </c:pt>
                      <c:pt idx="1022">
                        <c:v>2971</c:v>
                      </c:pt>
                      <c:pt idx="1023">
                        <c:v>2970</c:v>
                      </c:pt>
                      <c:pt idx="1024">
                        <c:v>2969</c:v>
                      </c:pt>
                      <c:pt idx="1025">
                        <c:v>2968</c:v>
                      </c:pt>
                      <c:pt idx="1026">
                        <c:v>2967</c:v>
                      </c:pt>
                      <c:pt idx="1027">
                        <c:v>2966</c:v>
                      </c:pt>
                      <c:pt idx="1028">
                        <c:v>2965</c:v>
                      </c:pt>
                      <c:pt idx="1029">
                        <c:v>2964</c:v>
                      </c:pt>
                      <c:pt idx="1030">
                        <c:v>2963</c:v>
                      </c:pt>
                      <c:pt idx="1031">
                        <c:v>2962</c:v>
                      </c:pt>
                      <c:pt idx="1032">
                        <c:v>2961</c:v>
                      </c:pt>
                      <c:pt idx="1033">
                        <c:v>2960</c:v>
                      </c:pt>
                      <c:pt idx="1034">
                        <c:v>2959</c:v>
                      </c:pt>
                      <c:pt idx="1035">
                        <c:v>2958</c:v>
                      </c:pt>
                      <c:pt idx="1036">
                        <c:v>2957</c:v>
                      </c:pt>
                      <c:pt idx="1037">
                        <c:v>2956</c:v>
                      </c:pt>
                      <c:pt idx="1038">
                        <c:v>2955</c:v>
                      </c:pt>
                      <c:pt idx="1039">
                        <c:v>2954</c:v>
                      </c:pt>
                      <c:pt idx="1040">
                        <c:v>2953</c:v>
                      </c:pt>
                      <c:pt idx="1041">
                        <c:v>2952</c:v>
                      </c:pt>
                      <c:pt idx="1042">
                        <c:v>2951</c:v>
                      </c:pt>
                      <c:pt idx="1043">
                        <c:v>2950</c:v>
                      </c:pt>
                      <c:pt idx="1044">
                        <c:v>2949</c:v>
                      </c:pt>
                      <c:pt idx="1045">
                        <c:v>2948</c:v>
                      </c:pt>
                      <c:pt idx="1046">
                        <c:v>2947</c:v>
                      </c:pt>
                      <c:pt idx="1047">
                        <c:v>2946</c:v>
                      </c:pt>
                      <c:pt idx="1048">
                        <c:v>2945</c:v>
                      </c:pt>
                      <c:pt idx="1049">
                        <c:v>2944</c:v>
                      </c:pt>
                      <c:pt idx="1050">
                        <c:v>2943</c:v>
                      </c:pt>
                      <c:pt idx="1051">
                        <c:v>2942</c:v>
                      </c:pt>
                      <c:pt idx="1052">
                        <c:v>2941</c:v>
                      </c:pt>
                      <c:pt idx="1053">
                        <c:v>2940</c:v>
                      </c:pt>
                      <c:pt idx="1054">
                        <c:v>2939</c:v>
                      </c:pt>
                      <c:pt idx="1055">
                        <c:v>2938</c:v>
                      </c:pt>
                      <c:pt idx="1056">
                        <c:v>2937</c:v>
                      </c:pt>
                      <c:pt idx="1057">
                        <c:v>2936</c:v>
                      </c:pt>
                      <c:pt idx="1058">
                        <c:v>2935</c:v>
                      </c:pt>
                      <c:pt idx="1059">
                        <c:v>2934</c:v>
                      </c:pt>
                      <c:pt idx="1060">
                        <c:v>2933</c:v>
                      </c:pt>
                      <c:pt idx="1061">
                        <c:v>2932</c:v>
                      </c:pt>
                      <c:pt idx="1062">
                        <c:v>2931</c:v>
                      </c:pt>
                      <c:pt idx="1063">
                        <c:v>2930</c:v>
                      </c:pt>
                      <c:pt idx="1064">
                        <c:v>2929</c:v>
                      </c:pt>
                      <c:pt idx="1065">
                        <c:v>2928</c:v>
                      </c:pt>
                      <c:pt idx="1066">
                        <c:v>2927</c:v>
                      </c:pt>
                      <c:pt idx="1067">
                        <c:v>2926</c:v>
                      </c:pt>
                      <c:pt idx="1068">
                        <c:v>2925</c:v>
                      </c:pt>
                      <c:pt idx="1069">
                        <c:v>2924</c:v>
                      </c:pt>
                      <c:pt idx="1070">
                        <c:v>2923</c:v>
                      </c:pt>
                      <c:pt idx="1071">
                        <c:v>2922</c:v>
                      </c:pt>
                      <c:pt idx="1072">
                        <c:v>2921</c:v>
                      </c:pt>
                      <c:pt idx="1073">
                        <c:v>2920</c:v>
                      </c:pt>
                      <c:pt idx="1074">
                        <c:v>2919</c:v>
                      </c:pt>
                      <c:pt idx="1075">
                        <c:v>2918</c:v>
                      </c:pt>
                      <c:pt idx="1076">
                        <c:v>2917</c:v>
                      </c:pt>
                      <c:pt idx="1077">
                        <c:v>2916</c:v>
                      </c:pt>
                      <c:pt idx="1078">
                        <c:v>2915</c:v>
                      </c:pt>
                      <c:pt idx="1079">
                        <c:v>2914</c:v>
                      </c:pt>
                      <c:pt idx="1080">
                        <c:v>2913</c:v>
                      </c:pt>
                      <c:pt idx="1081">
                        <c:v>2912</c:v>
                      </c:pt>
                      <c:pt idx="1082">
                        <c:v>2911</c:v>
                      </c:pt>
                      <c:pt idx="1083">
                        <c:v>2910</c:v>
                      </c:pt>
                      <c:pt idx="1084">
                        <c:v>2909</c:v>
                      </c:pt>
                      <c:pt idx="1085">
                        <c:v>2908</c:v>
                      </c:pt>
                      <c:pt idx="1086">
                        <c:v>2907</c:v>
                      </c:pt>
                      <c:pt idx="1087">
                        <c:v>2906</c:v>
                      </c:pt>
                      <c:pt idx="1088">
                        <c:v>2905</c:v>
                      </c:pt>
                      <c:pt idx="1089">
                        <c:v>2904</c:v>
                      </c:pt>
                      <c:pt idx="1090">
                        <c:v>2903</c:v>
                      </c:pt>
                      <c:pt idx="1091">
                        <c:v>2902</c:v>
                      </c:pt>
                      <c:pt idx="1092">
                        <c:v>2901</c:v>
                      </c:pt>
                      <c:pt idx="1093">
                        <c:v>2900</c:v>
                      </c:pt>
                      <c:pt idx="1094">
                        <c:v>2899</c:v>
                      </c:pt>
                      <c:pt idx="1095">
                        <c:v>2898</c:v>
                      </c:pt>
                      <c:pt idx="1096">
                        <c:v>2897</c:v>
                      </c:pt>
                      <c:pt idx="1097">
                        <c:v>2896</c:v>
                      </c:pt>
                      <c:pt idx="1098">
                        <c:v>2895</c:v>
                      </c:pt>
                      <c:pt idx="1099">
                        <c:v>2894</c:v>
                      </c:pt>
                      <c:pt idx="1100">
                        <c:v>2893</c:v>
                      </c:pt>
                      <c:pt idx="1101">
                        <c:v>2892</c:v>
                      </c:pt>
                      <c:pt idx="1102">
                        <c:v>2891</c:v>
                      </c:pt>
                      <c:pt idx="1103">
                        <c:v>2890</c:v>
                      </c:pt>
                      <c:pt idx="1104">
                        <c:v>2889</c:v>
                      </c:pt>
                      <c:pt idx="1105">
                        <c:v>2888</c:v>
                      </c:pt>
                      <c:pt idx="1106">
                        <c:v>2887</c:v>
                      </c:pt>
                      <c:pt idx="1107">
                        <c:v>2886</c:v>
                      </c:pt>
                      <c:pt idx="1108">
                        <c:v>2885</c:v>
                      </c:pt>
                      <c:pt idx="1109">
                        <c:v>2884</c:v>
                      </c:pt>
                      <c:pt idx="1110">
                        <c:v>2883</c:v>
                      </c:pt>
                      <c:pt idx="1111">
                        <c:v>2882</c:v>
                      </c:pt>
                      <c:pt idx="1112">
                        <c:v>2881</c:v>
                      </c:pt>
                      <c:pt idx="1113">
                        <c:v>2880</c:v>
                      </c:pt>
                      <c:pt idx="1114">
                        <c:v>2879</c:v>
                      </c:pt>
                      <c:pt idx="1115">
                        <c:v>2878</c:v>
                      </c:pt>
                      <c:pt idx="1116">
                        <c:v>2877</c:v>
                      </c:pt>
                      <c:pt idx="1117">
                        <c:v>2876</c:v>
                      </c:pt>
                      <c:pt idx="1118">
                        <c:v>2875</c:v>
                      </c:pt>
                      <c:pt idx="1119">
                        <c:v>2874</c:v>
                      </c:pt>
                      <c:pt idx="1120">
                        <c:v>2873</c:v>
                      </c:pt>
                      <c:pt idx="1121">
                        <c:v>2872</c:v>
                      </c:pt>
                      <c:pt idx="1122">
                        <c:v>2871</c:v>
                      </c:pt>
                      <c:pt idx="1123">
                        <c:v>2870</c:v>
                      </c:pt>
                      <c:pt idx="1124">
                        <c:v>2869</c:v>
                      </c:pt>
                      <c:pt idx="1125">
                        <c:v>2868</c:v>
                      </c:pt>
                      <c:pt idx="1126">
                        <c:v>2867</c:v>
                      </c:pt>
                      <c:pt idx="1127">
                        <c:v>2866</c:v>
                      </c:pt>
                      <c:pt idx="1128">
                        <c:v>2865</c:v>
                      </c:pt>
                      <c:pt idx="1129">
                        <c:v>2864</c:v>
                      </c:pt>
                      <c:pt idx="1130">
                        <c:v>2863</c:v>
                      </c:pt>
                      <c:pt idx="1131">
                        <c:v>2862</c:v>
                      </c:pt>
                      <c:pt idx="1132">
                        <c:v>2861</c:v>
                      </c:pt>
                      <c:pt idx="1133">
                        <c:v>2860</c:v>
                      </c:pt>
                      <c:pt idx="1134">
                        <c:v>2859</c:v>
                      </c:pt>
                      <c:pt idx="1135">
                        <c:v>2858</c:v>
                      </c:pt>
                      <c:pt idx="1136">
                        <c:v>2857</c:v>
                      </c:pt>
                      <c:pt idx="1137">
                        <c:v>2856</c:v>
                      </c:pt>
                      <c:pt idx="1138">
                        <c:v>2855</c:v>
                      </c:pt>
                      <c:pt idx="1139">
                        <c:v>2854</c:v>
                      </c:pt>
                      <c:pt idx="1140">
                        <c:v>2853</c:v>
                      </c:pt>
                      <c:pt idx="1141">
                        <c:v>2852</c:v>
                      </c:pt>
                      <c:pt idx="1142">
                        <c:v>2851</c:v>
                      </c:pt>
                      <c:pt idx="1143">
                        <c:v>2850</c:v>
                      </c:pt>
                      <c:pt idx="1144">
                        <c:v>2849</c:v>
                      </c:pt>
                      <c:pt idx="1145">
                        <c:v>2848</c:v>
                      </c:pt>
                      <c:pt idx="1146">
                        <c:v>2847</c:v>
                      </c:pt>
                      <c:pt idx="1147">
                        <c:v>2846</c:v>
                      </c:pt>
                      <c:pt idx="1148">
                        <c:v>2845</c:v>
                      </c:pt>
                      <c:pt idx="1149">
                        <c:v>2844</c:v>
                      </c:pt>
                      <c:pt idx="1150">
                        <c:v>2843</c:v>
                      </c:pt>
                      <c:pt idx="1151">
                        <c:v>2842</c:v>
                      </c:pt>
                      <c:pt idx="1152">
                        <c:v>2841</c:v>
                      </c:pt>
                      <c:pt idx="1153">
                        <c:v>2840</c:v>
                      </c:pt>
                      <c:pt idx="1154">
                        <c:v>2839</c:v>
                      </c:pt>
                      <c:pt idx="1155">
                        <c:v>2838</c:v>
                      </c:pt>
                      <c:pt idx="1156">
                        <c:v>2837</c:v>
                      </c:pt>
                      <c:pt idx="1157">
                        <c:v>2836</c:v>
                      </c:pt>
                      <c:pt idx="1158">
                        <c:v>2835</c:v>
                      </c:pt>
                      <c:pt idx="1159">
                        <c:v>2834</c:v>
                      </c:pt>
                      <c:pt idx="1160">
                        <c:v>2833</c:v>
                      </c:pt>
                      <c:pt idx="1161">
                        <c:v>2832</c:v>
                      </c:pt>
                      <c:pt idx="1162">
                        <c:v>2831</c:v>
                      </c:pt>
                      <c:pt idx="1163">
                        <c:v>2830</c:v>
                      </c:pt>
                      <c:pt idx="1164">
                        <c:v>2829</c:v>
                      </c:pt>
                      <c:pt idx="1165">
                        <c:v>2828</c:v>
                      </c:pt>
                      <c:pt idx="1166">
                        <c:v>2827</c:v>
                      </c:pt>
                      <c:pt idx="1167">
                        <c:v>2826</c:v>
                      </c:pt>
                      <c:pt idx="1168">
                        <c:v>2825</c:v>
                      </c:pt>
                      <c:pt idx="1169">
                        <c:v>2824</c:v>
                      </c:pt>
                      <c:pt idx="1170">
                        <c:v>2823</c:v>
                      </c:pt>
                      <c:pt idx="1171">
                        <c:v>2822</c:v>
                      </c:pt>
                      <c:pt idx="1172">
                        <c:v>2821</c:v>
                      </c:pt>
                      <c:pt idx="1173">
                        <c:v>2820</c:v>
                      </c:pt>
                      <c:pt idx="1174">
                        <c:v>2819</c:v>
                      </c:pt>
                      <c:pt idx="1175">
                        <c:v>2818</c:v>
                      </c:pt>
                      <c:pt idx="1176">
                        <c:v>2817</c:v>
                      </c:pt>
                      <c:pt idx="1177">
                        <c:v>2816</c:v>
                      </c:pt>
                      <c:pt idx="1178">
                        <c:v>2815</c:v>
                      </c:pt>
                      <c:pt idx="1179">
                        <c:v>2814</c:v>
                      </c:pt>
                      <c:pt idx="1180">
                        <c:v>2813</c:v>
                      </c:pt>
                      <c:pt idx="1181">
                        <c:v>2812</c:v>
                      </c:pt>
                      <c:pt idx="1182">
                        <c:v>2811</c:v>
                      </c:pt>
                      <c:pt idx="1183">
                        <c:v>2810</c:v>
                      </c:pt>
                      <c:pt idx="1184">
                        <c:v>2809</c:v>
                      </c:pt>
                      <c:pt idx="1185">
                        <c:v>2808</c:v>
                      </c:pt>
                      <c:pt idx="1186">
                        <c:v>2807</c:v>
                      </c:pt>
                      <c:pt idx="1187">
                        <c:v>2806</c:v>
                      </c:pt>
                      <c:pt idx="1188">
                        <c:v>2805</c:v>
                      </c:pt>
                      <c:pt idx="1189">
                        <c:v>2804</c:v>
                      </c:pt>
                      <c:pt idx="1190">
                        <c:v>2803</c:v>
                      </c:pt>
                      <c:pt idx="1191">
                        <c:v>2802</c:v>
                      </c:pt>
                      <c:pt idx="1192">
                        <c:v>2801</c:v>
                      </c:pt>
                      <c:pt idx="1193">
                        <c:v>2800</c:v>
                      </c:pt>
                      <c:pt idx="1194">
                        <c:v>2799</c:v>
                      </c:pt>
                      <c:pt idx="1195">
                        <c:v>2798</c:v>
                      </c:pt>
                      <c:pt idx="1196">
                        <c:v>2797</c:v>
                      </c:pt>
                      <c:pt idx="1197">
                        <c:v>2796</c:v>
                      </c:pt>
                      <c:pt idx="1198">
                        <c:v>2795</c:v>
                      </c:pt>
                      <c:pt idx="1199">
                        <c:v>2794</c:v>
                      </c:pt>
                      <c:pt idx="1200">
                        <c:v>2793</c:v>
                      </c:pt>
                      <c:pt idx="1201">
                        <c:v>2792</c:v>
                      </c:pt>
                      <c:pt idx="1202">
                        <c:v>2791</c:v>
                      </c:pt>
                      <c:pt idx="1203">
                        <c:v>2790</c:v>
                      </c:pt>
                      <c:pt idx="1204">
                        <c:v>2789</c:v>
                      </c:pt>
                      <c:pt idx="1205">
                        <c:v>2788</c:v>
                      </c:pt>
                      <c:pt idx="1206">
                        <c:v>2787</c:v>
                      </c:pt>
                      <c:pt idx="1207">
                        <c:v>2786</c:v>
                      </c:pt>
                      <c:pt idx="1208">
                        <c:v>2785</c:v>
                      </c:pt>
                      <c:pt idx="1209">
                        <c:v>2784</c:v>
                      </c:pt>
                      <c:pt idx="1210">
                        <c:v>2783</c:v>
                      </c:pt>
                      <c:pt idx="1211">
                        <c:v>2782</c:v>
                      </c:pt>
                      <c:pt idx="1212">
                        <c:v>2781</c:v>
                      </c:pt>
                      <c:pt idx="1213">
                        <c:v>2780</c:v>
                      </c:pt>
                      <c:pt idx="1214">
                        <c:v>2779</c:v>
                      </c:pt>
                      <c:pt idx="1215">
                        <c:v>2778</c:v>
                      </c:pt>
                      <c:pt idx="1216">
                        <c:v>2777</c:v>
                      </c:pt>
                      <c:pt idx="1217">
                        <c:v>2776</c:v>
                      </c:pt>
                      <c:pt idx="1218">
                        <c:v>2775</c:v>
                      </c:pt>
                      <c:pt idx="1219">
                        <c:v>2774</c:v>
                      </c:pt>
                      <c:pt idx="1220">
                        <c:v>2773</c:v>
                      </c:pt>
                      <c:pt idx="1221">
                        <c:v>2772</c:v>
                      </c:pt>
                      <c:pt idx="1222">
                        <c:v>2771</c:v>
                      </c:pt>
                      <c:pt idx="1223">
                        <c:v>2770</c:v>
                      </c:pt>
                      <c:pt idx="1224">
                        <c:v>2769</c:v>
                      </c:pt>
                      <c:pt idx="1225">
                        <c:v>2768</c:v>
                      </c:pt>
                      <c:pt idx="1226">
                        <c:v>2767</c:v>
                      </c:pt>
                      <c:pt idx="1227">
                        <c:v>2766</c:v>
                      </c:pt>
                      <c:pt idx="1228">
                        <c:v>2765</c:v>
                      </c:pt>
                      <c:pt idx="1229">
                        <c:v>2764</c:v>
                      </c:pt>
                      <c:pt idx="1230">
                        <c:v>2763</c:v>
                      </c:pt>
                      <c:pt idx="1231">
                        <c:v>2762</c:v>
                      </c:pt>
                      <c:pt idx="1232">
                        <c:v>2761</c:v>
                      </c:pt>
                      <c:pt idx="1233">
                        <c:v>2760</c:v>
                      </c:pt>
                      <c:pt idx="1234">
                        <c:v>2759</c:v>
                      </c:pt>
                      <c:pt idx="1235">
                        <c:v>2758</c:v>
                      </c:pt>
                      <c:pt idx="1236">
                        <c:v>2757</c:v>
                      </c:pt>
                      <c:pt idx="1237">
                        <c:v>2756</c:v>
                      </c:pt>
                      <c:pt idx="1238">
                        <c:v>2755</c:v>
                      </c:pt>
                      <c:pt idx="1239">
                        <c:v>2754</c:v>
                      </c:pt>
                      <c:pt idx="1240">
                        <c:v>2753</c:v>
                      </c:pt>
                      <c:pt idx="1241">
                        <c:v>2752</c:v>
                      </c:pt>
                      <c:pt idx="1242">
                        <c:v>2751</c:v>
                      </c:pt>
                      <c:pt idx="1243">
                        <c:v>2750</c:v>
                      </c:pt>
                      <c:pt idx="1244">
                        <c:v>2749</c:v>
                      </c:pt>
                      <c:pt idx="1245">
                        <c:v>2748</c:v>
                      </c:pt>
                      <c:pt idx="1246">
                        <c:v>2747</c:v>
                      </c:pt>
                      <c:pt idx="1247">
                        <c:v>2746</c:v>
                      </c:pt>
                      <c:pt idx="1248">
                        <c:v>2745</c:v>
                      </c:pt>
                      <c:pt idx="1249">
                        <c:v>2744</c:v>
                      </c:pt>
                      <c:pt idx="1250">
                        <c:v>2743</c:v>
                      </c:pt>
                      <c:pt idx="1251">
                        <c:v>2742</c:v>
                      </c:pt>
                      <c:pt idx="1252">
                        <c:v>2741</c:v>
                      </c:pt>
                      <c:pt idx="1253">
                        <c:v>2740</c:v>
                      </c:pt>
                      <c:pt idx="1254">
                        <c:v>2739</c:v>
                      </c:pt>
                      <c:pt idx="1255">
                        <c:v>2738</c:v>
                      </c:pt>
                      <c:pt idx="1256">
                        <c:v>2737</c:v>
                      </c:pt>
                      <c:pt idx="1257">
                        <c:v>2736</c:v>
                      </c:pt>
                      <c:pt idx="1258">
                        <c:v>2735</c:v>
                      </c:pt>
                      <c:pt idx="1259">
                        <c:v>2734</c:v>
                      </c:pt>
                      <c:pt idx="1260">
                        <c:v>2733</c:v>
                      </c:pt>
                      <c:pt idx="1261">
                        <c:v>2732</c:v>
                      </c:pt>
                      <c:pt idx="1262">
                        <c:v>2731</c:v>
                      </c:pt>
                      <c:pt idx="1263">
                        <c:v>2730</c:v>
                      </c:pt>
                      <c:pt idx="1264">
                        <c:v>2729</c:v>
                      </c:pt>
                      <c:pt idx="1265">
                        <c:v>2728</c:v>
                      </c:pt>
                      <c:pt idx="1266">
                        <c:v>2727</c:v>
                      </c:pt>
                      <c:pt idx="1267">
                        <c:v>2726</c:v>
                      </c:pt>
                      <c:pt idx="1268">
                        <c:v>2725</c:v>
                      </c:pt>
                      <c:pt idx="1269">
                        <c:v>2724</c:v>
                      </c:pt>
                      <c:pt idx="1270">
                        <c:v>2723</c:v>
                      </c:pt>
                      <c:pt idx="1271">
                        <c:v>2722</c:v>
                      </c:pt>
                      <c:pt idx="1272">
                        <c:v>2721</c:v>
                      </c:pt>
                      <c:pt idx="1273">
                        <c:v>2720</c:v>
                      </c:pt>
                      <c:pt idx="1274">
                        <c:v>2719</c:v>
                      </c:pt>
                      <c:pt idx="1275">
                        <c:v>2718</c:v>
                      </c:pt>
                      <c:pt idx="1276">
                        <c:v>2717</c:v>
                      </c:pt>
                      <c:pt idx="1277">
                        <c:v>2716</c:v>
                      </c:pt>
                      <c:pt idx="1278">
                        <c:v>2715</c:v>
                      </c:pt>
                      <c:pt idx="1279">
                        <c:v>2714</c:v>
                      </c:pt>
                      <c:pt idx="1280">
                        <c:v>2713</c:v>
                      </c:pt>
                      <c:pt idx="1281">
                        <c:v>2712</c:v>
                      </c:pt>
                      <c:pt idx="1282">
                        <c:v>2711</c:v>
                      </c:pt>
                      <c:pt idx="1283">
                        <c:v>2710</c:v>
                      </c:pt>
                      <c:pt idx="1284">
                        <c:v>2709</c:v>
                      </c:pt>
                      <c:pt idx="1285">
                        <c:v>2708</c:v>
                      </c:pt>
                      <c:pt idx="1286">
                        <c:v>2707</c:v>
                      </c:pt>
                      <c:pt idx="1287">
                        <c:v>2706</c:v>
                      </c:pt>
                      <c:pt idx="1288">
                        <c:v>2705</c:v>
                      </c:pt>
                      <c:pt idx="1289">
                        <c:v>2704</c:v>
                      </c:pt>
                      <c:pt idx="1290">
                        <c:v>2703</c:v>
                      </c:pt>
                      <c:pt idx="1291">
                        <c:v>2702</c:v>
                      </c:pt>
                      <c:pt idx="1292">
                        <c:v>2701</c:v>
                      </c:pt>
                      <c:pt idx="1293">
                        <c:v>2700</c:v>
                      </c:pt>
                      <c:pt idx="1294">
                        <c:v>2699</c:v>
                      </c:pt>
                      <c:pt idx="1295">
                        <c:v>2698</c:v>
                      </c:pt>
                      <c:pt idx="1296">
                        <c:v>2697</c:v>
                      </c:pt>
                      <c:pt idx="1297">
                        <c:v>2696</c:v>
                      </c:pt>
                      <c:pt idx="1298">
                        <c:v>2695</c:v>
                      </c:pt>
                      <c:pt idx="1299">
                        <c:v>2694</c:v>
                      </c:pt>
                      <c:pt idx="1300">
                        <c:v>2693</c:v>
                      </c:pt>
                      <c:pt idx="1301">
                        <c:v>2692</c:v>
                      </c:pt>
                      <c:pt idx="1302">
                        <c:v>2691</c:v>
                      </c:pt>
                      <c:pt idx="1303">
                        <c:v>2690</c:v>
                      </c:pt>
                      <c:pt idx="1304">
                        <c:v>2689</c:v>
                      </c:pt>
                      <c:pt idx="1305">
                        <c:v>2688</c:v>
                      </c:pt>
                      <c:pt idx="1306">
                        <c:v>2687</c:v>
                      </c:pt>
                      <c:pt idx="1307">
                        <c:v>2686</c:v>
                      </c:pt>
                      <c:pt idx="1308">
                        <c:v>2685</c:v>
                      </c:pt>
                      <c:pt idx="1309">
                        <c:v>2684</c:v>
                      </c:pt>
                      <c:pt idx="1310">
                        <c:v>2683</c:v>
                      </c:pt>
                      <c:pt idx="1311">
                        <c:v>2682</c:v>
                      </c:pt>
                      <c:pt idx="1312">
                        <c:v>2681</c:v>
                      </c:pt>
                      <c:pt idx="1313">
                        <c:v>2680</c:v>
                      </c:pt>
                      <c:pt idx="1314">
                        <c:v>2679</c:v>
                      </c:pt>
                      <c:pt idx="1315">
                        <c:v>2678</c:v>
                      </c:pt>
                      <c:pt idx="1316">
                        <c:v>2677</c:v>
                      </c:pt>
                      <c:pt idx="1317">
                        <c:v>2676</c:v>
                      </c:pt>
                      <c:pt idx="1318">
                        <c:v>2675</c:v>
                      </c:pt>
                      <c:pt idx="1319">
                        <c:v>2674</c:v>
                      </c:pt>
                      <c:pt idx="1320">
                        <c:v>2673</c:v>
                      </c:pt>
                      <c:pt idx="1321">
                        <c:v>2672</c:v>
                      </c:pt>
                      <c:pt idx="1322">
                        <c:v>2671</c:v>
                      </c:pt>
                      <c:pt idx="1323">
                        <c:v>2670</c:v>
                      </c:pt>
                      <c:pt idx="1324">
                        <c:v>2669</c:v>
                      </c:pt>
                      <c:pt idx="1325">
                        <c:v>2668</c:v>
                      </c:pt>
                      <c:pt idx="1326">
                        <c:v>2667</c:v>
                      </c:pt>
                      <c:pt idx="1327">
                        <c:v>2666</c:v>
                      </c:pt>
                      <c:pt idx="1328">
                        <c:v>2665</c:v>
                      </c:pt>
                      <c:pt idx="1329">
                        <c:v>2664</c:v>
                      </c:pt>
                      <c:pt idx="1330">
                        <c:v>2663</c:v>
                      </c:pt>
                      <c:pt idx="1331">
                        <c:v>2662</c:v>
                      </c:pt>
                      <c:pt idx="1332">
                        <c:v>2661</c:v>
                      </c:pt>
                      <c:pt idx="1333">
                        <c:v>2660</c:v>
                      </c:pt>
                      <c:pt idx="1334">
                        <c:v>2659</c:v>
                      </c:pt>
                      <c:pt idx="1335">
                        <c:v>2658</c:v>
                      </c:pt>
                      <c:pt idx="1336">
                        <c:v>2657</c:v>
                      </c:pt>
                      <c:pt idx="1337">
                        <c:v>2656</c:v>
                      </c:pt>
                      <c:pt idx="1338">
                        <c:v>2655</c:v>
                      </c:pt>
                      <c:pt idx="1339">
                        <c:v>2654</c:v>
                      </c:pt>
                      <c:pt idx="1340">
                        <c:v>2653</c:v>
                      </c:pt>
                      <c:pt idx="1341">
                        <c:v>2652</c:v>
                      </c:pt>
                      <c:pt idx="1342">
                        <c:v>2651</c:v>
                      </c:pt>
                      <c:pt idx="1343">
                        <c:v>2650</c:v>
                      </c:pt>
                      <c:pt idx="1344">
                        <c:v>2649</c:v>
                      </c:pt>
                      <c:pt idx="1345">
                        <c:v>2648</c:v>
                      </c:pt>
                      <c:pt idx="1346">
                        <c:v>2647</c:v>
                      </c:pt>
                      <c:pt idx="1347">
                        <c:v>2646</c:v>
                      </c:pt>
                      <c:pt idx="1348">
                        <c:v>2645</c:v>
                      </c:pt>
                      <c:pt idx="1349">
                        <c:v>2644</c:v>
                      </c:pt>
                      <c:pt idx="1350">
                        <c:v>2643</c:v>
                      </c:pt>
                      <c:pt idx="1351">
                        <c:v>2642</c:v>
                      </c:pt>
                      <c:pt idx="1352">
                        <c:v>2641</c:v>
                      </c:pt>
                      <c:pt idx="1353">
                        <c:v>2640</c:v>
                      </c:pt>
                      <c:pt idx="1354">
                        <c:v>2639</c:v>
                      </c:pt>
                      <c:pt idx="1355">
                        <c:v>2638</c:v>
                      </c:pt>
                      <c:pt idx="1356">
                        <c:v>2637</c:v>
                      </c:pt>
                      <c:pt idx="1357">
                        <c:v>2636</c:v>
                      </c:pt>
                      <c:pt idx="1358">
                        <c:v>2635</c:v>
                      </c:pt>
                      <c:pt idx="1359">
                        <c:v>2634</c:v>
                      </c:pt>
                      <c:pt idx="1360">
                        <c:v>2633</c:v>
                      </c:pt>
                      <c:pt idx="1361">
                        <c:v>2632</c:v>
                      </c:pt>
                      <c:pt idx="1362">
                        <c:v>2631</c:v>
                      </c:pt>
                      <c:pt idx="1363">
                        <c:v>2630</c:v>
                      </c:pt>
                      <c:pt idx="1364">
                        <c:v>2629</c:v>
                      </c:pt>
                      <c:pt idx="1365">
                        <c:v>2628</c:v>
                      </c:pt>
                      <c:pt idx="1366">
                        <c:v>2627</c:v>
                      </c:pt>
                      <c:pt idx="1367">
                        <c:v>2626</c:v>
                      </c:pt>
                      <c:pt idx="1368">
                        <c:v>2625</c:v>
                      </c:pt>
                      <c:pt idx="1369">
                        <c:v>2624</c:v>
                      </c:pt>
                      <c:pt idx="1370">
                        <c:v>2623</c:v>
                      </c:pt>
                      <c:pt idx="1371">
                        <c:v>2622</c:v>
                      </c:pt>
                      <c:pt idx="1372">
                        <c:v>2621</c:v>
                      </c:pt>
                      <c:pt idx="1373">
                        <c:v>2620</c:v>
                      </c:pt>
                      <c:pt idx="1374">
                        <c:v>2619</c:v>
                      </c:pt>
                      <c:pt idx="1375">
                        <c:v>2618</c:v>
                      </c:pt>
                      <c:pt idx="1376">
                        <c:v>2617</c:v>
                      </c:pt>
                      <c:pt idx="1377">
                        <c:v>2616</c:v>
                      </c:pt>
                      <c:pt idx="1378">
                        <c:v>2615</c:v>
                      </c:pt>
                      <c:pt idx="1379">
                        <c:v>2614</c:v>
                      </c:pt>
                      <c:pt idx="1380">
                        <c:v>2613</c:v>
                      </c:pt>
                      <c:pt idx="1381">
                        <c:v>2612</c:v>
                      </c:pt>
                      <c:pt idx="1382">
                        <c:v>2611</c:v>
                      </c:pt>
                      <c:pt idx="1383">
                        <c:v>2610</c:v>
                      </c:pt>
                      <c:pt idx="1384">
                        <c:v>2609</c:v>
                      </c:pt>
                      <c:pt idx="1385">
                        <c:v>2608</c:v>
                      </c:pt>
                      <c:pt idx="1386">
                        <c:v>2607</c:v>
                      </c:pt>
                      <c:pt idx="1387">
                        <c:v>2606</c:v>
                      </c:pt>
                      <c:pt idx="1388">
                        <c:v>2605</c:v>
                      </c:pt>
                      <c:pt idx="1389">
                        <c:v>2604</c:v>
                      </c:pt>
                      <c:pt idx="1390">
                        <c:v>2603</c:v>
                      </c:pt>
                      <c:pt idx="1391">
                        <c:v>2602</c:v>
                      </c:pt>
                      <c:pt idx="1392">
                        <c:v>2601</c:v>
                      </c:pt>
                      <c:pt idx="1393">
                        <c:v>2600</c:v>
                      </c:pt>
                      <c:pt idx="1394">
                        <c:v>2599</c:v>
                      </c:pt>
                      <c:pt idx="1395">
                        <c:v>2598</c:v>
                      </c:pt>
                      <c:pt idx="1396">
                        <c:v>2597</c:v>
                      </c:pt>
                      <c:pt idx="1397">
                        <c:v>2596</c:v>
                      </c:pt>
                      <c:pt idx="1398">
                        <c:v>2595</c:v>
                      </c:pt>
                      <c:pt idx="1399">
                        <c:v>2594</c:v>
                      </c:pt>
                      <c:pt idx="1400">
                        <c:v>2593</c:v>
                      </c:pt>
                      <c:pt idx="1401">
                        <c:v>2592</c:v>
                      </c:pt>
                      <c:pt idx="1402">
                        <c:v>2591</c:v>
                      </c:pt>
                      <c:pt idx="1403">
                        <c:v>2590</c:v>
                      </c:pt>
                      <c:pt idx="1404">
                        <c:v>2589</c:v>
                      </c:pt>
                      <c:pt idx="1405">
                        <c:v>2588</c:v>
                      </c:pt>
                      <c:pt idx="1406">
                        <c:v>2587</c:v>
                      </c:pt>
                      <c:pt idx="1407">
                        <c:v>2586</c:v>
                      </c:pt>
                      <c:pt idx="1408">
                        <c:v>2585</c:v>
                      </c:pt>
                      <c:pt idx="1409">
                        <c:v>2584</c:v>
                      </c:pt>
                      <c:pt idx="1410">
                        <c:v>2583</c:v>
                      </c:pt>
                      <c:pt idx="1411">
                        <c:v>2582</c:v>
                      </c:pt>
                      <c:pt idx="1412">
                        <c:v>2581</c:v>
                      </c:pt>
                      <c:pt idx="1413">
                        <c:v>2580</c:v>
                      </c:pt>
                      <c:pt idx="1414">
                        <c:v>2579</c:v>
                      </c:pt>
                      <c:pt idx="1415">
                        <c:v>2578</c:v>
                      </c:pt>
                      <c:pt idx="1416">
                        <c:v>2577</c:v>
                      </c:pt>
                      <c:pt idx="1417">
                        <c:v>2576</c:v>
                      </c:pt>
                      <c:pt idx="1418">
                        <c:v>2575</c:v>
                      </c:pt>
                      <c:pt idx="1419">
                        <c:v>2574</c:v>
                      </c:pt>
                      <c:pt idx="1420">
                        <c:v>2573</c:v>
                      </c:pt>
                      <c:pt idx="1421">
                        <c:v>2572</c:v>
                      </c:pt>
                      <c:pt idx="1422">
                        <c:v>2571</c:v>
                      </c:pt>
                      <c:pt idx="1423">
                        <c:v>2570</c:v>
                      </c:pt>
                      <c:pt idx="1424">
                        <c:v>2569</c:v>
                      </c:pt>
                      <c:pt idx="1425">
                        <c:v>2568</c:v>
                      </c:pt>
                      <c:pt idx="1426">
                        <c:v>2567</c:v>
                      </c:pt>
                      <c:pt idx="1427">
                        <c:v>2566</c:v>
                      </c:pt>
                      <c:pt idx="1428">
                        <c:v>2565</c:v>
                      </c:pt>
                      <c:pt idx="1429">
                        <c:v>2564</c:v>
                      </c:pt>
                      <c:pt idx="1430">
                        <c:v>2563</c:v>
                      </c:pt>
                      <c:pt idx="1431">
                        <c:v>2562</c:v>
                      </c:pt>
                      <c:pt idx="1432">
                        <c:v>2561</c:v>
                      </c:pt>
                      <c:pt idx="1433">
                        <c:v>2560</c:v>
                      </c:pt>
                      <c:pt idx="1434">
                        <c:v>2559</c:v>
                      </c:pt>
                      <c:pt idx="1435">
                        <c:v>2558</c:v>
                      </c:pt>
                      <c:pt idx="1436">
                        <c:v>2557</c:v>
                      </c:pt>
                      <c:pt idx="1437">
                        <c:v>2556</c:v>
                      </c:pt>
                      <c:pt idx="1438">
                        <c:v>2555</c:v>
                      </c:pt>
                      <c:pt idx="1439">
                        <c:v>2554</c:v>
                      </c:pt>
                      <c:pt idx="1440">
                        <c:v>2553</c:v>
                      </c:pt>
                      <c:pt idx="1441">
                        <c:v>2552</c:v>
                      </c:pt>
                      <c:pt idx="1442">
                        <c:v>2551</c:v>
                      </c:pt>
                      <c:pt idx="1443">
                        <c:v>2550</c:v>
                      </c:pt>
                      <c:pt idx="1444">
                        <c:v>2549</c:v>
                      </c:pt>
                      <c:pt idx="1445">
                        <c:v>2548</c:v>
                      </c:pt>
                      <c:pt idx="1446">
                        <c:v>2547</c:v>
                      </c:pt>
                      <c:pt idx="1447">
                        <c:v>2546</c:v>
                      </c:pt>
                      <c:pt idx="1448">
                        <c:v>2545</c:v>
                      </c:pt>
                      <c:pt idx="1449">
                        <c:v>2544</c:v>
                      </c:pt>
                      <c:pt idx="1450">
                        <c:v>2543</c:v>
                      </c:pt>
                      <c:pt idx="1451">
                        <c:v>2542</c:v>
                      </c:pt>
                      <c:pt idx="1452">
                        <c:v>2541</c:v>
                      </c:pt>
                      <c:pt idx="1453">
                        <c:v>2540</c:v>
                      </c:pt>
                      <c:pt idx="1454">
                        <c:v>2539</c:v>
                      </c:pt>
                      <c:pt idx="1455">
                        <c:v>2538</c:v>
                      </c:pt>
                      <c:pt idx="1456">
                        <c:v>2537</c:v>
                      </c:pt>
                      <c:pt idx="1457">
                        <c:v>2536</c:v>
                      </c:pt>
                      <c:pt idx="1458">
                        <c:v>2535</c:v>
                      </c:pt>
                      <c:pt idx="1459">
                        <c:v>2534</c:v>
                      </c:pt>
                      <c:pt idx="1460">
                        <c:v>2533</c:v>
                      </c:pt>
                      <c:pt idx="1461">
                        <c:v>2532</c:v>
                      </c:pt>
                      <c:pt idx="1462">
                        <c:v>2531</c:v>
                      </c:pt>
                      <c:pt idx="1463">
                        <c:v>2530</c:v>
                      </c:pt>
                      <c:pt idx="1464">
                        <c:v>2529</c:v>
                      </c:pt>
                      <c:pt idx="1465">
                        <c:v>2528</c:v>
                      </c:pt>
                      <c:pt idx="1466">
                        <c:v>2527</c:v>
                      </c:pt>
                      <c:pt idx="1467">
                        <c:v>2526</c:v>
                      </c:pt>
                      <c:pt idx="1468">
                        <c:v>2525</c:v>
                      </c:pt>
                      <c:pt idx="1469">
                        <c:v>2524</c:v>
                      </c:pt>
                      <c:pt idx="1470">
                        <c:v>2523</c:v>
                      </c:pt>
                      <c:pt idx="1471">
                        <c:v>2522</c:v>
                      </c:pt>
                      <c:pt idx="1472">
                        <c:v>2521</c:v>
                      </c:pt>
                      <c:pt idx="1473">
                        <c:v>2520</c:v>
                      </c:pt>
                      <c:pt idx="1474">
                        <c:v>2519</c:v>
                      </c:pt>
                      <c:pt idx="1475">
                        <c:v>2518</c:v>
                      </c:pt>
                      <c:pt idx="1476">
                        <c:v>2517</c:v>
                      </c:pt>
                      <c:pt idx="1477">
                        <c:v>2516</c:v>
                      </c:pt>
                      <c:pt idx="1478">
                        <c:v>2515</c:v>
                      </c:pt>
                      <c:pt idx="1479">
                        <c:v>2514</c:v>
                      </c:pt>
                      <c:pt idx="1480">
                        <c:v>2513</c:v>
                      </c:pt>
                      <c:pt idx="1481">
                        <c:v>2512</c:v>
                      </c:pt>
                      <c:pt idx="1482">
                        <c:v>2511</c:v>
                      </c:pt>
                      <c:pt idx="1483">
                        <c:v>2510</c:v>
                      </c:pt>
                      <c:pt idx="1484">
                        <c:v>2509</c:v>
                      </c:pt>
                      <c:pt idx="1485">
                        <c:v>2508</c:v>
                      </c:pt>
                      <c:pt idx="1486">
                        <c:v>2507</c:v>
                      </c:pt>
                      <c:pt idx="1487">
                        <c:v>2506</c:v>
                      </c:pt>
                      <c:pt idx="1488">
                        <c:v>2505</c:v>
                      </c:pt>
                      <c:pt idx="1489">
                        <c:v>2504</c:v>
                      </c:pt>
                      <c:pt idx="1490">
                        <c:v>2503</c:v>
                      </c:pt>
                      <c:pt idx="1491">
                        <c:v>2502</c:v>
                      </c:pt>
                      <c:pt idx="1492">
                        <c:v>2501</c:v>
                      </c:pt>
                      <c:pt idx="1493">
                        <c:v>2500</c:v>
                      </c:pt>
                      <c:pt idx="1494">
                        <c:v>2499</c:v>
                      </c:pt>
                      <c:pt idx="1495">
                        <c:v>2498</c:v>
                      </c:pt>
                      <c:pt idx="1496">
                        <c:v>2497</c:v>
                      </c:pt>
                      <c:pt idx="1497">
                        <c:v>2496</c:v>
                      </c:pt>
                      <c:pt idx="1498">
                        <c:v>2495</c:v>
                      </c:pt>
                      <c:pt idx="1499">
                        <c:v>2494</c:v>
                      </c:pt>
                      <c:pt idx="1500">
                        <c:v>2493</c:v>
                      </c:pt>
                      <c:pt idx="1501">
                        <c:v>2492</c:v>
                      </c:pt>
                      <c:pt idx="1502">
                        <c:v>2491</c:v>
                      </c:pt>
                      <c:pt idx="1503">
                        <c:v>2490</c:v>
                      </c:pt>
                      <c:pt idx="1504">
                        <c:v>2489</c:v>
                      </c:pt>
                      <c:pt idx="1505">
                        <c:v>2488</c:v>
                      </c:pt>
                      <c:pt idx="1506">
                        <c:v>2487</c:v>
                      </c:pt>
                      <c:pt idx="1507">
                        <c:v>2486</c:v>
                      </c:pt>
                      <c:pt idx="1508">
                        <c:v>2485</c:v>
                      </c:pt>
                      <c:pt idx="1509">
                        <c:v>2484</c:v>
                      </c:pt>
                      <c:pt idx="1510">
                        <c:v>2483</c:v>
                      </c:pt>
                      <c:pt idx="1511">
                        <c:v>2482</c:v>
                      </c:pt>
                      <c:pt idx="1512">
                        <c:v>2481</c:v>
                      </c:pt>
                      <c:pt idx="1513">
                        <c:v>2480</c:v>
                      </c:pt>
                      <c:pt idx="1514">
                        <c:v>2479</c:v>
                      </c:pt>
                      <c:pt idx="1515">
                        <c:v>2478</c:v>
                      </c:pt>
                      <c:pt idx="1516">
                        <c:v>2477</c:v>
                      </c:pt>
                      <c:pt idx="1517">
                        <c:v>2476</c:v>
                      </c:pt>
                      <c:pt idx="1518">
                        <c:v>2475</c:v>
                      </c:pt>
                      <c:pt idx="1519">
                        <c:v>2474</c:v>
                      </c:pt>
                      <c:pt idx="1520">
                        <c:v>2473</c:v>
                      </c:pt>
                      <c:pt idx="1521">
                        <c:v>2472</c:v>
                      </c:pt>
                      <c:pt idx="1522">
                        <c:v>2471</c:v>
                      </c:pt>
                      <c:pt idx="1523">
                        <c:v>2470</c:v>
                      </c:pt>
                      <c:pt idx="1524">
                        <c:v>2469</c:v>
                      </c:pt>
                      <c:pt idx="1525">
                        <c:v>2468</c:v>
                      </c:pt>
                      <c:pt idx="1526">
                        <c:v>2467</c:v>
                      </c:pt>
                      <c:pt idx="1527">
                        <c:v>2466</c:v>
                      </c:pt>
                      <c:pt idx="1528">
                        <c:v>2465</c:v>
                      </c:pt>
                      <c:pt idx="1529">
                        <c:v>2464</c:v>
                      </c:pt>
                      <c:pt idx="1530">
                        <c:v>2463</c:v>
                      </c:pt>
                      <c:pt idx="1531">
                        <c:v>2462</c:v>
                      </c:pt>
                      <c:pt idx="1532">
                        <c:v>2461</c:v>
                      </c:pt>
                      <c:pt idx="1533">
                        <c:v>2460</c:v>
                      </c:pt>
                      <c:pt idx="1534">
                        <c:v>2459</c:v>
                      </c:pt>
                      <c:pt idx="1535">
                        <c:v>2458</c:v>
                      </c:pt>
                      <c:pt idx="1536">
                        <c:v>2457</c:v>
                      </c:pt>
                      <c:pt idx="1537">
                        <c:v>2456</c:v>
                      </c:pt>
                      <c:pt idx="1538">
                        <c:v>2455</c:v>
                      </c:pt>
                      <c:pt idx="1539">
                        <c:v>2454</c:v>
                      </c:pt>
                      <c:pt idx="1540">
                        <c:v>2453</c:v>
                      </c:pt>
                      <c:pt idx="1541">
                        <c:v>2452</c:v>
                      </c:pt>
                      <c:pt idx="1542">
                        <c:v>2451</c:v>
                      </c:pt>
                      <c:pt idx="1543">
                        <c:v>2450</c:v>
                      </c:pt>
                      <c:pt idx="1544">
                        <c:v>2449</c:v>
                      </c:pt>
                      <c:pt idx="1545">
                        <c:v>2448</c:v>
                      </c:pt>
                      <c:pt idx="1546">
                        <c:v>2447</c:v>
                      </c:pt>
                      <c:pt idx="1547">
                        <c:v>2446</c:v>
                      </c:pt>
                      <c:pt idx="1548">
                        <c:v>2445</c:v>
                      </c:pt>
                      <c:pt idx="1549">
                        <c:v>2444</c:v>
                      </c:pt>
                      <c:pt idx="1550">
                        <c:v>2443</c:v>
                      </c:pt>
                      <c:pt idx="1551">
                        <c:v>2442</c:v>
                      </c:pt>
                      <c:pt idx="1552">
                        <c:v>2441</c:v>
                      </c:pt>
                      <c:pt idx="1553">
                        <c:v>2440</c:v>
                      </c:pt>
                      <c:pt idx="1554">
                        <c:v>2439</c:v>
                      </c:pt>
                      <c:pt idx="1555">
                        <c:v>2438</c:v>
                      </c:pt>
                      <c:pt idx="1556">
                        <c:v>2437</c:v>
                      </c:pt>
                      <c:pt idx="1557">
                        <c:v>2436</c:v>
                      </c:pt>
                      <c:pt idx="1558">
                        <c:v>2435</c:v>
                      </c:pt>
                      <c:pt idx="1559">
                        <c:v>2434</c:v>
                      </c:pt>
                      <c:pt idx="1560">
                        <c:v>2433</c:v>
                      </c:pt>
                      <c:pt idx="1561">
                        <c:v>2432</c:v>
                      </c:pt>
                      <c:pt idx="1562">
                        <c:v>2431</c:v>
                      </c:pt>
                      <c:pt idx="1563">
                        <c:v>2430</c:v>
                      </c:pt>
                      <c:pt idx="1564">
                        <c:v>2429</c:v>
                      </c:pt>
                      <c:pt idx="1565">
                        <c:v>2428</c:v>
                      </c:pt>
                      <c:pt idx="1566">
                        <c:v>2427</c:v>
                      </c:pt>
                      <c:pt idx="1567">
                        <c:v>2426</c:v>
                      </c:pt>
                      <c:pt idx="1568">
                        <c:v>2425</c:v>
                      </c:pt>
                      <c:pt idx="1569">
                        <c:v>2424</c:v>
                      </c:pt>
                      <c:pt idx="1570">
                        <c:v>2423</c:v>
                      </c:pt>
                      <c:pt idx="1571">
                        <c:v>2422</c:v>
                      </c:pt>
                      <c:pt idx="1572">
                        <c:v>2421</c:v>
                      </c:pt>
                      <c:pt idx="1573">
                        <c:v>2420</c:v>
                      </c:pt>
                      <c:pt idx="1574">
                        <c:v>2419</c:v>
                      </c:pt>
                      <c:pt idx="1575">
                        <c:v>2418</c:v>
                      </c:pt>
                      <c:pt idx="1576">
                        <c:v>2417</c:v>
                      </c:pt>
                      <c:pt idx="1577">
                        <c:v>2416</c:v>
                      </c:pt>
                      <c:pt idx="1578">
                        <c:v>2415</c:v>
                      </c:pt>
                      <c:pt idx="1579">
                        <c:v>2414</c:v>
                      </c:pt>
                      <c:pt idx="1580">
                        <c:v>2413</c:v>
                      </c:pt>
                      <c:pt idx="1581">
                        <c:v>2412</c:v>
                      </c:pt>
                      <c:pt idx="1582">
                        <c:v>2411</c:v>
                      </c:pt>
                      <c:pt idx="1583">
                        <c:v>2410</c:v>
                      </c:pt>
                      <c:pt idx="1584">
                        <c:v>2409</c:v>
                      </c:pt>
                      <c:pt idx="1585">
                        <c:v>2408</c:v>
                      </c:pt>
                      <c:pt idx="1586">
                        <c:v>2407</c:v>
                      </c:pt>
                      <c:pt idx="1587">
                        <c:v>2406</c:v>
                      </c:pt>
                      <c:pt idx="1588">
                        <c:v>2405</c:v>
                      </c:pt>
                      <c:pt idx="1589">
                        <c:v>2404</c:v>
                      </c:pt>
                      <c:pt idx="1590">
                        <c:v>2403</c:v>
                      </c:pt>
                      <c:pt idx="1591">
                        <c:v>2402</c:v>
                      </c:pt>
                      <c:pt idx="1592">
                        <c:v>2401</c:v>
                      </c:pt>
                      <c:pt idx="1593">
                        <c:v>2400</c:v>
                      </c:pt>
                      <c:pt idx="1594">
                        <c:v>2399</c:v>
                      </c:pt>
                      <c:pt idx="1595">
                        <c:v>2398</c:v>
                      </c:pt>
                      <c:pt idx="1596">
                        <c:v>2397</c:v>
                      </c:pt>
                      <c:pt idx="1597">
                        <c:v>2396</c:v>
                      </c:pt>
                      <c:pt idx="1598">
                        <c:v>2395</c:v>
                      </c:pt>
                      <c:pt idx="1599">
                        <c:v>2394</c:v>
                      </c:pt>
                      <c:pt idx="1600">
                        <c:v>2393</c:v>
                      </c:pt>
                      <c:pt idx="1601">
                        <c:v>2392</c:v>
                      </c:pt>
                      <c:pt idx="1602">
                        <c:v>2391</c:v>
                      </c:pt>
                      <c:pt idx="1603">
                        <c:v>2390</c:v>
                      </c:pt>
                      <c:pt idx="1604">
                        <c:v>2389</c:v>
                      </c:pt>
                      <c:pt idx="1605">
                        <c:v>2388</c:v>
                      </c:pt>
                      <c:pt idx="1606">
                        <c:v>2387</c:v>
                      </c:pt>
                      <c:pt idx="1607">
                        <c:v>2386</c:v>
                      </c:pt>
                      <c:pt idx="1608">
                        <c:v>2385</c:v>
                      </c:pt>
                      <c:pt idx="1609">
                        <c:v>2384</c:v>
                      </c:pt>
                      <c:pt idx="1610">
                        <c:v>2383</c:v>
                      </c:pt>
                      <c:pt idx="1611">
                        <c:v>2382</c:v>
                      </c:pt>
                      <c:pt idx="1612">
                        <c:v>2381</c:v>
                      </c:pt>
                      <c:pt idx="1613">
                        <c:v>2380</c:v>
                      </c:pt>
                      <c:pt idx="1614">
                        <c:v>2379</c:v>
                      </c:pt>
                      <c:pt idx="1615">
                        <c:v>2378</c:v>
                      </c:pt>
                      <c:pt idx="1616">
                        <c:v>2377</c:v>
                      </c:pt>
                      <c:pt idx="1617">
                        <c:v>2376</c:v>
                      </c:pt>
                      <c:pt idx="1618">
                        <c:v>2375</c:v>
                      </c:pt>
                      <c:pt idx="1619">
                        <c:v>2374</c:v>
                      </c:pt>
                      <c:pt idx="1620">
                        <c:v>2373</c:v>
                      </c:pt>
                      <c:pt idx="1621">
                        <c:v>2372</c:v>
                      </c:pt>
                      <c:pt idx="1622">
                        <c:v>2371</c:v>
                      </c:pt>
                      <c:pt idx="1623">
                        <c:v>2370</c:v>
                      </c:pt>
                      <c:pt idx="1624">
                        <c:v>2369</c:v>
                      </c:pt>
                      <c:pt idx="1625">
                        <c:v>2368</c:v>
                      </c:pt>
                      <c:pt idx="1626">
                        <c:v>2367</c:v>
                      </c:pt>
                      <c:pt idx="1627">
                        <c:v>2366</c:v>
                      </c:pt>
                      <c:pt idx="1628">
                        <c:v>2365</c:v>
                      </c:pt>
                      <c:pt idx="1629">
                        <c:v>2364</c:v>
                      </c:pt>
                      <c:pt idx="1630">
                        <c:v>2363</c:v>
                      </c:pt>
                      <c:pt idx="1631">
                        <c:v>2362</c:v>
                      </c:pt>
                      <c:pt idx="1632">
                        <c:v>2361</c:v>
                      </c:pt>
                      <c:pt idx="1633">
                        <c:v>2360</c:v>
                      </c:pt>
                      <c:pt idx="1634">
                        <c:v>2359</c:v>
                      </c:pt>
                      <c:pt idx="1635">
                        <c:v>2358</c:v>
                      </c:pt>
                      <c:pt idx="1636">
                        <c:v>2357</c:v>
                      </c:pt>
                      <c:pt idx="1637">
                        <c:v>2356</c:v>
                      </c:pt>
                      <c:pt idx="1638">
                        <c:v>2355</c:v>
                      </c:pt>
                      <c:pt idx="1639">
                        <c:v>2354</c:v>
                      </c:pt>
                      <c:pt idx="1640">
                        <c:v>2353</c:v>
                      </c:pt>
                      <c:pt idx="1641">
                        <c:v>2352</c:v>
                      </c:pt>
                      <c:pt idx="1642">
                        <c:v>2351</c:v>
                      </c:pt>
                      <c:pt idx="1643">
                        <c:v>2350</c:v>
                      </c:pt>
                      <c:pt idx="1644">
                        <c:v>2349</c:v>
                      </c:pt>
                      <c:pt idx="1645">
                        <c:v>2348</c:v>
                      </c:pt>
                      <c:pt idx="1646">
                        <c:v>2347</c:v>
                      </c:pt>
                      <c:pt idx="1647">
                        <c:v>2346</c:v>
                      </c:pt>
                      <c:pt idx="1648">
                        <c:v>2345</c:v>
                      </c:pt>
                      <c:pt idx="1649">
                        <c:v>2344</c:v>
                      </c:pt>
                      <c:pt idx="1650">
                        <c:v>2343</c:v>
                      </c:pt>
                      <c:pt idx="1651">
                        <c:v>2342</c:v>
                      </c:pt>
                      <c:pt idx="1652">
                        <c:v>2341</c:v>
                      </c:pt>
                      <c:pt idx="1653">
                        <c:v>2340</c:v>
                      </c:pt>
                      <c:pt idx="1654">
                        <c:v>2339</c:v>
                      </c:pt>
                      <c:pt idx="1655">
                        <c:v>2338</c:v>
                      </c:pt>
                      <c:pt idx="1656">
                        <c:v>2337</c:v>
                      </c:pt>
                      <c:pt idx="1657">
                        <c:v>2336</c:v>
                      </c:pt>
                      <c:pt idx="1658">
                        <c:v>2335</c:v>
                      </c:pt>
                      <c:pt idx="1659">
                        <c:v>2334</c:v>
                      </c:pt>
                      <c:pt idx="1660">
                        <c:v>2333</c:v>
                      </c:pt>
                      <c:pt idx="1661">
                        <c:v>2332</c:v>
                      </c:pt>
                      <c:pt idx="1662">
                        <c:v>2331</c:v>
                      </c:pt>
                      <c:pt idx="1663">
                        <c:v>2330</c:v>
                      </c:pt>
                      <c:pt idx="1664">
                        <c:v>2329</c:v>
                      </c:pt>
                      <c:pt idx="1665">
                        <c:v>2328</c:v>
                      </c:pt>
                      <c:pt idx="1666">
                        <c:v>2327</c:v>
                      </c:pt>
                      <c:pt idx="1667">
                        <c:v>2326</c:v>
                      </c:pt>
                      <c:pt idx="1668">
                        <c:v>2325</c:v>
                      </c:pt>
                      <c:pt idx="1669">
                        <c:v>2324</c:v>
                      </c:pt>
                      <c:pt idx="1670">
                        <c:v>2323</c:v>
                      </c:pt>
                      <c:pt idx="1671">
                        <c:v>2322</c:v>
                      </c:pt>
                      <c:pt idx="1672">
                        <c:v>2321</c:v>
                      </c:pt>
                      <c:pt idx="1673">
                        <c:v>2320</c:v>
                      </c:pt>
                      <c:pt idx="1674">
                        <c:v>2319</c:v>
                      </c:pt>
                      <c:pt idx="1675">
                        <c:v>2318</c:v>
                      </c:pt>
                      <c:pt idx="1676">
                        <c:v>2317</c:v>
                      </c:pt>
                      <c:pt idx="1677">
                        <c:v>2316</c:v>
                      </c:pt>
                      <c:pt idx="1678">
                        <c:v>2315</c:v>
                      </c:pt>
                      <c:pt idx="1679">
                        <c:v>2314</c:v>
                      </c:pt>
                      <c:pt idx="1680">
                        <c:v>2313</c:v>
                      </c:pt>
                      <c:pt idx="1681">
                        <c:v>2312</c:v>
                      </c:pt>
                      <c:pt idx="1682">
                        <c:v>2311</c:v>
                      </c:pt>
                      <c:pt idx="1683">
                        <c:v>2310</c:v>
                      </c:pt>
                      <c:pt idx="1684">
                        <c:v>2309</c:v>
                      </c:pt>
                      <c:pt idx="1685">
                        <c:v>2308</c:v>
                      </c:pt>
                      <c:pt idx="1686">
                        <c:v>2307</c:v>
                      </c:pt>
                      <c:pt idx="1687">
                        <c:v>2306</c:v>
                      </c:pt>
                      <c:pt idx="1688">
                        <c:v>2305</c:v>
                      </c:pt>
                      <c:pt idx="1689">
                        <c:v>2304</c:v>
                      </c:pt>
                      <c:pt idx="1690">
                        <c:v>2303</c:v>
                      </c:pt>
                      <c:pt idx="1691">
                        <c:v>2302</c:v>
                      </c:pt>
                      <c:pt idx="1692">
                        <c:v>2301</c:v>
                      </c:pt>
                      <c:pt idx="1693">
                        <c:v>2300</c:v>
                      </c:pt>
                      <c:pt idx="1694">
                        <c:v>2299</c:v>
                      </c:pt>
                      <c:pt idx="1695">
                        <c:v>2298</c:v>
                      </c:pt>
                      <c:pt idx="1696">
                        <c:v>2297</c:v>
                      </c:pt>
                      <c:pt idx="1697">
                        <c:v>2296</c:v>
                      </c:pt>
                      <c:pt idx="1698">
                        <c:v>2295</c:v>
                      </c:pt>
                      <c:pt idx="1699">
                        <c:v>2294</c:v>
                      </c:pt>
                      <c:pt idx="1700">
                        <c:v>2293</c:v>
                      </c:pt>
                      <c:pt idx="1701">
                        <c:v>2292</c:v>
                      </c:pt>
                      <c:pt idx="1702">
                        <c:v>2291</c:v>
                      </c:pt>
                      <c:pt idx="1703">
                        <c:v>2290</c:v>
                      </c:pt>
                      <c:pt idx="1704">
                        <c:v>2289</c:v>
                      </c:pt>
                      <c:pt idx="1705">
                        <c:v>2288</c:v>
                      </c:pt>
                      <c:pt idx="1706">
                        <c:v>2287</c:v>
                      </c:pt>
                      <c:pt idx="1707">
                        <c:v>2286</c:v>
                      </c:pt>
                      <c:pt idx="1708">
                        <c:v>2285</c:v>
                      </c:pt>
                      <c:pt idx="1709">
                        <c:v>2284</c:v>
                      </c:pt>
                      <c:pt idx="1710">
                        <c:v>2283</c:v>
                      </c:pt>
                      <c:pt idx="1711">
                        <c:v>2282</c:v>
                      </c:pt>
                      <c:pt idx="1712">
                        <c:v>2281</c:v>
                      </c:pt>
                      <c:pt idx="1713">
                        <c:v>2280</c:v>
                      </c:pt>
                      <c:pt idx="1714">
                        <c:v>2279</c:v>
                      </c:pt>
                      <c:pt idx="1715">
                        <c:v>2278</c:v>
                      </c:pt>
                      <c:pt idx="1716">
                        <c:v>2277</c:v>
                      </c:pt>
                      <c:pt idx="1717">
                        <c:v>2276</c:v>
                      </c:pt>
                      <c:pt idx="1718">
                        <c:v>2275</c:v>
                      </c:pt>
                      <c:pt idx="1719">
                        <c:v>2274</c:v>
                      </c:pt>
                      <c:pt idx="1720">
                        <c:v>2273</c:v>
                      </c:pt>
                      <c:pt idx="1721">
                        <c:v>2272</c:v>
                      </c:pt>
                      <c:pt idx="1722">
                        <c:v>2271</c:v>
                      </c:pt>
                      <c:pt idx="1723">
                        <c:v>2270</c:v>
                      </c:pt>
                      <c:pt idx="1724">
                        <c:v>2269</c:v>
                      </c:pt>
                      <c:pt idx="1725">
                        <c:v>2268</c:v>
                      </c:pt>
                      <c:pt idx="1726">
                        <c:v>2267</c:v>
                      </c:pt>
                      <c:pt idx="1727">
                        <c:v>2266</c:v>
                      </c:pt>
                      <c:pt idx="1728">
                        <c:v>2265</c:v>
                      </c:pt>
                      <c:pt idx="1729">
                        <c:v>2264</c:v>
                      </c:pt>
                      <c:pt idx="1730">
                        <c:v>2263</c:v>
                      </c:pt>
                      <c:pt idx="1731">
                        <c:v>2262</c:v>
                      </c:pt>
                      <c:pt idx="1732">
                        <c:v>2261</c:v>
                      </c:pt>
                      <c:pt idx="1733">
                        <c:v>2260</c:v>
                      </c:pt>
                      <c:pt idx="1734">
                        <c:v>2259</c:v>
                      </c:pt>
                      <c:pt idx="1735">
                        <c:v>2258</c:v>
                      </c:pt>
                      <c:pt idx="1736">
                        <c:v>2257</c:v>
                      </c:pt>
                      <c:pt idx="1737">
                        <c:v>2256</c:v>
                      </c:pt>
                      <c:pt idx="1738">
                        <c:v>2255</c:v>
                      </c:pt>
                      <c:pt idx="1739">
                        <c:v>2254</c:v>
                      </c:pt>
                      <c:pt idx="1740">
                        <c:v>2253</c:v>
                      </c:pt>
                      <c:pt idx="1741">
                        <c:v>2252</c:v>
                      </c:pt>
                      <c:pt idx="1742">
                        <c:v>2251</c:v>
                      </c:pt>
                      <c:pt idx="1743">
                        <c:v>2250</c:v>
                      </c:pt>
                      <c:pt idx="1744">
                        <c:v>2249</c:v>
                      </c:pt>
                      <c:pt idx="1745">
                        <c:v>2248</c:v>
                      </c:pt>
                      <c:pt idx="1746">
                        <c:v>2247</c:v>
                      </c:pt>
                      <c:pt idx="1747">
                        <c:v>2246</c:v>
                      </c:pt>
                      <c:pt idx="1748">
                        <c:v>2245</c:v>
                      </c:pt>
                      <c:pt idx="1749">
                        <c:v>2244</c:v>
                      </c:pt>
                      <c:pt idx="1750">
                        <c:v>2243</c:v>
                      </c:pt>
                      <c:pt idx="1751">
                        <c:v>2242</c:v>
                      </c:pt>
                      <c:pt idx="1752">
                        <c:v>2241</c:v>
                      </c:pt>
                      <c:pt idx="1753">
                        <c:v>2240</c:v>
                      </c:pt>
                      <c:pt idx="1754">
                        <c:v>2239</c:v>
                      </c:pt>
                      <c:pt idx="1755">
                        <c:v>2238</c:v>
                      </c:pt>
                      <c:pt idx="1756">
                        <c:v>2237</c:v>
                      </c:pt>
                      <c:pt idx="1757">
                        <c:v>2236</c:v>
                      </c:pt>
                      <c:pt idx="1758">
                        <c:v>2235</c:v>
                      </c:pt>
                      <c:pt idx="1759">
                        <c:v>2234</c:v>
                      </c:pt>
                      <c:pt idx="1760">
                        <c:v>2233</c:v>
                      </c:pt>
                      <c:pt idx="1761">
                        <c:v>2232</c:v>
                      </c:pt>
                      <c:pt idx="1762">
                        <c:v>2231</c:v>
                      </c:pt>
                      <c:pt idx="1763">
                        <c:v>2230</c:v>
                      </c:pt>
                      <c:pt idx="1764">
                        <c:v>2229</c:v>
                      </c:pt>
                      <c:pt idx="1765">
                        <c:v>2228</c:v>
                      </c:pt>
                      <c:pt idx="1766">
                        <c:v>2227</c:v>
                      </c:pt>
                      <c:pt idx="1767">
                        <c:v>2226</c:v>
                      </c:pt>
                      <c:pt idx="1768">
                        <c:v>2225</c:v>
                      </c:pt>
                      <c:pt idx="1769">
                        <c:v>2224</c:v>
                      </c:pt>
                      <c:pt idx="1770">
                        <c:v>2223</c:v>
                      </c:pt>
                      <c:pt idx="1771">
                        <c:v>2222</c:v>
                      </c:pt>
                      <c:pt idx="1772">
                        <c:v>2221</c:v>
                      </c:pt>
                      <c:pt idx="1773">
                        <c:v>2220</c:v>
                      </c:pt>
                      <c:pt idx="1774">
                        <c:v>2219</c:v>
                      </c:pt>
                      <c:pt idx="1775">
                        <c:v>2218</c:v>
                      </c:pt>
                      <c:pt idx="1776">
                        <c:v>2217</c:v>
                      </c:pt>
                      <c:pt idx="1777">
                        <c:v>2216</c:v>
                      </c:pt>
                      <c:pt idx="1778">
                        <c:v>2215</c:v>
                      </c:pt>
                      <c:pt idx="1779">
                        <c:v>2214</c:v>
                      </c:pt>
                      <c:pt idx="1780">
                        <c:v>2213</c:v>
                      </c:pt>
                      <c:pt idx="1781">
                        <c:v>2212</c:v>
                      </c:pt>
                      <c:pt idx="1782">
                        <c:v>2211</c:v>
                      </c:pt>
                      <c:pt idx="1783">
                        <c:v>2210</c:v>
                      </c:pt>
                      <c:pt idx="1784">
                        <c:v>2209</c:v>
                      </c:pt>
                      <c:pt idx="1785">
                        <c:v>2208</c:v>
                      </c:pt>
                      <c:pt idx="1786">
                        <c:v>2207</c:v>
                      </c:pt>
                      <c:pt idx="1787">
                        <c:v>2206</c:v>
                      </c:pt>
                      <c:pt idx="1788">
                        <c:v>2205</c:v>
                      </c:pt>
                      <c:pt idx="1789">
                        <c:v>2204</c:v>
                      </c:pt>
                      <c:pt idx="1790">
                        <c:v>2203</c:v>
                      </c:pt>
                      <c:pt idx="1791">
                        <c:v>2202</c:v>
                      </c:pt>
                      <c:pt idx="1792">
                        <c:v>2201</c:v>
                      </c:pt>
                      <c:pt idx="1793">
                        <c:v>2200</c:v>
                      </c:pt>
                      <c:pt idx="1794">
                        <c:v>2199</c:v>
                      </c:pt>
                      <c:pt idx="1795">
                        <c:v>2198</c:v>
                      </c:pt>
                      <c:pt idx="1796">
                        <c:v>2197</c:v>
                      </c:pt>
                      <c:pt idx="1797">
                        <c:v>2196</c:v>
                      </c:pt>
                      <c:pt idx="1798">
                        <c:v>2195</c:v>
                      </c:pt>
                      <c:pt idx="1799">
                        <c:v>2194</c:v>
                      </c:pt>
                      <c:pt idx="1800">
                        <c:v>2193</c:v>
                      </c:pt>
                      <c:pt idx="1801">
                        <c:v>2192</c:v>
                      </c:pt>
                      <c:pt idx="1802">
                        <c:v>2191</c:v>
                      </c:pt>
                      <c:pt idx="1803">
                        <c:v>2190</c:v>
                      </c:pt>
                      <c:pt idx="1804">
                        <c:v>2189</c:v>
                      </c:pt>
                      <c:pt idx="1805">
                        <c:v>2188</c:v>
                      </c:pt>
                      <c:pt idx="1806">
                        <c:v>2187</c:v>
                      </c:pt>
                      <c:pt idx="1807">
                        <c:v>2186</c:v>
                      </c:pt>
                      <c:pt idx="1808">
                        <c:v>2185</c:v>
                      </c:pt>
                      <c:pt idx="1809">
                        <c:v>2184</c:v>
                      </c:pt>
                      <c:pt idx="1810">
                        <c:v>2183</c:v>
                      </c:pt>
                      <c:pt idx="1811">
                        <c:v>2182</c:v>
                      </c:pt>
                      <c:pt idx="1812">
                        <c:v>2181</c:v>
                      </c:pt>
                      <c:pt idx="1813">
                        <c:v>2180</c:v>
                      </c:pt>
                      <c:pt idx="1814">
                        <c:v>2179</c:v>
                      </c:pt>
                      <c:pt idx="1815">
                        <c:v>2178</c:v>
                      </c:pt>
                      <c:pt idx="1816">
                        <c:v>2177</c:v>
                      </c:pt>
                      <c:pt idx="1817">
                        <c:v>2176</c:v>
                      </c:pt>
                      <c:pt idx="1818">
                        <c:v>2175</c:v>
                      </c:pt>
                      <c:pt idx="1819">
                        <c:v>2174</c:v>
                      </c:pt>
                      <c:pt idx="1820">
                        <c:v>2173</c:v>
                      </c:pt>
                      <c:pt idx="1821">
                        <c:v>2172</c:v>
                      </c:pt>
                      <c:pt idx="1822">
                        <c:v>2171</c:v>
                      </c:pt>
                      <c:pt idx="1823">
                        <c:v>2170</c:v>
                      </c:pt>
                      <c:pt idx="1824">
                        <c:v>2169</c:v>
                      </c:pt>
                      <c:pt idx="1825">
                        <c:v>2168</c:v>
                      </c:pt>
                      <c:pt idx="1826">
                        <c:v>2167</c:v>
                      </c:pt>
                      <c:pt idx="1827">
                        <c:v>2166</c:v>
                      </c:pt>
                      <c:pt idx="1828">
                        <c:v>2165</c:v>
                      </c:pt>
                      <c:pt idx="1829">
                        <c:v>2164</c:v>
                      </c:pt>
                      <c:pt idx="1830">
                        <c:v>2163</c:v>
                      </c:pt>
                      <c:pt idx="1831">
                        <c:v>2162</c:v>
                      </c:pt>
                      <c:pt idx="1832">
                        <c:v>2161</c:v>
                      </c:pt>
                      <c:pt idx="1833">
                        <c:v>2160</c:v>
                      </c:pt>
                      <c:pt idx="1834">
                        <c:v>2159</c:v>
                      </c:pt>
                      <c:pt idx="1835">
                        <c:v>2158</c:v>
                      </c:pt>
                      <c:pt idx="1836">
                        <c:v>2157</c:v>
                      </c:pt>
                      <c:pt idx="1837">
                        <c:v>2156</c:v>
                      </c:pt>
                      <c:pt idx="1838">
                        <c:v>2155</c:v>
                      </c:pt>
                      <c:pt idx="1839">
                        <c:v>2154</c:v>
                      </c:pt>
                      <c:pt idx="1840">
                        <c:v>2153</c:v>
                      </c:pt>
                      <c:pt idx="1841">
                        <c:v>2152</c:v>
                      </c:pt>
                      <c:pt idx="1842">
                        <c:v>2151</c:v>
                      </c:pt>
                      <c:pt idx="1843">
                        <c:v>2150</c:v>
                      </c:pt>
                      <c:pt idx="1844">
                        <c:v>2149</c:v>
                      </c:pt>
                      <c:pt idx="1845">
                        <c:v>2148</c:v>
                      </c:pt>
                      <c:pt idx="1846">
                        <c:v>2147</c:v>
                      </c:pt>
                      <c:pt idx="1847">
                        <c:v>2146</c:v>
                      </c:pt>
                      <c:pt idx="1848">
                        <c:v>2145</c:v>
                      </c:pt>
                      <c:pt idx="1849">
                        <c:v>2144</c:v>
                      </c:pt>
                      <c:pt idx="1850">
                        <c:v>2143</c:v>
                      </c:pt>
                      <c:pt idx="1851">
                        <c:v>2142</c:v>
                      </c:pt>
                      <c:pt idx="1852">
                        <c:v>2141</c:v>
                      </c:pt>
                      <c:pt idx="1853">
                        <c:v>2140</c:v>
                      </c:pt>
                      <c:pt idx="1854">
                        <c:v>2139</c:v>
                      </c:pt>
                      <c:pt idx="1855">
                        <c:v>2138</c:v>
                      </c:pt>
                      <c:pt idx="1856">
                        <c:v>2137</c:v>
                      </c:pt>
                      <c:pt idx="1857">
                        <c:v>2136</c:v>
                      </c:pt>
                      <c:pt idx="1858">
                        <c:v>2135</c:v>
                      </c:pt>
                      <c:pt idx="1859">
                        <c:v>2134</c:v>
                      </c:pt>
                      <c:pt idx="1860">
                        <c:v>2133</c:v>
                      </c:pt>
                      <c:pt idx="1861">
                        <c:v>2132</c:v>
                      </c:pt>
                      <c:pt idx="1862">
                        <c:v>2131</c:v>
                      </c:pt>
                      <c:pt idx="1863">
                        <c:v>2130</c:v>
                      </c:pt>
                      <c:pt idx="1864">
                        <c:v>2129</c:v>
                      </c:pt>
                      <c:pt idx="1865">
                        <c:v>2128</c:v>
                      </c:pt>
                      <c:pt idx="1866">
                        <c:v>2127</c:v>
                      </c:pt>
                      <c:pt idx="1867">
                        <c:v>2126</c:v>
                      </c:pt>
                      <c:pt idx="1868">
                        <c:v>2125</c:v>
                      </c:pt>
                      <c:pt idx="1869">
                        <c:v>2124</c:v>
                      </c:pt>
                      <c:pt idx="1870">
                        <c:v>2123</c:v>
                      </c:pt>
                      <c:pt idx="1871">
                        <c:v>2122</c:v>
                      </c:pt>
                      <c:pt idx="1872">
                        <c:v>2121</c:v>
                      </c:pt>
                      <c:pt idx="1873">
                        <c:v>2120</c:v>
                      </c:pt>
                      <c:pt idx="1874">
                        <c:v>2119</c:v>
                      </c:pt>
                      <c:pt idx="1875">
                        <c:v>2118</c:v>
                      </c:pt>
                      <c:pt idx="1876">
                        <c:v>2117</c:v>
                      </c:pt>
                      <c:pt idx="1877">
                        <c:v>2116</c:v>
                      </c:pt>
                      <c:pt idx="1878">
                        <c:v>2115</c:v>
                      </c:pt>
                      <c:pt idx="1879">
                        <c:v>2114</c:v>
                      </c:pt>
                      <c:pt idx="1880">
                        <c:v>2113</c:v>
                      </c:pt>
                      <c:pt idx="1881">
                        <c:v>2112</c:v>
                      </c:pt>
                      <c:pt idx="1882">
                        <c:v>2111</c:v>
                      </c:pt>
                      <c:pt idx="1883">
                        <c:v>2110</c:v>
                      </c:pt>
                      <c:pt idx="1884">
                        <c:v>2109</c:v>
                      </c:pt>
                      <c:pt idx="1885">
                        <c:v>2108</c:v>
                      </c:pt>
                      <c:pt idx="1886">
                        <c:v>2107</c:v>
                      </c:pt>
                      <c:pt idx="1887">
                        <c:v>2106</c:v>
                      </c:pt>
                      <c:pt idx="1888">
                        <c:v>2105</c:v>
                      </c:pt>
                      <c:pt idx="1889">
                        <c:v>2104</c:v>
                      </c:pt>
                      <c:pt idx="1890">
                        <c:v>2103</c:v>
                      </c:pt>
                      <c:pt idx="1891">
                        <c:v>2102</c:v>
                      </c:pt>
                      <c:pt idx="1892">
                        <c:v>2101</c:v>
                      </c:pt>
                      <c:pt idx="1893">
                        <c:v>2100</c:v>
                      </c:pt>
                      <c:pt idx="1894">
                        <c:v>2099</c:v>
                      </c:pt>
                      <c:pt idx="1895">
                        <c:v>2098</c:v>
                      </c:pt>
                      <c:pt idx="1896">
                        <c:v>2097</c:v>
                      </c:pt>
                      <c:pt idx="1897">
                        <c:v>2096</c:v>
                      </c:pt>
                      <c:pt idx="1898">
                        <c:v>2095</c:v>
                      </c:pt>
                      <c:pt idx="1899">
                        <c:v>2094</c:v>
                      </c:pt>
                      <c:pt idx="1900">
                        <c:v>2093</c:v>
                      </c:pt>
                      <c:pt idx="1901">
                        <c:v>2092</c:v>
                      </c:pt>
                      <c:pt idx="1902">
                        <c:v>2091</c:v>
                      </c:pt>
                      <c:pt idx="1903">
                        <c:v>2090</c:v>
                      </c:pt>
                      <c:pt idx="1904">
                        <c:v>2089</c:v>
                      </c:pt>
                      <c:pt idx="1905">
                        <c:v>2088</c:v>
                      </c:pt>
                      <c:pt idx="1906">
                        <c:v>2087</c:v>
                      </c:pt>
                      <c:pt idx="1907">
                        <c:v>2086</c:v>
                      </c:pt>
                      <c:pt idx="1908">
                        <c:v>2085</c:v>
                      </c:pt>
                      <c:pt idx="1909">
                        <c:v>2084</c:v>
                      </c:pt>
                      <c:pt idx="1910">
                        <c:v>2083</c:v>
                      </c:pt>
                      <c:pt idx="1911">
                        <c:v>2082</c:v>
                      </c:pt>
                      <c:pt idx="1912">
                        <c:v>2081</c:v>
                      </c:pt>
                      <c:pt idx="1913">
                        <c:v>2080</c:v>
                      </c:pt>
                      <c:pt idx="1914">
                        <c:v>2079</c:v>
                      </c:pt>
                      <c:pt idx="1915">
                        <c:v>2078</c:v>
                      </c:pt>
                      <c:pt idx="1916">
                        <c:v>2077</c:v>
                      </c:pt>
                      <c:pt idx="1917">
                        <c:v>2076</c:v>
                      </c:pt>
                      <c:pt idx="1918">
                        <c:v>2075</c:v>
                      </c:pt>
                      <c:pt idx="1919">
                        <c:v>2074</c:v>
                      </c:pt>
                      <c:pt idx="1920">
                        <c:v>2073</c:v>
                      </c:pt>
                      <c:pt idx="1921">
                        <c:v>2072</c:v>
                      </c:pt>
                      <c:pt idx="1922">
                        <c:v>2071</c:v>
                      </c:pt>
                      <c:pt idx="1923">
                        <c:v>2070</c:v>
                      </c:pt>
                      <c:pt idx="1924">
                        <c:v>2069</c:v>
                      </c:pt>
                      <c:pt idx="1925">
                        <c:v>2068</c:v>
                      </c:pt>
                      <c:pt idx="1926">
                        <c:v>2067</c:v>
                      </c:pt>
                      <c:pt idx="1927">
                        <c:v>2066</c:v>
                      </c:pt>
                      <c:pt idx="1928">
                        <c:v>2065</c:v>
                      </c:pt>
                      <c:pt idx="1929">
                        <c:v>2064</c:v>
                      </c:pt>
                      <c:pt idx="1930">
                        <c:v>2063</c:v>
                      </c:pt>
                      <c:pt idx="1931">
                        <c:v>2062</c:v>
                      </c:pt>
                      <c:pt idx="1932">
                        <c:v>2061</c:v>
                      </c:pt>
                      <c:pt idx="1933">
                        <c:v>2060</c:v>
                      </c:pt>
                      <c:pt idx="1934">
                        <c:v>2059</c:v>
                      </c:pt>
                      <c:pt idx="1935">
                        <c:v>2058</c:v>
                      </c:pt>
                      <c:pt idx="1936">
                        <c:v>2057</c:v>
                      </c:pt>
                      <c:pt idx="1937">
                        <c:v>2056</c:v>
                      </c:pt>
                      <c:pt idx="1938">
                        <c:v>2055</c:v>
                      </c:pt>
                      <c:pt idx="1939">
                        <c:v>2054</c:v>
                      </c:pt>
                      <c:pt idx="1940">
                        <c:v>2053</c:v>
                      </c:pt>
                      <c:pt idx="1941">
                        <c:v>2052</c:v>
                      </c:pt>
                      <c:pt idx="1942">
                        <c:v>2051</c:v>
                      </c:pt>
                      <c:pt idx="1943">
                        <c:v>2050</c:v>
                      </c:pt>
                      <c:pt idx="1944">
                        <c:v>2049</c:v>
                      </c:pt>
                      <c:pt idx="1945">
                        <c:v>2048</c:v>
                      </c:pt>
                      <c:pt idx="1946">
                        <c:v>2047</c:v>
                      </c:pt>
                      <c:pt idx="1947">
                        <c:v>2046</c:v>
                      </c:pt>
                      <c:pt idx="1948">
                        <c:v>2045</c:v>
                      </c:pt>
                      <c:pt idx="1949">
                        <c:v>2044</c:v>
                      </c:pt>
                      <c:pt idx="1950">
                        <c:v>2043</c:v>
                      </c:pt>
                      <c:pt idx="1951">
                        <c:v>2042</c:v>
                      </c:pt>
                      <c:pt idx="1952">
                        <c:v>2041</c:v>
                      </c:pt>
                      <c:pt idx="1953">
                        <c:v>2040</c:v>
                      </c:pt>
                      <c:pt idx="1954">
                        <c:v>2039</c:v>
                      </c:pt>
                      <c:pt idx="1955">
                        <c:v>2038</c:v>
                      </c:pt>
                      <c:pt idx="1956">
                        <c:v>2037</c:v>
                      </c:pt>
                      <c:pt idx="1957">
                        <c:v>2036</c:v>
                      </c:pt>
                      <c:pt idx="1958">
                        <c:v>2035</c:v>
                      </c:pt>
                      <c:pt idx="1959">
                        <c:v>2034</c:v>
                      </c:pt>
                      <c:pt idx="1960">
                        <c:v>2033</c:v>
                      </c:pt>
                      <c:pt idx="1961">
                        <c:v>2032</c:v>
                      </c:pt>
                      <c:pt idx="1962">
                        <c:v>2031</c:v>
                      </c:pt>
                      <c:pt idx="1963">
                        <c:v>2030</c:v>
                      </c:pt>
                      <c:pt idx="1964">
                        <c:v>2029</c:v>
                      </c:pt>
                      <c:pt idx="1965">
                        <c:v>2028</c:v>
                      </c:pt>
                      <c:pt idx="1966">
                        <c:v>2027</c:v>
                      </c:pt>
                      <c:pt idx="1967">
                        <c:v>2026</c:v>
                      </c:pt>
                      <c:pt idx="1968">
                        <c:v>2025</c:v>
                      </c:pt>
                      <c:pt idx="1969">
                        <c:v>2024</c:v>
                      </c:pt>
                      <c:pt idx="1970">
                        <c:v>2023</c:v>
                      </c:pt>
                      <c:pt idx="1971">
                        <c:v>2022</c:v>
                      </c:pt>
                      <c:pt idx="1972">
                        <c:v>2021</c:v>
                      </c:pt>
                      <c:pt idx="1973">
                        <c:v>2020</c:v>
                      </c:pt>
                      <c:pt idx="1974">
                        <c:v>2019</c:v>
                      </c:pt>
                      <c:pt idx="1975">
                        <c:v>2018</c:v>
                      </c:pt>
                      <c:pt idx="1976">
                        <c:v>2017</c:v>
                      </c:pt>
                      <c:pt idx="1977">
                        <c:v>2016</c:v>
                      </c:pt>
                      <c:pt idx="1978">
                        <c:v>2015</c:v>
                      </c:pt>
                      <c:pt idx="1979">
                        <c:v>2014</c:v>
                      </c:pt>
                      <c:pt idx="1980">
                        <c:v>2013</c:v>
                      </c:pt>
                      <c:pt idx="1981">
                        <c:v>2012</c:v>
                      </c:pt>
                      <c:pt idx="1982">
                        <c:v>2011</c:v>
                      </c:pt>
                      <c:pt idx="1983">
                        <c:v>2010</c:v>
                      </c:pt>
                      <c:pt idx="1984">
                        <c:v>2009</c:v>
                      </c:pt>
                      <c:pt idx="1985">
                        <c:v>2008</c:v>
                      </c:pt>
                      <c:pt idx="1986">
                        <c:v>2007</c:v>
                      </c:pt>
                      <c:pt idx="1987">
                        <c:v>2006</c:v>
                      </c:pt>
                      <c:pt idx="1988">
                        <c:v>2005</c:v>
                      </c:pt>
                      <c:pt idx="1989">
                        <c:v>2004</c:v>
                      </c:pt>
                      <c:pt idx="1990">
                        <c:v>2003</c:v>
                      </c:pt>
                      <c:pt idx="1991">
                        <c:v>2002</c:v>
                      </c:pt>
                      <c:pt idx="1992">
                        <c:v>2001</c:v>
                      </c:pt>
                      <c:pt idx="1993">
                        <c:v>2000</c:v>
                      </c:pt>
                      <c:pt idx="1994">
                        <c:v>1999</c:v>
                      </c:pt>
                      <c:pt idx="1995">
                        <c:v>1998</c:v>
                      </c:pt>
                      <c:pt idx="1996">
                        <c:v>1997</c:v>
                      </c:pt>
                      <c:pt idx="1997">
                        <c:v>1996</c:v>
                      </c:pt>
                      <c:pt idx="1998">
                        <c:v>1995</c:v>
                      </c:pt>
                      <c:pt idx="1999">
                        <c:v>1994</c:v>
                      </c:pt>
                      <c:pt idx="2000">
                        <c:v>1993</c:v>
                      </c:pt>
                      <c:pt idx="2001">
                        <c:v>1992</c:v>
                      </c:pt>
                      <c:pt idx="2002">
                        <c:v>1991</c:v>
                      </c:pt>
                      <c:pt idx="2003">
                        <c:v>1990</c:v>
                      </c:pt>
                      <c:pt idx="2004">
                        <c:v>1989</c:v>
                      </c:pt>
                      <c:pt idx="2005">
                        <c:v>1988</c:v>
                      </c:pt>
                      <c:pt idx="2006">
                        <c:v>1987</c:v>
                      </c:pt>
                      <c:pt idx="2007">
                        <c:v>1986</c:v>
                      </c:pt>
                      <c:pt idx="2008">
                        <c:v>1985</c:v>
                      </c:pt>
                      <c:pt idx="2009">
                        <c:v>1984</c:v>
                      </c:pt>
                      <c:pt idx="2010">
                        <c:v>1983</c:v>
                      </c:pt>
                      <c:pt idx="2011">
                        <c:v>1982</c:v>
                      </c:pt>
                      <c:pt idx="2012">
                        <c:v>1981</c:v>
                      </c:pt>
                      <c:pt idx="2013">
                        <c:v>1980</c:v>
                      </c:pt>
                      <c:pt idx="2014">
                        <c:v>1979</c:v>
                      </c:pt>
                      <c:pt idx="2015">
                        <c:v>1978</c:v>
                      </c:pt>
                      <c:pt idx="2016">
                        <c:v>1977</c:v>
                      </c:pt>
                      <c:pt idx="2017">
                        <c:v>1976</c:v>
                      </c:pt>
                      <c:pt idx="2018">
                        <c:v>1975</c:v>
                      </c:pt>
                      <c:pt idx="2019">
                        <c:v>1974</c:v>
                      </c:pt>
                      <c:pt idx="2020">
                        <c:v>1973</c:v>
                      </c:pt>
                      <c:pt idx="2021">
                        <c:v>1972</c:v>
                      </c:pt>
                      <c:pt idx="2022">
                        <c:v>1971</c:v>
                      </c:pt>
                      <c:pt idx="2023">
                        <c:v>1970</c:v>
                      </c:pt>
                      <c:pt idx="2024">
                        <c:v>1969</c:v>
                      </c:pt>
                      <c:pt idx="2025">
                        <c:v>1968</c:v>
                      </c:pt>
                      <c:pt idx="2026">
                        <c:v>1967</c:v>
                      </c:pt>
                      <c:pt idx="2027">
                        <c:v>1966</c:v>
                      </c:pt>
                      <c:pt idx="2028">
                        <c:v>1965</c:v>
                      </c:pt>
                      <c:pt idx="2029">
                        <c:v>1964</c:v>
                      </c:pt>
                      <c:pt idx="2030">
                        <c:v>1963</c:v>
                      </c:pt>
                      <c:pt idx="2031">
                        <c:v>1962</c:v>
                      </c:pt>
                      <c:pt idx="2032">
                        <c:v>1961</c:v>
                      </c:pt>
                      <c:pt idx="2033">
                        <c:v>1960</c:v>
                      </c:pt>
                      <c:pt idx="2034">
                        <c:v>1959</c:v>
                      </c:pt>
                      <c:pt idx="2035">
                        <c:v>1958</c:v>
                      </c:pt>
                      <c:pt idx="2036">
                        <c:v>1957</c:v>
                      </c:pt>
                      <c:pt idx="2037">
                        <c:v>1956</c:v>
                      </c:pt>
                      <c:pt idx="2038">
                        <c:v>1955</c:v>
                      </c:pt>
                      <c:pt idx="2039">
                        <c:v>1954</c:v>
                      </c:pt>
                      <c:pt idx="2040">
                        <c:v>1953</c:v>
                      </c:pt>
                      <c:pt idx="2041">
                        <c:v>1952</c:v>
                      </c:pt>
                      <c:pt idx="2042">
                        <c:v>1951</c:v>
                      </c:pt>
                      <c:pt idx="2043">
                        <c:v>1950</c:v>
                      </c:pt>
                      <c:pt idx="2044">
                        <c:v>1949</c:v>
                      </c:pt>
                      <c:pt idx="2045">
                        <c:v>1948</c:v>
                      </c:pt>
                      <c:pt idx="2046">
                        <c:v>1947</c:v>
                      </c:pt>
                      <c:pt idx="2047">
                        <c:v>1946</c:v>
                      </c:pt>
                      <c:pt idx="2048">
                        <c:v>1945</c:v>
                      </c:pt>
                      <c:pt idx="2049">
                        <c:v>1944</c:v>
                      </c:pt>
                      <c:pt idx="2050">
                        <c:v>1943</c:v>
                      </c:pt>
                      <c:pt idx="2051">
                        <c:v>1942</c:v>
                      </c:pt>
                      <c:pt idx="2052">
                        <c:v>1941</c:v>
                      </c:pt>
                      <c:pt idx="2053">
                        <c:v>1940</c:v>
                      </c:pt>
                      <c:pt idx="2054">
                        <c:v>1939</c:v>
                      </c:pt>
                      <c:pt idx="2055">
                        <c:v>1938</c:v>
                      </c:pt>
                      <c:pt idx="2056">
                        <c:v>1937</c:v>
                      </c:pt>
                      <c:pt idx="2057">
                        <c:v>1936</c:v>
                      </c:pt>
                      <c:pt idx="2058">
                        <c:v>1935</c:v>
                      </c:pt>
                      <c:pt idx="2059">
                        <c:v>1934</c:v>
                      </c:pt>
                      <c:pt idx="2060">
                        <c:v>1933</c:v>
                      </c:pt>
                      <c:pt idx="2061">
                        <c:v>1932</c:v>
                      </c:pt>
                      <c:pt idx="2062">
                        <c:v>1931</c:v>
                      </c:pt>
                      <c:pt idx="2063">
                        <c:v>1930</c:v>
                      </c:pt>
                      <c:pt idx="2064">
                        <c:v>1929</c:v>
                      </c:pt>
                      <c:pt idx="2065">
                        <c:v>1928</c:v>
                      </c:pt>
                      <c:pt idx="2066">
                        <c:v>1927</c:v>
                      </c:pt>
                      <c:pt idx="2067">
                        <c:v>1926</c:v>
                      </c:pt>
                      <c:pt idx="2068">
                        <c:v>1925</c:v>
                      </c:pt>
                      <c:pt idx="2069">
                        <c:v>1924</c:v>
                      </c:pt>
                      <c:pt idx="2070">
                        <c:v>1923</c:v>
                      </c:pt>
                      <c:pt idx="2071">
                        <c:v>1922</c:v>
                      </c:pt>
                      <c:pt idx="2072">
                        <c:v>1921</c:v>
                      </c:pt>
                      <c:pt idx="2073">
                        <c:v>1920</c:v>
                      </c:pt>
                      <c:pt idx="2074">
                        <c:v>1919</c:v>
                      </c:pt>
                      <c:pt idx="2075">
                        <c:v>1918</c:v>
                      </c:pt>
                      <c:pt idx="2076">
                        <c:v>1917</c:v>
                      </c:pt>
                      <c:pt idx="2077">
                        <c:v>1916</c:v>
                      </c:pt>
                      <c:pt idx="2078">
                        <c:v>1915</c:v>
                      </c:pt>
                      <c:pt idx="2079">
                        <c:v>1914</c:v>
                      </c:pt>
                      <c:pt idx="2080">
                        <c:v>1913</c:v>
                      </c:pt>
                      <c:pt idx="2081">
                        <c:v>1912</c:v>
                      </c:pt>
                      <c:pt idx="2082">
                        <c:v>1911</c:v>
                      </c:pt>
                      <c:pt idx="2083">
                        <c:v>1910</c:v>
                      </c:pt>
                      <c:pt idx="2084">
                        <c:v>1909</c:v>
                      </c:pt>
                      <c:pt idx="2085">
                        <c:v>1908</c:v>
                      </c:pt>
                      <c:pt idx="2086">
                        <c:v>1907</c:v>
                      </c:pt>
                      <c:pt idx="2087">
                        <c:v>1906</c:v>
                      </c:pt>
                      <c:pt idx="2088">
                        <c:v>1905</c:v>
                      </c:pt>
                      <c:pt idx="2089">
                        <c:v>1904</c:v>
                      </c:pt>
                      <c:pt idx="2090">
                        <c:v>1903</c:v>
                      </c:pt>
                      <c:pt idx="2091">
                        <c:v>1902</c:v>
                      </c:pt>
                      <c:pt idx="2092">
                        <c:v>1901</c:v>
                      </c:pt>
                      <c:pt idx="2093">
                        <c:v>1900</c:v>
                      </c:pt>
                      <c:pt idx="2094">
                        <c:v>1899</c:v>
                      </c:pt>
                      <c:pt idx="2095">
                        <c:v>1898</c:v>
                      </c:pt>
                      <c:pt idx="2096">
                        <c:v>1897</c:v>
                      </c:pt>
                      <c:pt idx="2097">
                        <c:v>1896</c:v>
                      </c:pt>
                      <c:pt idx="2098">
                        <c:v>1895</c:v>
                      </c:pt>
                      <c:pt idx="2099">
                        <c:v>1894</c:v>
                      </c:pt>
                      <c:pt idx="2100">
                        <c:v>1893</c:v>
                      </c:pt>
                      <c:pt idx="2101">
                        <c:v>1892</c:v>
                      </c:pt>
                      <c:pt idx="2102">
                        <c:v>1891</c:v>
                      </c:pt>
                      <c:pt idx="2103">
                        <c:v>1890</c:v>
                      </c:pt>
                      <c:pt idx="2104">
                        <c:v>1889</c:v>
                      </c:pt>
                      <c:pt idx="2105">
                        <c:v>1888</c:v>
                      </c:pt>
                      <c:pt idx="2106">
                        <c:v>1887</c:v>
                      </c:pt>
                      <c:pt idx="2107">
                        <c:v>1886</c:v>
                      </c:pt>
                      <c:pt idx="2108">
                        <c:v>1885</c:v>
                      </c:pt>
                      <c:pt idx="2109">
                        <c:v>1884</c:v>
                      </c:pt>
                      <c:pt idx="2110">
                        <c:v>1883</c:v>
                      </c:pt>
                      <c:pt idx="2111">
                        <c:v>1882</c:v>
                      </c:pt>
                      <c:pt idx="2112">
                        <c:v>1881</c:v>
                      </c:pt>
                      <c:pt idx="2113">
                        <c:v>1880</c:v>
                      </c:pt>
                      <c:pt idx="2114">
                        <c:v>1879</c:v>
                      </c:pt>
                      <c:pt idx="2115">
                        <c:v>1878</c:v>
                      </c:pt>
                      <c:pt idx="2116">
                        <c:v>1877</c:v>
                      </c:pt>
                      <c:pt idx="2117">
                        <c:v>1876</c:v>
                      </c:pt>
                      <c:pt idx="2118">
                        <c:v>1875</c:v>
                      </c:pt>
                      <c:pt idx="2119">
                        <c:v>1874</c:v>
                      </c:pt>
                      <c:pt idx="2120">
                        <c:v>1873</c:v>
                      </c:pt>
                      <c:pt idx="2121">
                        <c:v>1872</c:v>
                      </c:pt>
                      <c:pt idx="2122">
                        <c:v>1871</c:v>
                      </c:pt>
                      <c:pt idx="2123">
                        <c:v>1870</c:v>
                      </c:pt>
                      <c:pt idx="2124">
                        <c:v>1869</c:v>
                      </c:pt>
                      <c:pt idx="2125">
                        <c:v>1868</c:v>
                      </c:pt>
                      <c:pt idx="2126">
                        <c:v>1867</c:v>
                      </c:pt>
                      <c:pt idx="2127">
                        <c:v>1866</c:v>
                      </c:pt>
                      <c:pt idx="2128">
                        <c:v>1865</c:v>
                      </c:pt>
                      <c:pt idx="2129">
                        <c:v>1864</c:v>
                      </c:pt>
                      <c:pt idx="2130">
                        <c:v>1863</c:v>
                      </c:pt>
                      <c:pt idx="2131">
                        <c:v>1862</c:v>
                      </c:pt>
                      <c:pt idx="2132">
                        <c:v>1861</c:v>
                      </c:pt>
                      <c:pt idx="2133">
                        <c:v>1860</c:v>
                      </c:pt>
                      <c:pt idx="2134">
                        <c:v>1859</c:v>
                      </c:pt>
                      <c:pt idx="2135">
                        <c:v>1858</c:v>
                      </c:pt>
                      <c:pt idx="2136">
                        <c:v>1857</c:v>
                      </c:pt>
                      <c:pt idx="2137">
                        <c:v>1856</c:v>
                      </c:pt>
                      <c:pt idx="2138">
                        <c:v>1855</c:v>
                      </c:pt>
                      <c:pt idx="2139">
                        <c:v>1854</c:v>
                      </c:pt>
                      <c:pt idx="2140">
                        <c:v>1853</c:v>
                      </c:pt>
                      <c:pt idx="2141">
                        <c:v>1852</c:v>
                      </c:pt>
                      <c:pt idx="2142">
                        <c:v>1851</c:v>
                      </c:pt>
                      <c:pt idx="2143">
                        <c:v>1850</c:v>
                      </c:pt>
                      <c:pt idx="2144">
                        <c:v>1849</c:v>
                      </c:pt>
                      <c:pt idx="2145">
                        <c:v>1848</c:v>
                      </c:pt>
                      <c:pt idx="2146">
                        <c:v>1847</c:v>
                      </c:pt>
                      <c:pt idx="2147">
                        <c:v>1846</c:v>
                      </c:pt>
                      <c:pt idx="2148">
                        <c:v>1845</c:v>
                      </c:pt>
                      <c:pt idx="2149">
                        <c:v>1844</c:v>
                      </c:pt>
                      <c:pt idx="2150">
                        <c:v>1843</c:v>
                      </c:pt>
                      <c:pt idx="2151">
                        <c:v>1842</c:v>
                      </c:pt>
                      <c:pt idx="2152">
                        <c:v>1841</c:v>
                      </c:pt>
                      <c:pt idx="2153">
                        <c:v>1840</c:v>
                      </c:pt>
                      <c:pt idx="2154">
                        <c:v>1839</c:v>
                      </c:pt>
                      <c:pt idx="2155">
                        <c:v>1838</c:v>
                      </c:pt>
                      <c:pt idx="2156">
                        <c:v>1837</c:v>
                      </c:pt>
                      <c:pt idx="2157">
                        <c:v>1836</c:v>
                      </c:pt>
                      <c:pt idx="2158">
                        <c:v>1835</c:v>
                      </c:pt>
                      <c:pt idx="2159">
                        <c:v>1834</c:v>
                      </c:pt>
                      <c:pt idx="2160">
                        <c:v>1833</c:v>
                      </c:pt>
                      <c:pt idx="2161">
                        <c:v>1832</c:v>
                      </c:pt>
                      <c:pt idx="2162">
                        <c:v>1831</c:v>
                      </c:pt>
                      <c:pt idx="2163">
                        <c:v>1830</c:v>
                      </c:pt>
                      <c:pt idx="2164">
                        <c:v>1829</c:v>
                      </c:pt>
                      <c:pt idx="2165">
                        <c:v>1828</c:v>
                      </c:pt>
                      <c:pt idx="2166">
                        <c:v>1827</c:v>
                      </c:pt>
                      <c:pt idx="2167">
                        <c:v>1826</c:v>
                      </c:pt>
                      <c:pt idx="2168">
                        <c:v>1825</c:v>
                      </c:pt>
                      <c:pt idx="2169">
                        <c:v>1824</c:v>
                      </c:pt>
                      <c:pt idx="2170">
                        <c:v>1823</c:v>
                      </c:pt>
                      <c:pt idx="2171">
                        <c:v>1822</c:v>
                      </c:pt>
                      <c:pt idx="2172">
                        <c:v>1821</c:v>
                      </c:pt>
                      <c:pt idx="2173">
                        <c:v>1820</c:v>
                      </c:pt>
                      <c:pt idx="2174">
                        <c:v>1819</c:v>
                      </c:pt>
                      <c:pt idx="2175">
                        <c:v>1818</c:v>
                      </c:pt>
                      <c:pt idx="2176">
                        <c:v>1817</c:v>
                      </c:pt>
                      <c:pt idx="2177">
                        <c:v>1816</c:v>
                      </c:pt>
                      <c:pt idx="2178">
                        <c:v>1815</c:v>
                      </c:pt>
                      <c:pt idx="2179">
                        <c:v>1814</c:v>
                      </c:pt>
                      <c:pt idx="2180">
                        <c:v>1813</c:v>
                      </c:pt>
                      <c:pt idx="2181">
                        <c:v>1812</c:v>
                      </c:pt>
                      <c:pt idx="2182">
                        <c:v>1811</c:v>
                      </c:pt>
                      <c:pt idx="2183">
                        <c:v>1810</c:v>
                      </c:pt>
                      <c:pt idx="2184">
                        <c:v>1809</c:v>
                      </c:pt>
                      <c:pt idx="2185">
                        <c:v>1808</c:v>
                      </c:pt>
                      <c:pt idx="2186">
                        <c:v>1807</c:v>
                      </c:pt>
                      <c:pt idx="2187">
                        <c:v>1806</c:v>
                      </c:pt>
                      <c:pt idx="2188">
                        <c:v>1805</c:v>
                      </c:pt>
                      <c:pt idx="2189">
                        <c:v>1804</c:v>
                      </c:pt>
                      <c:pt idx="2190">
                        <c:v>1803</c:v>
                      </c:pt>
                      <c:pt idx="2191">
                        <c:v>1802</c:v>
                      </c:pt>
                      <c:pt idx="2192">
                        <c:v>1801</c:v>
                      </c:pt>
                      <c:pt idx="2193">
                        <c:v>1800</c:v>
                      </c:pt>
                      <c:pt idx="2194">
                        <c:v>1799</c:v>
                      </c:pt>
                      <c:pt idx="2195">
                        <c:v>1798</c:v>
                      </c:pt>
                      <c:pt idx="2196">
                        <c:v>1797</c:v>
                      </c:pt>
                      <c:pt idx="2197">
                        <c:v>1796</c:v>
                      </c:pt>
                      <c:pt idx="2198">
                        <c:v>1795</c:v>
                      </c:pt>
                      <c:pt idx="2199">
                        <c:v>1794</c:v>
                      </c:pt>
                      <c:pt idx="2200">
                        <c:v>1793</c:v>
                      </c:pt>
                      <c:pt idx="2201">
                        <c:v>1792</c:v>
                      </c:pt>
                      <c:pt idx="2202">
                        <c:v>1791</c:v>
                      </c:pt>
                      <c:pt idx="2203">
                        <c:v>1790</c:v>
                      </c:pt>
                      <c:pt idx="2204">
                        <c:v>1789</c:v>
                      </c:pt>
                      <c:pt idx="2205">
                        <c:v>1788</c:v>
                      </c:pt>
                      <c:pt idx="2206">
                        <c:v>1787</c:v>
                      </c:pt>
                      <c:pt idx="2207">
                        <c:v>1786</c:v>
                      </c:pt>
                      <c:pt idx="2208">
                        <c:v>1785</c:v>
                      </c:pt>
                      <c:pt idx="2209">
                        <c:v>1784</c:v>
                      </c:pt>
                      <c:pt idx="2210">
                        <c:v>1783</c:v>
                      </c:pt>
                      <c:pt idx="2211">
                        <c:v>1782</c:v>
                      </c:pt>
                      <c:pt idx="2212">
                        <c:v>1781</c:v>
                      </c:pt>
                      <c:pt idx="2213">
                        <c:v>1780</c:v>
                      </c:pt>
                      <c:pt idx="2214">
                        <c:v>1779</c:v>
                      </c:pt>
                      <c:pt idx="2215">
                        <c:v>1778</c:v>
                      </c:pt>
                      <c:pt idx="2216">
                        <c:v>1777</c:v>
                      </c:pt>
                      <c:pt idx="2217">
                        <c:v>1776</c:v>
                      </c:pt>
                      <c:pt idx="2218">
                        <c:v>1775</c:v>
                      </c:pt>
                      <c:pt idx="2219">
                        <c:v>1774</c:v>
                      </c:pt>
                      <c:pt idx="2220">
                        <c:v>1773</c:v>
                      </c:pt>
                      <c:pt idx="2221">
                        <c:v>1772</c:v>
                      </c:pt>
                      <c:pt idx="2222">
                        <c:v>1771</c:v>
                      </c:pt>
                      <c:pt idx="2223">
                        <c:v>1770</c:v>
                      </c:pt>
                      <c:pt idx="2224">
                        <c:v>1769</c:v>
                      </c:pt>
                      <c:pt idx="2225">
                        <c:v>1768</c:v>
                      </c:pt>
                      <c:pt idx="2226">
                        <c:v>1767</c:v>
                      </c:pt>
                      <c:pt idx="2227">
                        <c:v>1766</c:v>
                      </c:pt>
                      <c:pt idx="2228">
                        <c:v>1765</c:v>
                      </c:pt>
                      <c:pt idx="2229">
                        <c:v>1764</c:v>
                      </c:pt>
                      <c:pt idx="2230">
                        <c:v>1763</c:v>
                      </c:pt>
                      <c:pt idx="2231">
                        <c:v>1762</c:v>
                      </c:pt>
                      <c:pt idx="2232">
                        <c:v>1761</c:v>
                      </c:pt>
                      <c:pt idx="2233">
                        <c:v>1760</c:v>
                      </c:pt>
                      <c:pt idx="2234">
                        <c:v>1759</c:v>
                      </c:pt>
                      <c:pt idx="2235">
                        <c:v>1758</c:v>
                      </c:pt>
                      <c:pt idx="2236">
                        <c:v>1757</c:v>
                      </c:pt>
                      <c:pt idx="2237">
                        <c:v>1756</c:v>
                      </c:pt>
                      <c:pt idx="2238">
                        <c:v>1755</c:v>
                      </c:pt>
                      <c:pt idx="2239">
                        <c:v>1754</c:v>
                      </c:pt>
                      <c:pt idx="2240">
                        <c:v>1753</c:v>
                      </c:pt>
                      <c:pt idx="2241">
                        <c:v>1752</c:v>
                      </c:pt>
                      <c:pt idx="2242">
                        <c:v>1751</c:v>
                      </c:pt>
                      <c:pt idx="2243">
                        <c:v>1750</c:v>
                      </c:pt>
                      <c:pt idx="2244">
                        <c:v>1749</c:v>
                      </c:pt>
                      <c:pt idx="2245">
                        <c:v>1748</c:v>
                      </c:pt>
                      <c:pt idx="2246">
                        <c:v>1747</c:v>
                      </c:pt>
                      <c:pt idx="2247">
                        <c:v>1746</c:v>
                      </c:pt>
                      <c:pt idx="2248">
                        <c:v>1745</c:v>
                      </c:pt>
                      <c:pt idx="2249">
                        <c:v>1744</c:v>
                      </c:pt>
                      <c:pt idx="2250">
                        <c:v>1743</c:v>
                      </c:pt>
                      <c:pt idx="2251">
                        <c:v>1742</c:v>
                      </c:pt>
                      <c:pt idx="2252">
                        <c:v>1741</c:v>
                      </c:pt>
                      <c:pt idx="2253">
                        <c:v>1740</c:v>
                      </c:pt>
                      <c:pt idx="2254">
                        <c:v>1739</c:v>
                      </c:pt>
                      <c:pt idx="2255">
                        <c:v>1738</c:v>
                      </c:pt>
                      <c:pt idx="2256">
                        <c:v>1737</c:v>
                      </c:pt>
                      <c:pt idx="2257">
                        <c:v>1736</c:v>
                      </c:pt>
                      <c:pt idx="2258">
                        <c:v>1735</c:v>
                      </c:pt>
                      <c:pt idx="2259">
                        <c:v>1734</c:v>
                      </c:pt>
                      <c:pt idx="2260">
                        <c:v>1733</c:v>
                      </c:pt>
                      <c:pt idx="2261">
                        <c:v>1732</c:v>
                      </c:pt>
                      <c:pt idx="2262">
                        <c:v>1731</c:v>
                      </c:pt>
                      <c:pt idx="2263">
                        <c:v>1730</c:v>
                      </c:pt>
                      <c:pt idx="2264">
                        <c:v>1729</c:v>
                      </c:pt>
                      <c:pt idx="2265">
                        <c:v>1728</c:v>
                      </c:pt>
                      <c:pt idx="2266">
                        <c:v>1727</c:v>
                      </c:pt>
                      <c:pt idx="2267">
                        <c:v>1726</c:v>
                      </c:pt>
                      <c:pt idx="2268">
                        <c:v>1725</c:v>
                      </c:pt>
                      <c:pt idx="2269">
                        <c:v>1724</c:v>
                      </c:pt>
                      <c:pt idx="2270">
                        <c:v>1723</c:v>
                      </c:pt>
                      <c:pt idx="2271">
                        <c:v>1722</c:v>
                      </c:pt>
                      <c:pt idx="2272">
                        <c:v>1721</c:v>
                      </c:pt>
                      <c:pt idx="2273">
                        <c:v>1720</c:v>
                      </c:pt>
                      <c:pt idx="2274">
                        <c:v>1719</c:v>
                      </c:pt>
                      <c:pt idx="2275">
                        <c:v>1718</c:v>
                      </c:pt>
                      <c:pt idx="2276">
                        <c:v>1717</c:v>
                      </c:pt>
                      <c:pt idx="2277">
                        <c:v>1716</c:v>
                      </c:pt>
                      <c:pt idx="2278">
                        <c:v>1715</c:v>
                      </c:pt>
                      <c:pt idx="2279">
                        <c:v>1714</c:v>
                      </c:pt>
                      <c:pt idx="2280">
                        <c:v>1713</c:v>
                      </c:pt>
                      <c:pt idx="2281">
                        <c:v>1712</c:v>
                      </c:pt>
                      <c:pt idx="2282">
                        <c:v>1711</c:v>
                      </c:pt>
                      <c:pt idx="2283">
                        <c:v>1710</c:v>
                      </c:pt>
                      <c:pt idx="2284">
                        <c:v>1709</c:v>
                      </c:pt>
                      <c:pt idx="2285">
                        <c:v>1708</c:v>
                      </c:pt>
                      <c:pt idx="2286">
                        <c:v>1707</c:v>
                      </c:pt>
                      <c:pt idx="2287">
                        <c:v>1706</c:v>
                      </c:pt>
                      <c:pt idx="2288">
                        <c:v>1705</c:v>
                      </c:pt>
                      <c:pt idx="2289">
                        <c:v>1704</c:v>
                      </c:pt>
                      <c:pt idx="2290">
                        <c:v>1703</c:v>
                      </c:pt>
                      <c:pt idx="2291">
                        <c:v>1702</c:v>
                      </c:pt>
                      <c:pt idx="2292">
                        <c:v>1701</c:v>
                      </c:pt>
                      <c:pt idx="2293">
                        <c:v>1700</c:v>
                      </c:pt>
                      <c:pt idx="2294">
                        <c:v>1699</c:v>
                      </c:pt>
                      <c:pt idx="2295">
                        <c:v>1698</c:v>
                      </c:pt>
                      <c:pt idx="2296">
                        <c:v>1697</c:v>
                      </c:pt>
                      <c:pt idx="2297">
                        <c:v>1696</c:v>
                      </c:pt>
                      <c:pt idx="2298">
                        <c:v>1695</c:v>
                      </c:pt>
                      <c:pt idx="2299">
                        <c:v>1694</c:v>
                      </c:pt>
                      <c:pt idx="2300">
                        <c:v>1693</c:v>
                      </c:pt>
                      <c:pt idx="2301">
                        <c:v>1692</c:v>
                      </c:pt>
                      <c:pt idx="2302">
                        <c:v>1691</c:v>
                      </c:pt>
                      <c:pt idx="2303">
                        <c:v>1690</c:v>
                      </c:pt>
                      <c:pt idx="2304">
                        <c:v>1689</c:v>
                      </c:pt>
                      <c:pt idx="2305">
                        <c:v>1688</c:v>
                      </c:pt>
                      <c:pt idx="2306">
                        <c:v>1687</c:v>
                      </c:pt>
                      <c:pt idx="2307">
                        <c:v>1686</c:v>
                      </c:pt>
                      <c:pt idx="2308">
                        <c:v>1685</c:v>
                      </c:pt>
                      <c:pt idx="2309">
                        <c:v>1684</c:v>
                      </c:pt>
                      <c:pt idx="2310">
                        <c:v>1683</c:v>
                      </c:pt>
                      <c:pt idx="2311">
                        <c:v>1682</c:v>
                      </c:pt>
                      <c:pt idx="2312">
                        <c:v>1681</c:v>
                      </c:pt>
                      <c:pt idx="2313">
                        <c:v>1680</c:v>
                      </c:pt>
                      <c:pt idx="2314">
                        <c:v>1679</c:v>
                      </c:pt>
                      <c:pt idx="2315">
                        <c:v>1678</c:v>
                      </c:pt>
                      <c:pt idx="2316">
                        <c:v>1677</c:v>
                      </c:pt>
                      <c:pt idx="2317">
                        <c:v>1676</c:v>
                      </c:pt>
                      <c:pt idx="2318">
                        <c:v>1675</c:v>
                      </c:pt>
                      <c:pt idx="2319">
                        <c:v>1674</c:v>
                      </c:pt>
                      <c:pt idx="2320">
                        <c:v>1673</c:v>
                      </c:pt>
                      <c:pt idx="2321">
                        <c:v>1672</c:v>
                      </c:pt>
                      <c:pt idx="2322">
                        <c:v>1671</c:v>
                      </c:pt>
                      <c:pt idx="2323">
                        <c:v>1670</c:v>
                      </c:pt>
                      <c:pt idx="2324">
                        <c:v>1669</c:v>
                      </c:pt>
                      <c:pt idx="2325">
                        <c:v>1668</c:v>
                      </c:pt>
                      <c:pt idx="2326">
                        <c:v>1667</c:v>
                      </c:pt>
                      <c:pt idx="2327">
                        <c:v>1666</c:v>
                      </c:pt>
                      <c:pt idx="2328">
                        <c:v>1665</c:v>
                      </c:pt>
                      <c:pt idx="2329">
                        <c:v>1664</c:v>
                      </c:pt>
                      <c:pt idx="2330">
                        <c:v>1663</c:v>
                      </c:pt>
                      <c:pt idx="2331">
                        <c:v>1662</c:v>
                      </c:pt>
                      <c:pt idx="2332">
                        <c:v>1661</c:v>
                      </c:pt>
                      <c:pt idx="2333">
                        <c:v>1660</c:v>
                      </c:pt>
                      <c:pt idx="2334">
                        <c:v>1659</c:v>
                      </c:pt>
                      <c:pt idx="2335">
                        <c:v>1658</c:v>
                      </c:pt>
                      <c:pt idx="2336">
                        <c:v>1657</c:v>
                      </c:pt>
                      <c:pt idx="2337">
                        <c:v>1656</c:v>
                      </c:pt>
                      <c:pt idx="2338">
                        <c:v>1655</c:v>
                      </c:pt>
                      <c:pt idx="2339">
                        <c:v>1654</c:v>
                      </c:pt>
                      <c:pt idx="2340">
                        <c:v>1653</c:v>
                      </c:pt>
                      <c:pt idx="2341">
                        <c:v>1652</c:v>
                      </c:pt>
                      <c:pt idx="2342">
                        <c:v>1651</c:v>
                      </c:pt>
                      <c:pt idx="2343">
                        <c:v>1650</c:v>
                      </c:pt>
                      <c:pt idx="2344">
                        <c:v>1649</c:v>
                      </c:pt>
                      <c:pt idx="2345">
                        <c:v>1648</c:v>
                      </c:pt>
                      <c:pt idx="2346">
                        <c:v>1647</c:v>
                      </c:pt>
                      <c:pt idx="2347">
                        <c:v>1646</c:v>
                      </c:pt>
                      <c:pt idx="2348">
                        <c:v>1645</c:v>
                      </c:pt>
                      <c:pt idx="2349">
                        <c:v>1644</c:v>
                      </c:pt>
                      <c:pt idx="2350">
                        <c:v>1643</c:v>
                      </c:pt>
                      <c:pt idx="2351">
                        <c:v>1642</c:v>
                      </c:pt>
                      <c:pt idx="2352">
                        <c:v>1641</c:v>
                      </c:pt>
                      <c:pt idx="2353">
                        <c:v>1640</c:v>
                      </c:pt>
                      <c:pt idx="2354">
                        <c:v>1639</c:v>
                      </c:pt>
                      <c:pt idx="2355">
                        <c:v>1638</c:v>
                      </c:pt>
                      <c:pt idx="2356">
                        <c:v>1637</c:v>
                      </c:pt>
                      <c:pt idx="2357">
                        <c:v>1636</c:v>
                      </c:pt>
                      <c:pt idx="2358">
                        <c:v>1635</c:v>
                      </c:pt>
                      <c:pt idx="2359">
                        <c:v>1634</c:v>
                      </c:pt>
                      <c:pt idx="2360">
                        <c:v>1633</c:v>
                      </c:pt>
                      <c:pt idx="2361">
                        <c:v>1632</c:v>
                      </c:pt>
                      <c:pt idx="2362">
                        <c:v>1631</c:v>
                      </c:pt>
                      <c:pt idx="2363">
                        <c:v>1630</c:v>
                      </c:pt>
                      <c:pt idx="2364">
                        <c:v>1629</c:v>
                      </c:pt>
                      <c:pt idx="2365">
                        <c:v>1628</c:v>
                      </c:pt>
                      <c:pt idx="2366">
                        <c:v>1627</c:v>
                      </c:pt>
                      <c:pt idx="2367">
                        <c:v>1626</c:v>
                      </c:pt>
                      <c:pt idx="2368">
                        <c:v>1625</c:v>
                      </c:pt>
                      <c:pt idx="2369">
                        <c:v>1624</c:v>
                      </c:pt>
                      <c:pt idx="2370">
                        <c:v>1623</c:v>
                      </c:pt>
                      <c:pt idx="2371">
                        <c:v>1622</c:v>
                      </c:pt>
                      <c:pt idx="2372">
                        <c:v>1621</c:v>
                      </c:pt>
                      <c:pt idx="2373">
                        <c:v>1620</c:v>
                      </c:pt>
                      <c:pt idx="2374">
                        <c:v>1619</c:v>
                      </c:pt>
                      <c:pt idx="2375">
                        <c:v>1618</c:v>
                      </c:pt>
                      <c:pt idx="2376">
                        <c:v>1617</c:v>
                      </c:pt>
                      <c:pt idx="2377">
                        <c:v>1616</c:v>
                      </c:pt>
                      <c:pt idx="2378">
                        <c:v>1615</c:v>
                      </c:pt>
                      <c:pt idx="2379">
                        <c:v>1614</c:v>
                      </c:pt>
                      <c:pt idx="2380">
                        <c:v>1613</c:v>
                      </c:pt>
                      <c:pt idx="2381">
                        <c:v>1612</c:v>
                      </c:pt>
                      <c:pt idx="2382">
                        <c:v>1611</c:v>
                      </c:pt>
                      <c:pt idx="2383">
                        <c:v>1610</c:v>
                      </c:pt>
                      <c:pt idx="2384">
                        <c:v>1609</c:v>
                      </c:pt>
                      <c:pt idx="2385">
                        <c:v>1608</c:v>
                      </c:pt>
                      <c:pt idx="2386">
                        <c:v>1607</c:v>
                      </c:pt>
                      <c:pt idx="2387">
                        <c:v>1606</c:v>
                      </c:pt>
                      <c:pt idx="2388">
                        <c:v>1605</c:v>
                      </c:pt>
                      <c:pt idx="2389">
                        <c:v>1604</c:v>
                      </c:pt>
                      <c:pt idx="2390">
                        <c:v>1603</c:v>
                      </c:pt>
                      <c:pt idx="2391">
                        <c:v>1602</c:v>
                      </c:pt>
                      <c:pt idx="2392">
                        <c:v>1601</c:v>
                      </c:pt>
                      <c:pt idx="2393">
                        <c:v>1600</c:v>
                      </c:pt>
                      <c:pt idx="2394">
                        <c:v>1599</c:v>
                      </c:pt>
                      <c:pt idx="2395">
                        <c:v>1598</c:v>
                      </c:pt>
                      <c:pt idx="2396">
                        <c:v>1597</c:v>
                      </c:pt>
                      <c:pt idx="2397">
                        <c:v>1596</c:v>
                      </c:pt>
                      <c:pt idx="2398">
                        <c:v>1595</c:v>
                      </c:pt>
                      <c:pt idx="2399">
                        <c:v>1594</c:v>
                      </c:pt>
                      <c:pt idx="2400">
                        <c:v>1593</c:v>
                      </c:pt>
                      <c:pt idx="2401">
                        <c:v>1592</c:v>
                      </c:pt>
                      <c:pt idx="2402">
                        <c:v>1591</c:v>
                      </c:pt>
                      <c:pt idx="2403">
                        <c:v>1590</c:v>
                      </c:pt>
                      <c:pt idx="2404">
                        <c:v>1589</c:v>
                      </c:pt>
                      <c:pt idx="2405">
                        <c:v>1588</c:v>
                      </c:pt>
                      <c:pt idx="2406">
                        <c:v>1587</c:v>
                      </c:pt>
                      <c:pt idx="2407">
                        <c:v>1586</c:v>
                      </c:pt>
                      <c:pt idx="2408">
                        <c:v>1585</c:v>
                      </c:pt>
                      <c:pt idx="2409">
                        <c:v>1584</c:v>
                      </c:pt>
                      <c:pt idx="2410">
                        <c:v>1583</c:v>
                      </c:pt>
                      <c:pt idx="2411">
                        <c:v>1582</c:v>
                      </c:pt>
                      <c:pt idx="2412">
                        <c:v>1581</c:v>
                      </c:pt>
                      <c:pt idx="2413">
                        <c:v>1580</c:v>
                      </c:pt>
                      <c:pt idx="2414">
                        <c:v>1579</c:v>
                      </c:pt>
                      <c:pt idx="2415">
                        <c:v>1578</c:v>
                      </c:pt>
                      <c:pt idx="2416">
                        <c:v>1577</c:v>
                      </c:pt>
                      <c:pt idx="2417">
                        <c:v>1576</c:v>
                      </c:pt>
                      <c:pt idx="2418">
                        <c:v>1575</c:v>
                      </c:pt>
                      <c:pt idx="2419">
                        <c:v>1574</c:v>
                      </c:pt>
                      <c:pt idx="2420">
                        <c:v>1573</c:v>
                      </c:pt>
                      <c:pt idx="2421">
                        <c:v>1572</c:v>
                      </c:pt>
                      <c:pt idx="2422">
                        <c:v>1571</c:v>
                      </c:pt>
                      <c:pt idx="2423">
                        <c:v>1570</c:v>
                      </c:pt>
                      <c:pt idx="2424">
                        <c:v>1569</c:v>
                      </c:pt>
                      <c:pt idx="2425">
                        <c:v>1568</c:v>
                      </c:pt>
                      <c:pt idx="2426">
                        <c:v>1567</c:v>
                      </c:pt>
                      <c:pt idx="2427">
                        <c:v>1566</c:v>
                      </c:pt>
                      <c:pt idx="2428">
                        <c:v>1565</c:v>
                      </c:pt>
                      <c:pt idx="2429">
                        <c:v>1564</c:v>
                      </c:pt>
                      <c:pt idx="2430">
                        <c:v>1563</c:v>
                      </c:pt>
                      <c:pt idx="2431">
                        <c:v>1562</c:v>
                      </c:pt>
                      <c:pt idx="2432">
                        <c:v>1561</c:v>
                      </c:pt>
                      <c:pt idx="2433">
                        <c:v>1560</c:v>
                      </c:pt>
                      <c:pt idx="2434">
                        <c:v>1559</c:v>
                      </c:pt>
                      <c:pt idx="2435">
                        <c:v>1558</c:v>
                      </c:pt>
                      <c:pt idx="2436">
                        <c:v>1557</c:v>
                      </c:pt>
                      <c:pt idx="2437">
                        <c:v>1556</c:v>
                      </c:pt>
                      <c:pt idx="2438">
                        <c:v>1555</c:v>
                      </c:pt>
                      <c:pt idx="2439">
                        <c:v>1554</c:v>
                      </c:pt>
                      <c:pt idx="2440">
                        <c:v>1553</c:v>
                      </c:pt>
                      <c:pt idx="2441">
                        <c:v>1552</c:v>
                      </c:pt>
                      <c:pt idx="2442">
                        <c:v>1551</c:v>
                      </c:pt>
                      <c:pt idx="2443">
                        <c:v>1550</c:v>
                      </c:pt>
                      <c:pt idx="2444">
                        <c:v>1549</c:v>
                      </c:pt>
                      <c:pt idx="2445">
                        <c:v>1548</c:v>
                      </c:pt>
                      <c:pt idx="2446">
                        <c:v>1547</c:v>
                      </c:pt>
                      <c:pt idx="2447">
                        <c:v>1546</c:v>
                      </c:pt>
                      <c:pt idx="2448">
                        <c:v>1545</c:v>
                      </c:pt>
                      <c:pt idx="2449">
                        <c:v>1544</c:v>
                      </c:pt>
                      <c:pt idx="2450">
                        <c:v>1543</c:v>
                      </c:pt>
                      <c:pt idx="2451">
                        <c:v>1542</c:v>
                      </c:pt>
                      <c:pt idx="2452">
                        <c:v>1541</c:v>
                      </c:pt>
                      <c:pt idx="2453">
                        <c:v>1540</c:v>
                      </c:pt>
                      <c:pt idx="2454">
                        <c:v>1539</c:v>
                      </c:pt>
                      <c:pt idx="2455">
                        <c:v>1538</c:v>
                      </c:pt>
                      <c:pt idx="2456">
                        <c:v>1537</c:v>
                      </c:pt>
                      <c:pt idx="2457">
                        <c:v>1536</c:v>
                      </c:pt>
                      <c:pt idx="2458">
                        <c:v>1535</c:v>
                      </c:pt>
                      <c:pt idx="2459">
                        <c:v>1534</c:v>
                      </c:pt>
                      <c:pt idx="2460">
                        <c:v>1533</c:v>
                      </c:pt>
                      <c:pt idx="2461">
                        <c:v>1532</c:v>
                      </c:pt>
                      <c:pt idx="2462">
                        <c:v>1531</c:v>
                      </c:pt>
                      <c:pt idx="2463">
                        <c:v>1530</c:v>
                      </c:pt>
                      <c:pt idx="2464">
                        <c:v>1529</c:v>
                      </c:pt>
                      <c:pt idx="2465">
                        <c:v>1528</c:v>
                      </c:pt>
                      <c:pt idx="2466">
                        <c:v>1527</c:v>
                      </c:pt>
                      <c:pt idx="2467">
                        <c:v>1526</c:v>
                      </c:pt>
                      <c:pt idx="2468">
                        <c:v>1525</c:v>
                      </c:pt>
                      <c:pt idx="2469">
                        <c:v>1524</c:v>
                      </c:pt>
                      <c:pt idx="2470">
                        <c:v>1523</c:v>
                      </c:pt>
                      <c:pt idx="2471">
                        <c:v>1522</c:v>
                      </c:pt>
                      <c:pt idx="2472">
                        <c:v>1521</c:v>
                      </c:pt>
                      <c:pt idx="2473">
                        <c:v>1520</c:v>
                      </c:pt>
                      <c:pt idx="2474">
                        <c:v>1519</c:v>
                      </c:pt>
                      <c:pt idx="2475">
                        <c:v>1518</c:v>
                      </c:pt>
                      <c:pt idx="2476">
                        <c:v>1517</c:v>
                      </c:pt>
                      <c:pt idx="2477">
                        <c:v>1516</c:v>
                      </c:pt>
                      <c:pt idx="2478">
                        <c:v>1515</c:v>
                      </c:pt>
                      <c:pt idx="2479">
                        <c:v>1514</c:v>
                      </c:pt>
                      <c:pt idx="2480">
                        <c:v>1513</c:v>
                      </c:pt>
                      <c:pt idx="2481">
                        <c:v>1512</c:v>
                      </c:pt>
                      <c:pt idx="2482">
                        <c:v>1511</c:v>
                      </c:pt>
                      <c:pt idx="2483">
                        <c:v>1510</c:v>
                      </c:pt>
                      <c:pt idx="2484">
                        <c:v>1509</c:v>
                      </c:pt>
                      <c:pt idx="2485">
                        <c:v>1508</c:v>
                      </c:pt>
                      <c:pt idx="2486">
                        <c:v>1507</c:v>
                      </c:pt>
                      <c:pt idx="2487">
                        <c:v>1506</c:v>
                      </c:pt>
                      <c:pt idx="2488">
                        <c:v>1505</c:v>
                      </c:pt>
                      <c:pt idx="2489">
                        <c:v>1504</c:v>
                      </c:pt>
                      <c:pt idx="2490">
                        <c:v>1503</c:v>
                      </c:pt>
                      <c:pt idx="2491">
                        <c:v>1502</c:v>
                      </c:pt>
                      <c:pt idx="2492">
                        <c:v>1501</c:v>
                      </c:pt>
                      <c:pt idx="2493">
                        <c:v>1500</c:v>
                      </c:pt>
                      <c:pt idx="2494">
                        <c:v>1499</c:v>
                      </c:pt>
                      <c:pt idx="2495">
                        <c:v>1498</c:v>
                      </c:pt>
                      <c:pt idx="2496">
                        <c:v>1497</c:v>
                      </c:pt>
                      <c:pt idx="2497">
                        <c:v>1496</c:v>
                      </c:pt>
                      <c:pt idx="2498">
                        <c:v>1495</c:v>
                      </c:pt>
                      <c:pt idx="2499">
                        <c:v>1494</c:v>
                      </c:pt>
                      <c:pt idx="2500">
                        <c:v>1493</c:v>
                      </c:pt>
                      <c:pt idx="2501">
                        <c:v>1492</c:v>
                      </c:pt>
                      <c:pt idx="2502">
                        <c:v>1491</c:v>
                      </c:pt>
                      <c:pt idx="2503">
                        <c:v>1490</c:v>
                      </c:pt>
                      <c:pt idx="2504">
                        <c:v>1489</c:v>
                      </c:pt>
                      <c:pt idx="2505">
                        <c:v>1488</c:v>
                      </c:pt>
                      <c:pt idx="2506">
                        <c:v>1487</c:v>
                      </c:pt>
                      <c:pt idx="2507">
                        <c:v>1486</c:v>
                      </c:pt>
                      <c:pt idx="2508">
                        <c:v>1485</c:v>
                      </c:pt>
                      <c:pt idx="2509">
                        <c:v>1484</c:v>
                      </c:pt>
                      <c:pt idx="2510">
                        <c:v>1483</c:v>
                      </c:pt>
                      <c:pt idx="2511">
                        <c:v>1482</c:v>
                      </c:pt>
                      <c:pt idx="2512">
                        <c:v>1481</c:v>
                      </c:pt>
                      <c:pt idx="2513">
                        <c:v>1480</c:v>
                      </c:pt>
                      <c:pt idx="2514">
                        <c:v>1479</c:v>
                      </c:pt>
                      <c:pt idx="2515">
                        <c:v>1478</c:v>
                      </c:pt>
                      <c:pt idx="2516">
                        <c:v>1477</c:v>
                      </c:pt>
                      <c:pt idx="2517">
                        <c:v>1476</c:v>
                      </c:pt>
                      <c:pt idx="2518">
                        <c:v>1475</c:v>
                      </c:pt>
                      <c:pt idx="2519">
                        <c:v>1474</c:v>
                      </c:pt>
                      <c:pt idx="2520">
                        <c:v>1473</c:v>
                      </c:pt>
                      <c:pt idx="2521">
                        <c:v>1472</c:v>
                      </c:pt>
                      <c:pt idx="2522">
                        <c:v>1471</c:v>
                      </c:pt>
                      <c:pt idx="2523">
                        <c:v>1470</c:v>
                      </c:pt>
                      <c:pt idx="2524">
                        <c:v>1469</c:v>
                      </c:pt>
                      <c:pt idx="2525">
                        <c:v>1468</c:v>
                      </c:pt>
                      <c:pt idx="2526">
                        <c:v>1467</c:v>
                      </c:pt>
                      <c:pt idx="2527">
                        <c:v>1466</c:v>
                      </c:pt>
                      <c:pt idx="2528">
                        <c:v>1465</c:v>
                      </c:pt>
                      <c:pt idx="2529">
                        <c:v>1464</c:v>
                      </c:pt>
                      <c:pt idx="2530">
                        <c:v>1463</c:v>
                      </c:pt>
                      <c:pt idx="2531">
                        <c:v>1462</c:v>
                      </c:pt>
                      <c:pt idx="2532">
                        <c:v>1461</c:v>
                      </c:pt>
                      <c:pt idx="2533">
                        <c:v>1460</c:v>
                      </c:pt>
                      <c:pt idx="2534">
                        <c:v>1459</c:v>
                      </c:pt>
                      <c:pt idx="2535">
                        <c:v>1458</c:v>
                      </c:pt>
                      <c:pt idx="2536">
                        <c:v>1457</c:v>
                      </c:pt>
                      <c:pt idx="2537">
                        <c:v>1456</c:v>
                      </c:pt>
                      <c:pt idx="2538">
                        <c:v>1455</c:v>
                      </c:pt>
                      <c:pt idx="2539">
                        <c:v>1454</c:v>
                      </c:pt>
                      <c:pt idx="2540">
                        <c:v>1453</c:v>
                      </c:pt>
                      <c:pt idx="2541">
                        <c:v>1452</c:v>
                      </c:pt>
                      <c:pt idx="2542">
                        <c:v>1451</c:v>
                      </c:pt>
                      <c:pt idx="2543">
                        <c:v>1450</c:v>
                      </c:pt>
                      <c:pt idx="2544">
                        <c:v>1449</c:v>
                      </c:pt>
                      <c:pt idx="2545">
                        <c:v>1448</c:v>
                      </c:pt>
                      <c:pt idx="2546">
                        <c:v>1447</c:v>
                      </c:pt>
                      <c:pt idx="2547">
                        <c:v>1446</c:v>
                      </c:pt>
                      <c:pt idx="2548">
                        <c:v>1445</c:v>
                      </c:pt>
                      <c:pt idx="2549">
                        <c:v>1444</c:v>
                      </c:pt>
                      <c:pt idx="2550">
                        <c:v>1443</c:v>
                      </c:pt>
                      <c:pt idx="2551">
                        <c:v>1442</c:v>
                      </c:pt>
                      <c:pt idx="2552">
                        <c:v>1441</c:v>
                      </c:pt>
                      <c:pt idx="2553">
                        <c:v>1440</c:v>
                      </c:pt>
                      <c:pt idx="2554">
                        <c:v>1439</c:v>
                      </c:pt>
                      <c:pt idx="2555">
                        <c:v>1438</c:v>
                      </c:pt>
                      <c:pt idx="2556">
                        <c:v>1437</c:v>
                      </c:pt>
                      <c:pt idx="2557">
                        <c:v>1436</c:v>
                      </c:pt>
                      <c:pt idx="2558">
                        <c:v>1435</c:v>
                      </c:pt>
                      <c:pt idx="2559">
                        <c:v>1434</c:v>
                      </c:pt>
                      <c:pt idx="2560">
                        <c:v>1433</c:v>
                      </c:pt>
                      <c:pt idx="2561">
                        <c:v>1432</c:v>
                      </c:pt>
                      <c:pt idx="2562">
                        <c:v>1431</c:v>
                      </c:pt>
                      <c:pt idx="2563">
                        <c:v>1430</c:v>
                      </c:pt>
                      <c:pt idx="2564">
                        <c:v>1429</c:v>
                      </c:pt>
                      <c:pt idx="2565">
                        <c:v>1428</c:v>
                      </c:pt>
                      <c:pt idx="2566">
                        <c:v>1427</c:v>
                      </c:pt>
                      <c:pt idx="2567">
                        <c:v>1426</c:v>
                      </c:pt>
                      <c:pt idx="2568">
                        <c:v>1425</c:v>
                      </c:pt>
                      <c:pt idx="2569">
                        <c:v>1424</c:v>
                      </c:pt>
                      <c:pt idx="2570">
                        <c:v>1423</c:v>
                      </c:pt>
                      <c:pt idx="2571">
                        <c:v>1422</c:v>
                      </c:pt>
                      <c:pt idx="2572">
                        <c:v>1421</c:v>
                      </c:pt>
                      <c:pt idx="2573">
                        <c:v>1420</c:v>
                      </c:pt>
                      <c:pt idx="2574">
                        <c:v>1419</c:v>
                      </c:pt>
                      <c:pt idx="2575">
                        <c:v>1418</c:v>
                      </c:pt>
                      <c:pt idx="2576">
                        <c:v>1417</c:v>
                      </c:pt>
                      <c:pt idx="2577">
                        <c:v>1416</c:v>
                      </c:pt>
                      <c:pt idx="2578">
                        <c:v>1415</c:v>
                      </c:pt>
                      <c:pt idx="2579">
                        <c:v>1414</c:v>
                      </c:pt>
                      <c:pt idx="2580">
                        <c:v>1413</c:v>
                      </c:pt>
                      <c:pt idx="2581">
                        <c:v>1412</c:v>
                      </c:pt>
                      <c:pt idx="2582">
                        <c:v>1411</c:v>
                      </c:pt>
                      <c:pt idx="2583">
                        <c:v>1410</c:v>
                      </c:pt>
                      <c:pt idx="2584">
                        <c:v>1409</c:v>
                      </c:pt>
                      <c:pt idx="2585">
                        <c:v>1408</c:v>
                      </c:pt>
                      <c:pt idx="2586">
                        <c:v>1407</c:v>
                      </c:pt>
                      <c:pt idx="2587">
                        <c:v>1406</c:v>
                      </c:pt>
                      <c:pt idx="2588">
                        <c:v>1405</c:v>
                      </c:pt>
                      <c:pt idx="2589">
                        <c:v>1404</c:v>
                      </c:pt>
                      <c:pt idx="2590">
                        <c:v>1403</c:v>
                      </c:pt>
                      <c:pt idx="2591">
                        <c:v>1402</c:v>
                      </c:pt>
                      <c:pt idx="2592">
                        <c:v>1401</c:v>
                      </c:pt>
                      <c:pt idx="2593">
                        <c:v>1400</c:v>
                      </c:pt>
                      <c:pt idx="2594">
                        <c:v>1399</c:v>
                      </c:pt>
                      <c:pt idx="2595">
                        <c:v>1398</c:v>
                      </c:pt>
                      <c:pt idx="2596">
                        <c:v>1397</c:v>
                      </c:pt>
                      <c:pt idx="2597">
                        <c:v>1396</c:v>
                      </c:pt>
                      <c:pt idx="2598">
                        <c:v>1395</c:v>
                      </c:pt>
                      <c:pt idx="2599">
                        <c:v>1394</c:v>
                      </c:pt>
                      <c:pt idx="2600">
                        <c:v>1393</c:v>
                      </c:pt>
                      <c:pt idx="2601">
                        <c:v>1392</c:v>
                      </c:pt>
                      <c:pt idx="2602">
                        <c:v>1391</c:v>
                      </c:pt>
                      <c:pt idx="2603">
                        <c:v>1390</c:v>
                      </c:pt>
                      <c:pt idx="2604">
                        <c:v>1389</c:v>
                      </c:pt>
                      <c:pt idx="2605">
                        <c:v>1388</c:v>
                      </c:pt>
                      <c:pt idx="2606">
                        <c:v>1387</c:v>
                      </c:pt>
                      <c:pt idx="2607">
                        <c:v>1386</c:v>
                      </c:pt>
                      <c:pt idx="2608">
                        <c:v>1385</c:v>
                      </c:pt>
                      <c:pt idx="2609">
                        <c:v>1384</c:v>
                      </c:pt>
                      <c:pt idx="2610">
                        <c:v>1383</c:v>
                      </c:pt>
                      <c:pt idx="2611">
                        <c:v>1382</c:v>
                      </c:pt>
                      <c:pt idx="2612">
                        <c:v>1381</c:v>
                      </c:pt>
                      <c:pt idx="2613">
                        <c:v>1380</c:v>
                      </c:pt>
                      <c:pt idx="2614">
                        <c:v>1379</c:v>
                      </c:pt>
                      <c:pt idx="2615">
                        <c:v>1378</c:v>
                      </c:pt>
                      <c:pt idx="2616">
                        <c:v>1377</c:v>
                      </c:pt>
                      <c:pt idx="2617">
                        <c:v>1376</c:v>
                      </c:pt>
                      <c:pt idx="2618">
                        <c:v>1375</c:v>
                      </c:pt>
                      <c:pt idx="2619">
                        <c:v>1374</c:v>
                      </c:pt>
                      <c:pt idx="2620">
                        <c:v>1373</c:v>
                      </c:pt>
                      <c:pt idx="2621">
                        <c:v>1372</c:v>
                      </c:pt>
                      <c:pt idx="2622">
                        <c:v>1371</c:v>
                      </c:pt>
                      <c:pt idx="2623">
                        <c:v>1370</c:v>
                      </c:pt>
                      <c:pt idx="2624">
                        <c:v>1369</c:v>
                      </c:pt>
                      <c:pt idx="2625">
                        <c:v>1368</c:v>
                      </c:pt>
                      <c:pt idx="2626">
                        <c:v>1367</c:v>
                      </c:pt>
                      <c:pt idx="2627">
                        <c:v>1366</c:v>
                      </c:pt>
                      <c:pt idx="2628">
                        <c:v>1365</c:v>
                      </c:pt>
                      <c:pt idx="2629">
                        <c:v>1364</c:v>
                      </c:pt>
                      <c:pt idx="2630">
                        <c:v>1363</c:v>
                      </c:pt>
                      <c:pt idx="2631">
                        <c:v>1362</c:v>
                      </c:pt>
                      <c:pt idx="2632">
                        <c:v>1361</c:v>
                      </c:pt>
                      <c:pt idx="2633">
                        <c:v>1360</c:v>
                      </c:pt>
                      <c:pt idx="2634">
                        <c:v>1359</c:v>
                      </c:pt>
                      <c:pt idx="2635">
                        <c:v>1358</c:v>
                      </c:pt>
                      <c:pt idx="2636">
                        <c:v>1357</c:v>
                      </c:pt>
                      <c:pt idx="2637">
                        <c:v>1356</c:v>
                      </c:pt>
                      <c:pt idx="2638">
                        <c:v>1355</c:v>
                      </c:pt>
                      <c:pt idx="2639">
                        <c:v>1354</c:v>
                      </c:pt>
                      <c:pt idx="2640">
                        <c:v>1353</c:v>
                      </c:pt>
                      <c:pt idx="2641">
                        <c:v>1352</c:v>
                      </c:pt>
                      <c:pt idx="2642">
                        <c:v>1351</c:v>
                      </c:pt>
                      <c:pt idx="2643">
                        <c:v>1350</c:v>
                      </c:pt>
                      <c:pt idx="2644">
                        <c:v>1349</c:v>
                      </c:pt>
                      <c:pt idx="2645">
                        <c:v>1348</c:v>
                      </c:pt>
                      <c:pt idx="2646">
                        <c:v>1347</c:v>
                      </c:pt>
                      <c:pt idx="2647">
                        <c:v>1346</c:v>
                      </c:pt>
                      <c:pt idx="2648">
                        <c:v>1345</c:v>
                      </c:pt>
                      <c:pt idx="2649">
                        <c:v>1344</c:v>
                      </c:pt>
                      <c:pt idx="2650">
                        <c:v>1343</c:v>
                      </c:pt>
                      <c:pt idx="2651">
                        <c:v>1342</c:v>
                      </c:pt>
                      <c:pt idx="2652">
                        <c:v>1341</c:v>
                      </c:pt>
                      <c:pt idx="2653">
                        <c:v>1340</c:v>
                      </c:pt>
                      <c:pt idx="2654">
                        <c:v>1339</c:v>
                      </c:pt>
                      <c:pt idx="2655">
                        <c:v>1338</c:v>
                      </c:pt>
                      <c:pt idx="2656">
                        <c:v>1337</c:v>
                      </c:pt>
                      <c:pt idx="2657">
                        <c:v>1336</c:v>
                      </c:pt>
                      <c:pt idx="2658">
                        <c:v>1335</c:v>
                      </c:pt>
                      <c:pt idx="2659">
                        <c:v>1334</c:v>
                      </c:pt>
                      <c:pt idx="2660">
                        <c:v>1333</c:v>
                      </c:pt>
                      <c:pt idx="2661">
                        <c:v>1332</c:v>
                      </c:pt>
                      <c:pt idx="2662">
                        <c:v>1331</c:v>
                      </c:pt>
                      <c:pt idx="2663">
                        <c:v>1330</c:v>
                      </c:pt>
                      <c:pt idx="2664">
                        <c:v>1329</c:v>
                      </c:pt>
                      <c:pt idx="2665">
                        <c:v>1328</c:v>
                      </c:pt>
                      <c:pt idx="2666">
                        <c:v>1327</c:v>
                      </c:pt>
                      <c:pt idx="2667">
                        <c:v>1326</c:v>
                      </c:pt>
                      <c:pt idx="2668">
                        <c:v>1325</c:v>
                      </c:pt>
                      <c:pt idx="2669">
                        <c:v>1324</c:v>
                      </c:pt>
                      <c:pt idx="2670">
                        <c:v>1323</c:v>
                      </c:pt>
                      <c:pt idx="2671">
                        <c:v>1322</c:v>
                      </c:pt>
                      <c:pt idx="2672">
                        <c:v>1321</c:v>
                      </c:pt>
                      <c:pt idx="2673">
                        <c:v>1320</c:v>
                      </c:pt>
                      <c:pt idx="2674">
                        <c:v>1319</c:v>
                      </c:pt>
                      <c:pt idx="2675">
                        <c:v>1318</c:v>
                      </c:pt>
                      <c:pt idx="2676">
                        <c:v>1317</c:v>
                      </c:pt>
                      <c:pt idx="2677">
                        <c:v>1316</c:v>
                      </c:pt>
                      <c:pt idx="2678">
                        <c:v>1315</c:v>
                      </c:pt>
                      <c:pt idx="2679">
                        <c:v>1314</c:v>
                      </c:pt>
                      <c:pt idx="2680">
                        <c:v>1313</c:v>
                      </c:pt>
                      <c:pt idx="2681">
                        <c:v>1312</c:v>
                      </c:pt>
                      <c:pt idx="2682">
                        <c:v>1311</c:v>
                      </c:pt>
                      <c:pt idx="2683">
                        <c:v>1310</c:v>
                      </c:pt>
                      <c:pt idx="2684">
                        <c:v>1309</c:v>
                      </c:pt>
                      <c:pt idx="2685">
                        <c:v>1308</c:v>
                      </c:pt>
                      <c:pt idx="2686">
                        <c:v>1307</c:v>
                      </c:pt>
                      <c:pt idx="2687">
                        <c:v>1306</c:v>
                      </c:pt>
                      <c:pt idx="2688">
                        <c:v>1305</c:v>
                      </c:pt>
                      <c:pt idx="2689">
                        <c:v>1304</c:v>
                      </c:pt>
                      <c:pt idx="2690">
                        <c:v>1303</c:v>
                      </c:pt>
                      <c:pt idx="2691">
                        <c:v>1302</c:v>
                      </c:pt>
                      <c:pt idx="2692">
                        <c:v>1301</c:v>
                      </c:pt>
                      <c:pt idx="2693">
                        <c:v>1300</c:v>
                      </c:pt>
                      <c:pt idx="2694">
                        <c:v>1299</c:v>
                      </c:pt>
                      <c:pt idx="2695">
                        <c:v>1298</c:v>
                      </c:pt>
                      <c:pt idx="2696">
                        <c:v>1297</c:v>
                      </c:pt>
                      <c:pt idx="2697">
                        <c:v>1296</c:v>
                      </c:pt>
                      <c:pt idx="2698">
                        <c:v>1295</c:v>
                      </c:pt>
                      <c:pt idx="2699">
                        <c:v>1294</c:v>
                      </c:pt>
                      <c:pt idx="2700">
                        <c:v>1293</c:v>
                      </c:pt>
                      <c:pt idx="2701">
                        <c:v>1292</c:v>
                      </c:pt>
                      <c:pt idx="2702">
                        <c:v>1291</c:v>
                      </c:pt>
                      <c:pt idx="2703">
                        <c:v>1290</c:v>
                      </c:pt>
                      <c:pt idx="2704">
                        <c:v>1289</c:v>
                      </c:pt>
                      <c:pt idx="2705">
                        <c:v>1288</c:v>
                      </c:pt>
                      <c:pt idx="2706">
                        <c:v>1287</c:v>
                      </c:pt>
                      <c:pt idx="2707">
                        <c:v>1286</c:v>
                      </c:pt>
                      <c:pt idx="2708">
                        <c:v>1285</c:v>
                      </c:pt>
                      <c:pt idx="2709">
                        <c:v>1284</c:v>
                      </c:pt>
                      <c:pt idx="2710">
                        <c:v>1283</c:v>
                      </c:pt>
                      <c:pt idx="2711">
                        <c:v>1282</c:v>
                      </c:pt>
                      <c:pt idx="2712">
                        <c:v>1281</c:v>
                      </c:pt>
                      <c:pt idx="2713">
                        <c:v>1280</c:v>
                      </c:pt>
                      <c:pt idx="2714">
                        <c:v>1279</c:v>
                      </c:pt>
                      <c:pt idx="2715">
                        <c:v>1278</c:v>
                      </c:pt>
                      <c:pt idx="2716">
                        <c:v>1277</c:v>
                      </c:pt>
                      <c:pt idx="2717">
                        <c:v>1276</c:v>
                      </c:pt>
                      <c:pt idx="2718">
                        <c:v>1275</c:v>
                      </c:pt>
                      <c:pt idx="2719">
                        <c:v>1274</c:v>
                      </c:pt>
                      <c:pt idx="2720">
                        <c:v>1273</c:v>
                      </c:pt>
                      <c:pt idx="2721">
                        <c:v>1272</c:v>
                      </c:pt>
                      <c:pt idx="2722">
                        <c:v>1271</c:v>
                      </c:pt>
                      <c:pt idx="2723">
                        <c:v>1270</c:v>
                      </c:pt>
                      <c:pt idx="2724">
                        <c:v>1269</c:v>
                      </c:pt>
                      <c:pt idx="2725">
                        <c:v>1268</c:v>
                      </c:pt>
                      <c:pt idx="2726">
                        <c:v>1267</c:v>
                      </c:pt>
                      <c:pt idx="2727">
                        <c:v>1266</c:v>
                      </c:pt>
                      <c:pt idx="2728">
                        <c:v>1265</c:v>
                      </c:pt>
                      <c:pt idx="2729">
                        <c:v>1264</c:v>
                      </c:pt>
                      <c:pt idx="2730">
                        <c:v>1263</c:v>
                      </c:pt>
                      <c:pt idx="2731">
                        <c:v>1262</c:v>
                      </c:pt>
                      <c:pt idx="2732">
                        <c:v>1261</c:v>
                      </c:pt>
                      <c:pt idx="2733">
                        <c:v>1260</c:v>
                      </c:pt>
                      <c:pt idx="2734">
                        <c:v>1259</c:v>
                      </c:pt>
                      <c:pt idx="2735">
                        <c:v>1258</c:v>
                      </c:pt>
                      <c:pt idx="2736">
                        <c:v>1257</c:v>
                      </c:pt>
                      <c:pt idx="2737">
                        <c:v>1256</c:v>
                      </c:pt>
                      <c:pt idx="2738">
                        <c:v>1255</c:v>
                      </c:pt>
                      <c:pt idx="2739">
                        <c:v>1254</c:v>
                      </c:pt>
                      <c:pt idx="2740">
                        <c:v>1253</c:v>
                      </c:pt>
                      <c:pt idx="2741">
                        <c:v>1252</c:v>
                      </c:pt>
                      <c:pt idx="2742">
                        <c:v>1251</c:v>
                      </c:pt>
                      <c:pt idx="2743">
                        <c:v>1250</c:v>
                      </c:pt>
                      <c:pt idx="2744">
                        <c:v>1249</c:v>
                      </c:pt>
                      <c:pt idx="2745">
                        <c:v>1248</c:v>
                      </c:pt>
                      <c:pt idx="2746">
                        <c:v>1247</c:v>
                      </c:pt>
                      <c:pt idx="2747">
                        <c:v>1246</c:v>
                      </c:pt>
                      <c:pt idx="2748">
                        <c:v>1245</c:v>
                      </c:pt>
                      <c:pt idx="2749">
                        <c:v>1244</c:v>
                      </c:pt>
                      <c:pt idx="2750">
                        <c:v>1243</c:v>
                      </c:pt>
                      <c:pt idx="2751">
                        <c:v>1242</c:v>
                      </c:pt>
                      <c:pt idx="2752">
                        <c:v>1241</c:v>
                      </c:pt>
                      <c:pt idx="2753">
                        <c:v>1240</c:v>
                      </c:pt>
                      <c:pt idx="2754">
                        <c:v>1239</c:v>
                      </c:pt>
                      <c:pt idx="2755">
                        <c:v>1238</c:v>
                      </c:pt>
                      <c:pt idx="2756">
                        <c:v>1237</c:v>
                      </c:pt>
                      <c:pt idx="2757">
                        <c:v>1236</c:v>
                      </c:pt>
                      <c:pt idx="2758">
                        <c:v>1235</c:v>
                      </c:pt>
                      <c:pt idx="2759">
                        <c:v>1234</c:v>
                      </c:pt>
                      <c:pt idx="2760">
                        <c:v>1233</c:v>
                      </c:pt>
                      <c:pt idx="2761">
                        <c:v>1232</c:v>
                      </c:pt>
                      <c:pt idx="2762">
                        <c:v>1231</c:v>
                      </c:pt>
                      <c:pt idx="2763">
                        <c:v>1230</c:v>
                      </c:pt>
                      <c:pt idx="2764">
                        <c:v>1229</c:v>
                      </c:pt>
                      <c:pt idx="2765">
                        <c:v>1228</c:v>
                      </c:pt>
                      <c:pt idx="2766">
                        <c:v>1227</c:v>
                      </c:pt>
                      <c:pt idx="2767">
                        <c:v>1226</c:v>
                      </c:pt>
                      <c:pt idx="2768">
                        <c:v>1225</c:v>
                      </c:pt>
                      <c:pt idx="2769">
                        <c:v>1224</c:v>
                      </c:pt>
                      <c:pt idx="2770">
                        <c:v>1223</c:v>
                      </c:pt>
                      <c:pt idx="2771">
                        <c:v>1222</c:v>
                      </c:pt>
                      <c:pt idx="2772">
                        <c:v>1221</c:v>
                      </c:pt>
                      <c:pt idx="2773">
                        <c:v>1220</c:v>
                      </c:pt>
                      <c:pt idx="2774">
                        <c:v>1219</c:v>
                      </c:pt>
                      <c:pt idx="2775">
                        <c:v>1218</c:v>
                      </c:pt>
                      <c:pt idx="2776">
                        <c:v>1217</c:v>
                      </c:pt>
                      <c:pt idx="2777">
                        <c:v>1216</c:v>
                      </c:pt>
                      <c:pt idx="2778">
                        <c:v>1215</c:v>
                      </c:pt>
                      <c:pt idx="2779">
                        <c:v>1214</c:v>
                      </c:pt>
                      <c:pt idx="2780">
                        <c:v>1213</c:v>
                      </c:pt>
                      <c:pt idx="2781">
                        <c:v>1212</c:v>
                      </c:pt>
                      <c:pt idx="2782">
                        <c:v>1211</c:v>
                      </c:pt>
                      <c:pt idx="2783">
                        <c:v>1210</c:v>
                      </c:pt>
                      <c:pt idx="2784">
                        <c:v>1209</c:v>
                      </c:pt>
                      <c:pt idx="2785">
                        <c:v>1208</c:v>
                      </c:pt>
                      <c:pt idx="2786">
                        <c:v>1207</c:v>
                      </c:pt>
                      <c:pt idx="2787">
                        <c:v>1206</c:v>
                      </c:pt>
                      <c:pt idx="2788">
                        <c:v>1205</c:v>
                      </c:pt>
                      <c:pt idx="2789">
                        <c:v>1204</c:v>
                      </c:pt>
                      <c:pt idx="2790">
                        <c:v>1203</c:v>
                      </c:pt>
                      <c:pt idx="2791">
                        <c:v>1202</c:v>
                      </c:pt>
                      <c:pt idx="2792">
                        <c:v>1201</c:v>
                      </c:pt>
                      <c:pt idx="2793">
                        <c:v>1200</c:v>
                      </c:pt>
                      <c:pt idx="2794">
                        <c:v>1199</c:v>
                      </c:pt>
                      <c:pt idx="2795">
                        <c:v>1198</c:v>
                      </c:pt>
                      <c:pt idx="2796">
                        <c:v>1197</c:v>
                      </c:pt>
                      <c:pt idx="2797">
                        <c:v>1196</c:v>
                      </c:pt>
                      <c:pt idx="2798">
                        <c:v>1195</c:v>
                      </c:pt>
                      <c:pt idx="2799">
                        <c:v>1194</c:v>
                      </c:pt>
                      <c:pt idx="2800">
                        <c:v>1193</c:v>
                      </c:pt>
                      <c:pt idx="2801">
                        <c:v>1192</c:v>
                      </c:pt>
                      <c:pt idx="2802">
                        <c:v>1191</c:v>
                      </c:pt>
                      <c:pt idx="2803">
                        <c:v>1190</c:v>
                      </c:pt>
                      <c:pt idx="2804">
                        <c:v>1189</c:v>
                      </c:pt>
                      <c:pt idx="2805">
                        <c:v>1188</c:v>
                      </c:pt>
                      <c:pt idx="2806">
                        <c:v>1187</c:v>
                      </c:pt>
                      <c:pt idx="2807">
                        <c:v>1186</c:v>
                      </c:pt>
                      <c:pt idx="2808">
                        <c:v>1185</c:v>
                      </c:pt>
                      <c:pt idx="2809">
                        <c:v>1184</c:v>
                      </c:pt>
                      <c:pt idx="2810">
                        <c:v>1183</c:v>
                      </c:pt>
                      <c:pt idx="2811">
                        <c:v>1182</c:v>
                      </c:pt>
                      <c:pt idx="2812">
                        <c:v>1181</c:v>
                      </c:pt>
                      <c:pt idx="2813">
                        <c:v>1180</c:v>
                      </c:pt>
                      <c:pt idx="2814">
                        <c:v>1179</c:v>
                      </c:pt>
                      <c:pt idx="2815">
                        <c:v>1178</c:v>
                      </c:pt>
                      <c:pt idx="2816">
                        <c:v>1177</c:v>
                      </c:pt>
                      <c:pt idx="2817">
                        <c:v>1176</c:v>
                      </c:pt>
                      <c:pt idx="2818">
                        <c:v>1175</c:v>
                      </c:pt>
                      <c:pt idx="2819">
                        <c:v>1174</c:v>
                      </c:pt>
                      <c:pt idx="2820">
                        <c:v>1173</c:v>
                      </c:pt>
                      <c:pt idx="2821">
                        <c:v>1172</c:v>
                      </c:pt>
                      <c:pt idx="2822">
                        <c:v>1171</c:v>
                      </c:pt>
                      <c:pt idx="2823">
                        <c:v>1170</c:v>
                      </c:pt>
                      <c:pt idx="2824">
                        <c:v>1169</c:v>
                      </c:pt>
                      <c:pt idx="2825">
                        <c:v>1168</c:v>
                      </c:pt>
                      <c:pt idx="2826">
                        <c:v>1167</c:v>
                      </c:pt>
                      <c:pt idx="2827">
                        <c:v>1166</c:v>
                      </c:pt>
                      <c:pt idx="2828">
                        <c:v>1165</c:v>
                      </c:pt>
                      <c:pt idx="2829">
                        <c:v>1164</c:v>
                      </c:pt>
                      <c:pt idx="2830">
                        <c:v>1163</c:v>
                      </c:pt>
                      <c:pt idx="2831">
                        <c:v>1162</c:v>
                      </c:pt>
                      <c:pt idx="2832">
                        <c:v>1161</c:v>
                      </c:pt>
                      <c:pt idx="2833">
                        <c:v>1160</c:v>
                      </c:pt>
                      <c:pt idx="2834">
                        <c:v>1159</c:v>
                      </c:pt>
                      <c:pt idx="2835">
                        <c:v>1158</c:v>
                      </c:pt>
                      <c:pt idx="2836">
                        <c:v>1157</c:v>
                      </c:pt>
                      <c:pt idx="2837">
                        <c:v>1156</c:v>
                      </c:pt>
                      <c:pt idx="2838">
                        <c:v>1155</c:v>
                      </c:pt>
                      <c:pt idx="2839">
                        <c:v>1154</c:v>
                      </c:pt>
                      <c:pt idx="2840">
                        <c:v>1153</c:v>
                      </c:pt>
                      <c:pt idx="2841">
                        <c:v>1152</c:v>
                      </c:pt>
                      <c:pt idx="2842">
                        <c:v>1151</c:v>
                      </c:pt>
                      <c:pt idx="2843">
                        <c:v>1150</c:v>
                      </c:pt>
                      <c:pt idx="2844">
                        <c:v>1149</c:v>
                      </c:pt>
                      <c:pt idx="2845">
                        <c:v>1148</c:v>
                      </c:pt>
                      <c:pt idx="2846">
                        <c:v>1147</c:v>
                      </c:pt>
                      <c:pt idx="2847">
                        <c:v>1146</c:v>
                      </c:pt>
                      <c:pt idx="2848">
                        <c:v>1145</c:v>
                      </c:pt>
                      <c:pt idx="2849">
                        <c:v>1144</c:v>
                      </c:pt>
                      <c:pt idx="2850">
                        <c:v>1143</c:v>
                      </c:pt>
                      <c:pt idx="2851">
                        <c:v>1142</c:v>
                      </c:pt>
                      <c:pt idx="2852">
                        <c:v>1141</c:v>
                      </c:pt>
                      <c:pt idx="2853">
                        <c:v>1140</c:v>
                      </c:pt>
                      <c:pt idx="2854">
                        <c:v>1139</c:v>
                      </c:pt>
                      <c:pt idx="2855">
                        <c:v>1138</c:v>
                      </c:pt>
                      <c:pt idx="2856">
                        <c:v>1137</c:v>
                      </c:pt>
                      <c:pt idx="2857">
                        <c:v>1136</c:v>
                      </c:pt>
                      <c:pt idx="2858">
                        <c:v>1135</c:v>
                      </c:pt>
                      <c:pt idx="2859">
                        <c:v>1134</c:v>
                      </c:pt>
                      <c:pt idx="2860">
                        <c:v>1133</c:v>
                      </c:pt>
                      <c:pt idx="2861">
                        <c:v>1132</c:v>
                      </c:pt>
                      <c:pt idx="2862">
                        <c:v>1131</c:v>
                      </c:pt>
                      <c:pt idx="2863">
                        <c:v>1130</c:v>
                      </c:pt>
                      <c:pt idx="2864">
                        <c:v>1129</c:v>
                      </c:pt>
                      <c:pt idx="2865">
                        <c:v>1128</c:v>
                      </c:pt>
                      <c:pt idx="2866">
                        <c:v>1127</c:v>
                      </c:pt>
                      <c:pt idx="2867">
                        <c:v>1126</c:v>
                      </c:pt>
                      <c:pt idx="2868">
                        <c:v>1125</c:v>
                      </c:pt>
                      <c:pt idx="2869">
                        <c:v>1124</c:v>
                      </c:pt>
                      <c:pt idx="2870">
                        <c:v>1123</c:v>
                      </c:pt>
                      <c:pt idx="2871">
                        <c:v>1122</c:v>
                      </c:pt>
                      <c:pt idx="2872">
                        <c:v>1121</c:v>
                      </c:pt>
                      <c:pt idx="2873">
                        <c:v>1120</c:v>
                      </c:pt>
                      <c:pt idx="2874">
                        <c:v>1119</c:v>
                      </c:pt>
                      <c:pt idx="2875">
                        <c:v>1118</c:v>
                      </c:pt>
                      <c:pt idx="2876">
                        <c:v>1117</c:v>
                      </c:pt>
                      <c:pt idx="2877">
                        <c:v>1116</c:v>
                      </c:pt>
                      <c:pt idx="2878">
                        <c:v>1115</c:v>
                      </c:pt>
                      <c:pt idx="2879">
                        <c:v>1114</c:v>
                      </c:pt>
                      <c:pt idx="2880">
                        <c:v>1113</c:v>
                      </c:pt>
                      <c:pt idx="2881">
                        <c:v>1112</c:v>
                      </c:pt>
                      <c:pt idx="2882">
                        <c:v>1111</c:v>
                      </c:pt>
                      <c:pt idx="2883">
                        <c:v>1110</c:v>
                      </c:pt>
                      <c:pt idx="2884">
                        <c:v>1109</c:v>
                      </c:pt>
                      <c:pt idx="2885">
                        <c:v>1108</c:v>
                      </c:pt>
                      <c:pt idx="2886">
                        <c:v>1107</c:v>
                      </c:pt>
                      <c:pt idx="2887">
                        <c:v>1106</c:v>
                      </c:pt>
                      <c:pt idx="2888">
                        <c:v>1105</c:v>
                      </c:pt>
                      <c:pt idx="2889">
                        <c:v>1104</c:v>
                      </c:pt>
                      <c:pt idx="2890">
                        <c:v>1103</c:v>
                      </c:pt>
                      <c:pt idx="2891">
                        <c:v>1102</c:v>
                      </c:pt>
                      <c:pt idx="2892">
                        <c:v>1101</c:v>
                      </c:pt>
                      <c:pt idx="2893">
                        <c:v>1100</c:v>
                      </c:pt>
                      <c:pt idx="2894">
                        <c:v>1099</c:v>
                      </c:pt>
                      <c:pt idx="2895">
                        <c:v>1098</c:v>
                      </c:pt>
                      <c:pt idx="2896">
                        <c:v>1097</c:v>
                      </c:pt>
                      <c:pt idx="2897">
                        <c:v>1096</c:v>
                      </c:pt>
                      <c:pt idx="2898">
                        <c:v>1095</c:v>
                      </c:pt>
                      <c:pt idx="2899">
                        <c:v>1094</c:v>
                      </c:pt>
                      <c:pt idx="2900">
                        <c:v>1093</c:v>
                      </c:pt>
                      <c:pt idx="2901">
                        <c:v>1092</c:v>
                      </c:pt>
                      <c:pt idx="2902">
                        <c:v>1091</c:v>
                      </c:pt>
                      <c:pt idx="2903">
                        <c:v>1090</c:v>
                      </c:pt>
                      <c:pt idx="2904">
                        <c:v>1089</c:v>
                      </c:pt>
                      <c:pt idx="2905">
                        <c:v>1088</c:v>
                      </c:pt>
                      <c:pt idx="2906">
                        <c:v>1087</c:v>
                      </c:pt>
                      <c:pt idx="2907">
                        <c:v>1086</c:v>
                      </c:pt>
                      <c:pt idx="2908">
                        <c:v>1085</c:v>
                      </c:pt>
                      <c:pt idx="2909">
                        <c:v>1084</c:v>
                      </c:pt>
                      <c:pt idx="2910">
                        <c:v>1083</c:v>
                      </c:pt>
                      <c:pt idx="2911">
                        <c:v>1082</c:v>
                      </c:pt>
                      <c:pt idx="2912">
                        <c:v>1081</c:v>
                      </c:pt>
                      <c:pt idx="2913">
                        <c:v>1080</c:v>
                      </c:pt>
                      <c:pt idx="2914">
                        <c:v>1079</c:v>
                      </c:pt>
                      <c:pt idx="2915">
                        <c:v>1078</c:v>
                      </c:pt>
                      <c:pt idx="2916">
                        <c:v>1077</c:v>
                      </c:pt>
                      <c:pt idx="2917">
                        <c:v>1076</c:v>
                      </c:pt>
                      <c:pt idx="2918">
                        <c:v>1075</c:v>
                      </c:pt>
                      <c:pt idx="2919">
                        <c:v>1074</c:v>
                      </c:pt>
                      <c:pt idx="2920">
                        <c:v>1073</c:v>
                      </c:pt>
                      <c:pt idx="2921">
                        <c:v>1072</c:v>
                      </c:pt>
                      <c:pt idx="2922">
                        <c:v>1071</c:v>
                      </c:pt>
                      <c:pt idx="2923">
                        <c:v>1070</c:v>
                      </c:pt>
                      <c:pt idx="2924">
                        <c:v>1069</c:v>
                      </c:pt>
                      <c:pt idx="2925">
                        <c:v>1068</c:v>
                      </c:pt>
                      <c:pt idx="2926">
                        <c:v>1067</c:v>
                      </c:pt>
                      <c:pt idx="2927">
                        <c:v>1066</c:v>
                      </c:pt>
                      <c:pt idx="2928">
                        <c:v>1065</c:v>
                      </c:pt>
                      <c:pt idx="2929">
                        <c:v>1064</c:v>
                      </c:pt>
                      <c:pt idx="2930">
                        <c:v>1063</c:v>
                      </c:pt>
                      <c:pt idx="2931">
                        <c:v>1062</c:v>
                      </c:pt>
                      <c:pt idx="2932">
                        <c:v>1061</c:v>
                      </c:pt>
                      <c:pt idx="2933">
                        <c:v>1060</c:v>
                      </c:pt>
                      <c:pt idx="2934">
                        <c:v>1059</c:v>
                      </c:pt>
                      <c:pt idx="2935">
                        <c:v>1058</c:v>
                      </c:pt>
                      <c:pt idx="2936">
                        <c:v>1057</c:v>
                      </c:pt>
                      <c:pt idx="2937">
                        <c:v>1056</c:v>
                      </c:pt>
                      <c:pt idx="2938">
                        <c:v>1055</c:v>
                      </c:pt>
                      <c:pt idx="2939">
                        <c:v>1054</c:v>
                      </c:pt>
                      <c:pt idx="2940">
                        <c:v>1053</c:v>
                      </c:pt>
                      <c:pt idx="2941">
                        <c:v>1052</c:v>
                      </c:pt>
                      <c:pt idx="2942">
                        <c:v>1051</c:v>
                      </c:pt>
                      <c:pt idx="2943">
                        <c:v>1050</c:v>
                      </c:pt>
                      <c:pt idx="2944">
                        <c:v>1049</c:v>
                      </c:pt>
                      <c:pt idx="2945">
                        <c:v>1048</c:v>
                      </c:pt>
                      <c:pt idx="2946">
                        <c:v>1047</c:v>
                      </c:pt>
                      <c:pt idx="2947">
                        <c:v>1046</c:v>
                      </c:pt>
                      <c:pt idx="2948">
                        <c:v>1045</c:v>
                      </c:pt>
                      <c:pt idx="2949">
                        <c:v>1044</c:v>
                      </c:pt>
                      <c:pt idx="2950">
                        <c:v>1043</c:v>
                      </c:pt>
                      <c:pt idx="2951">
                        <c:v>1042</c:v>
                      </c:pt>
                      <c:pt idx="2952">
                        <c:v>1041</c:v>
                      </c:pt>
                      <c:pt idx="2953">
                        <c:v>1040</c:v>
                      </c:pt>
                      <c:pt idx="2954">
                        <c:v>1039</c:v>
                      </c:pt>
                      <c:pt idx="2955">
                        <c:v>1038</c:v>
                      </c:pt>
                      <c:pt idx="2956">
                        <c:v>1037</c:v>
                      </c:pt>
                      <c:pt idx="2957">
                        <c:v>1036</c:v>
                      </c:pt>
                      <c:pt idx="2958">
                        <c:v>1035</c:v>
                      </c:pt>
                      <c:pt idx="2959">
                        <c:v>1034</c:v>
                      </c:pt>
                      <c:pt idx="2960">
                        <c:v>1033</c:v>
                      </c:pt>
                      <c:pt idx="2961">
                        <c:v>1032</c:v>
                      </c:pt>
                      <c:pt idx="2962">
                        <c:v>1031</c:v>
                      </c:pt>
                      <c:pt idx="2963">
                        <c:v>1030</c:v>
                      </c:pt>
                      <c:pt idx="2964">
                        <c:v>1029</c:v>
                      </c:pt>
                      <c:pt idx="2965">
                        <c:v>1028</c:v>
                      </c:pt>
                      <c:pt idx="2966">
                        <c:v>1027</c:v>
                      </c:pt>
                      <c:pt idx="2967">
                        <c:v>1026</c:v>
                      </c:pt>
                      <c:pt idx="2968">
                        <c:v>1025</c:v>
                      </c:pt>
                      <c:pt idx="2969">
                        <c:v>1024</c:v>
                      </c:pt>
                      <c:pt idx="2970">
                        <c:v>1023</c:v>
                      </c:pt>
                      <c:pt idx="2971">
                        <c:v>1022</c:v>
                      </c:pt>
                      <c:pt idx="2972">
                        <c:v>1021</c:v>
                      </c:pt>
                      <c:pt idx="2973">
                        <c:v>1020</c:v>
                      </c:pt>
                      <c:pt idx="2974">
                        <c:v>1019</c:v>
                      </c:pt>
                      <c:pt idx="2975">
                        <c:v>1018</c:v>
                      </c:pt>
                      <c:pt idx="2976">
                        <c:v>1017</c:v>
                      </c:pt>
                      <c:pt idx="2977">
                        <c:v>1016</c:v>
                      </c:pt>
                      <c:pt idx="2978">
                        <c:v>1015</c:v>
                      </c:pt>
                      <c:pt idx="2979">
                        <c:v>1014</c:v>
                      </c:pt>
                      <c:pt idx="2980">
                        <c:v>1013</c:v>
                      </c:pt>
                      <c:pt idx="2981">
                        <c:v>1012</c:v>
                      </c:pt>
                      <c:pt idx="2982">
                        <c:v>1011</c:v>
                      </c:pt>
                      <c:pt idx="2983">
                        <c:v>1010</c:v>
                      </c:pt>
                      <c:pt idx="2984">
                        <c:v>1009</c:v>
                      </c:pt>
                      <c:pt idx="2985">
                        <c:v>1008</c:v>
                      </c:pt>
                      <c:pt idx="2986">
                        <c:v>1007</c:v>
                      </c:pt>
                      <c:pt idx="2987">
                        <c:v>1006</c:v>
                      </c:pt>
                      <c:pt idx="2988">
                        <c:v>1005</c:v>
                      </c:pt>
                      <c:pt idx="2989">
                        <c:v>1004</c:v>
                      </c:pt>
                      <c:pt idx="2990">
                        <c:v>1003</c:v>
                      </c:pt>
                      <c:pt idx="2991">
                        <c:v>1002</c:v>
                      </c:pt>
                      <c:pt idx="2992">
                        <c:v>1001</c:v>
                      </c:pt>
                      <c:pt idx="2993">
                        <c:v>1000</c:v>
                      </c:pt>
                      <c:pt idx="2994">
                        <c:v>999</c:v>
                      </c:pt>
                      <c:pt idx="2995">
                        <c:v>998</c:v>
                      </c:pt>
                      <c:pt idx="2996">
                        <c:v>997</c:v>
                      </c:pt>
                      <c:pt idx="2997">
                        <c:v>996</c:v>
                      </c:pt>
                      <c:pt idx="2998">
                        <c:v>995</c:v>
                      </c:pt>
                      <c:pt idx="2999">
                        <c:v>994</c:v>
                      </c:pt>
                      <c:pt idx="3000">
                        <c:v>993</c:v>
                      </c:pt>
                      <c:pt idx="3001">
                        <c:v>992</c:v>
                      </c:pt>
                      <c:pt idx="3002">
                        <c:v>991</c:v>
                      </c:pt>
                      <c:pt idx="3003">
                        <c:v>990</c:v>
                      </c:pt>
                      <c:pt idx="3004">
                        <c:v>989</c:v>
                      </c:pt>
                      <c:pt idx="3005">
                        <c:v>988</c:v>
                      </c:pt>
                      <c:pt idx="3006">
                        <c:v>987</c:v>
                      </c:pt>
                      <c:pt idx="3007">
                        <c:v>986</c:v>
                      </c:pt>
                      <c:pt idx="3008">
                        <c:v>985</c:v>
                      </c:pt>
                      <c:pt idx="3009">
                        <c:v>984</c:v>
                      </c:pt>
                      <c:pt idx="3010">
                        <c:v>983</c:v>
                      </c:pt>
                      <c:pt idx="3011">
                        <c:v>982</c:v>
                      </c:pt>
                      <c:pt idx="3012">
                        <c:v>981</c:v>
                      </c:pt>
                      <c:pt idx="3013">
                        <c:v>980</c:v>
                      </c:pt>
                      <c:pt idx="3014">
                        <c:v>979</c:v>
                      </c:pt>
                      <c:pt idx="3015">
                        <c:v>978</c:v>
                      </c:pt>
                      <c:pt idx="3016">
                        <c:v>977</c:v>
                      </c:pt>
                      <c:pt idx="3017">
                        <c:v>976</c:v>
                      </c:pt>
                      <c:pt idx="3018">
                        <c:v>975</c:v>
                      </c:pt>
                      <c:pt idx="3019">
                        <c:v>974</c:v>
                      </c:pt>
                      <c:pt idx="3020">
                        <c:v>973</c:v>
                      </c:pt>
                      <c:pt idx="3021">
                        <c:v>972</c:v>
                      </c:pt>
                      <c:pt idx="3022">
                        <c:v>971</c:v>
                      </c:pt>
                      <c:pt idx="3023">
                        <c:v>970</c:v>
                      </c:pt>
                      <c:pt idx="3024">
                        <c:v>969</c:v>
                      </c:pt>
                      <c:pt idx="3025">
                        <c:v>968</c:v>
                      </c:pt>
                      <c:pt idx="3026">
                        <c:v>967</c:v>
                      </c:pt>
                      <c:pt idx="3027">
                        <c:v>966</c:v>
                      </c:pt>
                      <c:pt idx="3028">
                        <c:v>965</c:v>
                      </c:pt>
                      <c:pt idx="3029">
                        <c:v>964</c:v>
                      </c:pt>
                      <c:pt idx="3030">
                        <c:v>963</c:v>
                      </c:pt>
                      <c:pt idx="3031">
                        <c:v>962</c:v>
                      </c:pt>
                      <c:pt idx="3032">
                        <c:v>961</c:v>
                      </c:pt>
                      <c:pt idx="3033">
                        <c:v>960</c:v>
                      </c:pt>
                      <c:pt idx="3034">
                        <c:v>959</c:v>
                      </c:pt>
                      <c:pt idx="3035">
                        <c:v>958</c:v>
                      </c:pt>
                      <c:pt idx="3036">
                        <c:v>957</c:v>
                      </c:pt>
                      <c:pt idx="3037">
                        <c:v>956</c:v>
                      </c:pt>
                      <c:pt idx="3038">
                        <c:v>955</c:v>
                      </c:pt>
                      <c:pt idx="3039">
                        <c:v>954</c:v>
                      </c:pt>
                      <c:pt idx="3040">
                        <c:v>953</c:v>
                      </c:pt>
                      <c:pt idx="3041">
                        <c:v>952</c:v>
                      </c:pt>
                      <c:pt idx="3042">
                        <c:v>951</c:v>
                      </c:pt>
                      <c:pt idx="3043">
                        <c:v>950</c:v>
                      </c:pt>
                      <c:pt idx="3044">
                        <c:v>949</c:v>
                      </c:pt>
                      <c:pt idx="3045">
                        <c:v>948</c:v>
                      </c:pt>
                      <c:pt idx="3046">
                        <c:v>947</c:v>
                      </c:pt>
                      <c:pt idx="3047">
                        <c:v>946</c:v>
                      </c:pt>
                      <c:pt idx="3048">
                        <c:v>945</c:v>
                      </c:pt>
                      <c:pt idx="3049">
                        <c:v>944</c:v>
                      </c:pt>
                      <c:pt idx="3050">
                        <c:v>943</c:v>
                      </c:pt>
                      <c:pt idx="3051">
                        <c:v>942</c:v>
                      </c:pt>
                      <c:pt idx="3052">
                        <c:v>941</c:v>
                      </c:pt>
                      <c:pt idx="3053">
                        <c:v>940</c:v>
                      </c:pt>
                      <c:pt idx="3054">
                        <c:v>939</c:v>
                      </c:pt>
                      <c:pt idx="3055">
                        <c:v>938</c:v>
                      </c:pt>
                      <c:pt idx="3056">
                        <c:v>937</c:v>
                      </c:pt>
                      <c:pt idx="3057">
                        <c:v>936</c:v>
                      </c:pt>
                      <c:pt idx="3058">
                        <c:v>935</c:v>
                      </c:pt>
                      <c:pt idx="3059">
                        <c:v>934</c:v>
                      </c:pt>
                      <c:pt idx="3060">
                        <c:v>933</c:v>
                      </c:pt>
                      <c:pt idx="3061">
                        <c:v>932</c:v>
                      </c:pt>
                      <c:pt idx="3062">
                        <c:v>931</c:v>
                      </c:pt>
                      <c:pt idx="3063">
                        <c:v>930</c:v>
                      </c:pt>
                      <c:pt idx="3064">
                        <c:v>929</c:v>
                      </c:pt>
                      <c:pt idx="3065">
                        <c:v>928</c:v>
                      </c:pt>
                      <c:pt idx="3066">
                        <c:v>927</c:v>
                      </c:pt>
                      <c:pt idx="3067">
                        <c:v>926</c:v>
                      </c:pt>
                      <c:pt idx="3068">
                        <c:v>925</c:v>
                      </c:pt>
                      <c:pt idx="3069">
                        <c:v>924</c:v>
                      </c:pt>
                      <c:pt idx="3070">
                        <c:v>923</c:v>
                      </c:pt>
                      <c:pt idx="3071">
                        <c:v>922</c:v>
                      </c:pt>
                      <c:pt idx="3072">
                        <c:v>921</c:v>
                      </c:pt>
                      <c:pt idx="3073">
                        <c:v>920</c:v>
                      </c:pt>
                      <c:pt idx="3074">
                        <c:v>919</c:v>
                      </c:pt>
                      <c:pt idx="3075">
                        <c:v>918</c:v>
                      </c:pt>
                      <c:pt idx="3076">
                        <c:v>917</c:v>
                      </c:pt>
                      <c:pt idx="3077">
                        <c:v>916</c:v>
                      </c:pt>
                      <c:pt idx="3078">
                        <c:v>915</c:v>
                      </c:pt>
                      <c:pt idx="3079">
                        <c:v>914</c:v>
                      </c:pt>
                      <c:pt idx="3080">
                        <c:v>913</c:v>
                      </c:pt>
                      <c:pt idx="3081">
                        <c:v>912</c:v>
                      </c:pt>
                      <c:pt idx="3082">
                        <c:v>911</c:v>
                      </c:pt>
                      <c:pt idx="3083">
                        <c:v>910</c:v>
                      </c:pt>
                      <c:pt idx="3084">
                        <c:v>909</c:v>
                      </c:pt>
                      <c:pt idx="3085">
                        <c:v>908</c:v>
                      </c:pt>
                      <c:pt idx="3086">
                        <c:v>907</c:v>
                      </c:pt>
                      <c:pt idx="3087">
                        <c:v>906</c:v>
                      </c:pt>
                      <c:pt idx="3088">
                        <c:v>905</c:v>
                      </c:pt>
                      <c:pt idx="3089">
                        <c:v>904</c:v>
                      </c:pt>
                      <c:pt idx="3090">
                        <c:v>903</c:v>
                      </c:pt>
                      <c:pt idx="3091">
                        <c:v>902</c:v>
                      </c:pt>
                      <c:pt idx="3092">
                        <c:v>901</c:v>
                      </c:pt>
                      <c:pt idx="3093">
                        <c:v>900</c:v>
                      </c:pt>
                      <c:pt idx="3094">
                        <c:v>899</c:v>
                      </c:pt>
                      <c:pt idx="3095">
                        <c:v>898</c:v>
                      </c:pt>
                      <c:pt idx="3096">
                        <c:v>897</c:v>
                      </c:pt>
                      <c:pt idx="3097">
                        <c:v>896</c:v>
                      </c:pt>
                      <c:pt idx="3098">
                        <c:v>895</c:v>
                      </c:pt>
                      <c:pt idx="3099">
                        <c:v>894</c:v>
                      </c:pt>
                      <c:pt idx="3100">
                        <c:v>893</c:v>
                      </c:pt>
                      <c:pt idx="3101">
                        <c:v>892</c:v>
                      </c:pt>
                      <c:pt idx="3102">
                        <c:v>891</c:v>
                      </c:pt>
                      <c:pt idx="3103">
                        <c:v>890</c:v>
                      </c:pt>
                      <c:pt idx="3104">
                        <c:v>889</c:v>
                      </c:pt>
                      <c:pt idx="3105">
                        <c:v>888</c:v>
                      </c:pt>
                      <c:pt idx="3106">
                        <c:v>887</c:v>
                      </c:pt>
                      <c:pt idx="3107">
                        <c:v>886</c:v>
                      </c:pt>
                      <c:pt idx="3108">
                        <c:v>885</c:v>
                      </c:pt>
                      <c:pt idx="3109">
                        <c:v>884</c:v>
                      </c:pt>
                      <c:pt idx="3110">
                        <c:v>883</c:v>
                      </c:pt>
                      <c:pt idx="3111">
                        <c:v>882</c:v>
                      </c:pt>
                      <c:pt idx="3112">
                        <c:v>881</c:v>
                      </c:pt>
                      <c:pt idx="3113">
                        <c:v>880</c:v>
                      </c:pt>
                      <c:pt idx="3114">
                        <c:v>879</c:v>
                      </c:pt>
                      <c:pt idx="3115">
                        <c:v>878</c:v>
                      </c:pt>
                      <c:pt idx="3116">
                        <c:v>877</c:v>
                      </c:pt>
                      <c:pt idx="3117">
                        <c:v>876</c:v>
                      </c:pt>
                      <c:pt idx="3118">
                        <c:v>875</c:v>
                      </c:pt>
                      <c:pt idx="3119">
                        <c:v>874</c:v>
                      </c:pt>
                      <c:pt idx="3120">
                        <c:v>873</c:v>
                      </c:pt>
                      <c:pt idx="3121">
                        <c:v>872</c:v>
                      </c:pt>
                      <c:pt idx="3122">
                        <c:v>871</c:v>
                      </c:pt>
                      <c:pt idx="3123">
                        <c:v>870</c:v>
                      </c:pt>
                      <c:pt idx="3124">
                        <c:v>869</c:v>
                      </c:pt>
                      <c:pt idx="3125">
                        <c:v>868</c:v>
                      </c:pt>
                      <c:pt idx="3126">
                        <c:v>867</c:v>
                      </c:pt>
                      <c:pt idx="3127">
                        <c:v>866</c:v>
                      </c:pt>
                      <c:pt idx="3128">
                        <c:v>865</c:v>
                      </c:pt>
                      <c:pt idx="3129">
                        <c:v>864</c:v>
                      </c:pt>
                      <c:pt idx="3130">
                        <c:v>863</c:v>
                      </c:pt>
                      <c:pt idx="3131">
                        <c:v>862</c:v>
                      </c:pt>
                      <c:pt idx="3132">
                        <c:v>861</c:v>
                      </c:pt>
                      <c:pt idx="3133">
                        <c:v>860</c:v>
                      </c:pt>
                      <c:pt idx="3134">
                        <c:v>859</c:v>
                      </c:pt>
                      <c:pt idx="3135">
                        <c:v>858</c:v>
                      </c:pt>
                      <c:pt idx="3136">
                        <c:v>857</c:v>
                      </c:pt>
                      <c:pt idx="3137">
                        <c:v>856</c:v>
                      </c:pt>
                      <c:pt idx="3138">
                        <c:v>855</c:v>
                      </c:pt>
                      <c:pt idx="3139">
                        <c:v>854</c:v>
                      </c:pt>
                      <c:pt idx="3140">
                        <c:v>853</c:v>
                      </c:pt>
                      <c:pt idx="3141">
                        <c:v>852</c:v>
                      </c:pt>
                      <c:pt idx="3142">
                        <c:v>851</c:v>
                      </c:pt>
                      <c:pt idx="3143">
                        <c:v>850</c:v>
                      </c:pt>
                      <c:pt idx="3144">
                        <c:v>849</c:v>
                      </c:pt>
                      <c:pt idx="3145">
                        <c:v>848</c:v>
                      </c:pt>
                      <c:pt idx="3146">
                        <c:v>847</c:v>
                      </c:pt>
                      <c:pt idx="3147">
                        <c:v>846</c:v>
                      </c:pt>
                      <c:pt idx="3148">
                        <c:v>845</c:v>
                      </c:pt>
                      <c:pt idx="3149">
                        <c:v>844</c:v>
                      </c:pt>
                      <c:pt idx="3150">
                        <c:v>843</c:v>
                      </c:pt>
                      <c:pt idx="3151">
                        <c:v>842</c:v>
                      </c:pt>
                      <c:pt idx="3152">
                        <c:v>841</c:v>
                      </c:pt>
                      <c:pt idx="3153">
                        <c:v>840</c:v>
                      </c:pt>
                      <c:pt idx="3154">
                        <c:v>839</c:v>
                      </c:pt>
                      <c:pt idx="3155">
                        <c:v>838</c:v>
                      </c:pt>
                      <c:pt idx="3156">
                        <c:v>837</c:v>
                      </c:pt>
                      <c:pt idx="3157">
                        <c:v>836</c:v>
                      </c:pt>
                      <c:pt idx="3158">
                        <c:v>835</c:v>
                      </c:pt>
                      <c:pt idx="3159">
                        <c:v>834</c:v>
                      </c:pt>
                      <c:pt idx="3160">
                        <c:v>833</c:v>
                      </c:pt>
                      <c:pt idx="3161">
                        <c:v>832</c:v>
                      </c:pt>
                      <c:pt idx="3162">
                        <c:v>831</c:v>
                      </c:pt>
                      <c:pt idx="3163">
                        <c:v>830</c:v>
                      </c:pt>
                      <c:pt idx="3164">
                        <c:v>829</c:v>
                      </c:pt>
                      <c:pt idx="3165">
                        <c:v>828</c:v>
                      </c:pt>
                      <c:pt idx="3166">
                        <c:v>827</c:v>
                      </c:pt>
                      <c:pt idx="3167">
                        <c:v>826</c:v>
                      </c:pt>
                      <c:pt idx="3168">
                        <c:v>825</c:v>
                      </c:pt>
                      <c:pt idx="3169">
                        <c:v>824</c:v>
                      </c:pt>
                      <c:pt idx="3170">
                        <c:v>823</c:v>
                      </c:pt>
                      <c:pt idx="3171">
                        <c:v>822</c:v>
                      </c:pt>
                      <c:pt idx="3172">
                        <c:v>821</c:v>
                      </c:pt>
                      <c:pt idx="3173">
                        <c:v>820</c:v>
                      </c:pt>
                      <c:pt idx="3174">
                        <c:v>819</c:v>
                      </c:pt>
                      <c:pt idx="3175">
                        <c:v>818</c:v>
                      </c:pt>
                      <c:pt idx="3176">
                        <c:v>817</c:v>
                      </c:pt>
                      <c:pt idx="3177">
                        <c:v>816</c:v>
                      </c:pt>
                      <c:pt idx="3178">
                        <c:v>815</c:v>
                      </c:pt>
                      <c:pt idx="3179">
                        <c:v>814</c:v>
                      </c:pt>
                      <c:pt idx="3180">
                        <c:v>813</c:v>
                      </c:pt>
                      <c:pt idx="3181">
                        <c:v>812</c:v>
                      </c:pt>
                      <c:pt idx="3182">
                        <c:v>811</c:v>
                      </c:pt>
                      <c:pt idx="3183">
                        <c:v>810</c:v>
                      </c:pt>
                      <c:pt idx="3184">
                        <c:v>809</c:v>
                      </c:pt>
                      <c:pt idx="3185">
                        <c:v>808</c:v>
                      </c:pt>
                      <c:pt idx="3186">
                        <c:v>807</c:v>
                      </c:pt>
                      <c:pt idx="3187">
                        <c:v>806</c:v>
                      </c:pt>
                      <c:pt idx="3188">
                        <c:v>805</c:v>
                      </c:pt>
                      <c:pt idx="3189">
                        <c:v>804</c:v>
                      </c:pt>
                      <c:pt idx="3190">
                        <c:v>803</c:v>
                      </c:pt>
                      <c:pt idx="3191">
                        <c:v>802</c:v>
                      </c:pt>
                      <c:pt idx="3192">
                        <c:v>801</c:v>
                      </c:pt>
                      <c:pt idx="3193">
                        <c:v>800</c:v>
                      </c:pt>
                      <c:pt idx="3194">
                        <c:v>799</c:v>
                      </c:pt>
                      <c:pt idx="3195">
                        <c:v>798</c:v>
                      </c:pt>
                      <c:pt idx="3196">
                        <c:v>797</c:v>
                      </c:pt>
                      <c:pt idx="3197">
                        <c:v>796</c:v>
                      </c:pt>
                      <c:pt idx="3198">
                        <c:v>795</c:v>
                      </c:pt>
                      <c:pt idx="3199">
                        <c:v>794</c:v>
                      </c:pt>
                      <c:pt idx="3200">
                        <c:v>793</c:v>
                      </c:pt>
                      <c:pt idx="3201">
                        <c:v>792</c:v>
                      </c:pt>
                      <c:pt idx="3202">
                        <c:v>791</c:v>
                      </c:pt>
                      <c:pt idx="3203">
                        <c:v>790</c:v>
                      </c:pt>
                      <c:pt idx="3204">
                        <c:v>789</c:v>
                      </c:pt>
                      <c:pt idx="3205">
                        <c:v>788</c:v>
                      </c:pt>
                      <c:pt idx="3206">
                        <c:v>787</c:v>
                      </c:pt>
                      <c:pt idx="3207">
                        <c:v>786</c:v>
                      </c:pt>
                      <c:pt idx="3208">
                        <c:v>785</c:v>
                      </c:pt>
                      <c:pt idx="3209">
                        <c:v>784</c:v>
                      </c:pt>
                      <c:pt idx="3210">
                        <c:v>783</c:v>
                      </c:pt>
                      <c:pt idx="3211">
                        <c:v>782</c:v>
                      </c:pt>
                      <c:pt idx="3212">
                        <c:v>781</c:v>
                      </c:pt>
                      <c:pt idx="3213">
                        <c:v>780</c:v>
                      </c:pt>
                      <c:pt idx="3214">
                        <c:v>779</c:v>
                      </c:pt>
                      <c:pt idx="3215">
                        <c:v>778</c:v>
                      </c:pt>
                      <c:pt idx="3216">
                        <c:v>777</c:v>
                      </c:pt>
                      <c:pt idx="3217">
                        <c:v>776</c:v>
                      </c:pt>
                      <c:pt idx="3218">
                        <c:v>775</c:v>
                      </c:pt>
                      <c:pt idx="3219">
                        <c:v>774</c:v>
                      </c:pt>
                      <c:pt idx="3220">
                        <c:v>773</c:v>
                      </c:pt>
                      <c:pt idx="3221">
                        <c:v>772</c:v>
                      </c:pt>
                      <c:pt idx="3222">
                        <c:v>771</c:v>
                      </c:pt>
                      <c:pt idx="3223">
                        <c:v>770</c:v>
                      </c:pt>
                      <c:pt idx="3224">
                        <c:v>769</c:v>
                      </c:pt>
                      <c:pt idx="3225">
                        <c:v>768</c:v>
                      </c:pt>
                      <c:pt idx="3226">
                        <c:v>767</c:v>
                      </c:pt>
                      <c:pt idx="3227">
                        <c:v>766</c:v>
                      </c:pt>
                      <c:pt idx="3228">
                        <c:v>765</c:v>
                      </c:pt>
                      <c:pt idx="3229">
                        <c:v>764</c:v>
                      </c:pt>
                      <c:pt idx="3230">
                        <c:v>763</c:v>
                      </c:pt>
                      <c:pt idx="3231">
                        <c:v>762</c:v>
                      </c:pt>
                      <c:pt idx="3232">
                        <c:v>761</c:v>
                      </c:pt>
                      <c:pt idx="3233">
                        <c:v>760</c:v>
                      </c:pt>
                      <c:pt idx="3234">
                        <c:v>759</c:v>
                      </c:pt>
                      <c:pt idx="3235">
                        <c:v>758</c:v>
                      </c:pt>
                      <c:pt idx="3236">
                        <c:v>757</c:v>
                      </c:pt>
                      <c:pt idx="3237">
                        <c:v>756</c:v>
                      </c:pt>
                      <c:pt idx="3238">
                        <c:v>755</c:v>
                      </c:pt>
                      <c:pt idx="3239">
                        <c:v>754</c:v>
                      </c:pt>
                      <c:pt idx="3240">
                        <c:v>753</c:v>
                      </c:pt>
                      <c:pt idx="3241">
                        <c:v>752</c:v>
                      </c:pt>
                      <c:pt idx="3242">
                        <c:v>751</c:v>
                      </c:pt>
                      <c:pt idx="3243">
                        <c:v>750</c:v>
                      </c:pt>
                      <c:pt idx="3244">
                        <c:v>749</c:v>
                      </c:pt>
                      <c:pt idx="3245">
                        <c:v>748</c:v>
                      </c:pt>
                      <c:pt idx="3246">
                        <c:v>747</c:v>
                      </c:pt>
                      <c:pt idx="3247">
                        <c:v>746</c:v>
                      </c:pt>
                      <c:pt idx="3248">
                        <c:v>745</c:v>
                      </c:pt>
                      <c:pt idx="3249">
                        <c:v>744</c:v>
                      </c:pt>
                      <c:pt idx="3250">
                        <c:v>743</c:v>
                      </c:pt>
                    </c:numCache>
                  </c:numRef>
                </c:xVal>
                <c:y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Data!$T$3:$T$3453</c15:sqref>
                        </c15:formulaRef>
                      </c:ext>
                    </c:extLst>
                    <c:numCache>
                      <c:formatCode>General</c:formatCode>
                      <c:ptCount val="3451"/>
                      <c:pt idx="0">
                        <c:v>4.3352601156069398E-2</c:v>
                      </c:pt>
                      <c:pt idx="1">
                        <c:v>4.2774566473988397E-2</c:v>
                      </c:pt>
                      <c:pt idx="2">
                        <c:v>4.2774566473988397E-2</c:v>
                      </c:pt>
                      <c:pt idx="3">
                        <c:v>4.2774566473988397E-2</c:v>
                      </c:pt>
                      <c:pt idx="4">
                        <c:v>4.2774566473988397E-2</c:v>
                      </c:pt>
                      <c:pt idx="5">
                        <c:v>4.3352601156069398E-2</c:v>
                      </c:pt>
                      <c:pt idx="6">
                        <c:v>4.3352601156069398E-2</c:v>
                      </c:pt>
                      <c:pt idx="7">
                        <c:v>4.3352601156069398E-2</c:v>
                      </c:pt>
                      <c:pt idx="8">
                        <c:v>4.3352601156069398E-2</c:v>
                      </c:pt>
                      <c:pt idx="9">
                        <c:v>4.3352601156069398E-2</c:v>
                      </c:pt>
                      <c:pt idx="10">
                        <c:v>4.3352601156069398E-2</c:v>
                      </c:pt>
                      <c:pt idx="11">
                        <c:v>4.3352601156069398E-2</c:v>
                      </c:pt>
                      <c:pt idx="12">
                        <c:v>4.3352601156069398E-2</c:v>
                      </c:pt>
                      <c:pt idx="13">
                        <c:v>4.3352601156069398E-2</c:v>
                      </c:pt>
                      <c:pt idx="14">
                        <c:v>4.3352601156069398E-2</c:v>
                      </c:pt>
                      <c:pt idx="15">
                        <c:v>4.3352601156069398E-2</c:v>
                      </c:pt>
                      <c:pt idx="16">
                        <c:v>4.3352601156069398E-2</c:v>
                      </c:pt>
                      <c:pt idx="17">
                        <c:v>4.3352601156069398E-2</c:v>
                      </c:pt>
                      <c:pt idx="18">
                        <c:v>4.3352601156069398E-2</c:v>
                      </c:pt>
                      <c:pt idx="19">
                        <c:v>4.3352601156069398E-2</c:v>
                      </c:pt>
                      <c:pt idx="20">
                        <c:v>4.3352601156069398E-2</c:v>
                      </c:pt>
                      <c:pt idx="21">
                        <c:v>4.3352601156069398E-2</c:v>
                      </c:pt>
                      <c:pt idx="22">
                        <c:v>4.3352601156069398E-2</c:v>
                      </c:pt>
                      <c:pt idx="23">
                        <c:v>4.3352601156069398E-2</c:v>
                      </c:pt>
                      <c:pt idx="24">
                        <c:v>4.3352601156069398E-2</c:v>
                      </c:pt>
                      <c:pt idx="25">
                        <c:v>4.3352601156069398E-2</c:v>
                      </c:pt>
                      <c:pt idx="26">
                        <c:v>4.2774566473988397E-2</c:v>
                      </c:pt>
                      <c:pt idx="27">
                        <c:v>4.2774566473988397E-2</c:v>
                      </c:pt>
                      <c:pt idx="28">
                        <c:v>4.2774566473988397E-2</c:v>
                      </c:pt>
                      <c:pt idx="29">
                        <c:v>4.2774566473988397E-2</c:v>
                      </c:pt>
                      <c:pt idx="30">
                        <c:v>4.2774566473988397E-2</c:v>
                      </c:pt>
                      <c:pt idx="31">
                        <c:v>4.2774566473988397E-2</c:v>
                      </c:pt>
                      <c:pt idx="32">
                        <c:v>4.2774566473988397E-2</c:v>
                      </c:pt>
                      <c:pt idx="33">
                        <c:v>4.2774566473988397E-2</c:v>
                      </c:pt>
                      <c:pt idx="34">
                        <c:v>4.3352601156069398E-2</c:v>
                      </c:pt>
                      <c:pt idx="35">
                        <c:v>4.3352601156069398E-2</c:v>
                      </c:pt>
                      <c:pt idx="36">
                        <c:v>4.3352601156069398E-2</c:v>
                      </c:pt>
                      <c:pt idx="37">
                        <c:v>4.3352601156069398E-2</c:v>
                      </c:pt>
                      <c:pt idx="38">
                        <c:v>4.3352601156069398E-2</c:v>
                      </c:pt>
                      <c:pt idx="39">
                        <c:v>4.2774566473988397E-2</c:v>
                      </c:pt>
                      <c:pt idx="40">
                        <c:v>4.2774566473988397E-2</c:v>
                      </c:pt>
                      <c:pt idx="41">
                        <c:v>4.2774566473988397E-2</c:v>
                      </c:pt>
                      <c:pt idx="42">
                        <c:v>4.2774566473988397E-2</c:v>
                      </c:pt>
                      <c:pt idx="43">
                        <c:v>4.2774566473988397E-2</c:v>
                      </c:pt>
                      <c:pt idx="44">
                        <c:v>4.2774566473988397E-2</c:v>
                      </c:pt>
                      <c:pt idx="45">
                        <c:v>4.2774566473988397E-2</c:v>
                      </c:pt>
                      <c:pt idx="46">
                        <c:v>4.2774566473988397E-2</c:v>
                      </c:pt>
                      <c:pt idx="47">
                        <c:v>4.2774566473988397E-2</c:v>
                      </c:pt>
                      <c:pt idx="48">
                        <c:v>4.2774566473988397E-2</c:v>
                      </c:pt>
                      <c:pt idx="49">
                        <c:v>4.2774566473988397E-2</c:v>
                      </c:pt>
                      <c:pt idx="50">
                        <c:v>4.2774566473988397E-2</c:v>
                      </c:pt>
                      <c:pt idx="51">
                        <c:v>4.2774566473988397E-2</c:v>
                      </c:pt>
                      <c:pt idx="52">
                        <c:v>4.2774566473988397E-2</c:v>
                      </c:pt>
                      <c:pt idx="53">
                        <c:v>4.2774566473988397E-2</c:v>
                      </c:pt>
                      <c:pt idx="54">
                        <c:v>4.2774566473988397E-2</c:v>
                      </c:pt>
                      <c:pt idx="55">
                        <c:v>4.2774566473988397E-2</c:v>
                      </c:pt>
                      <c:pt idx="56">
                        <c:v>4.2774566473988397E-2</c:v>
                      </c:pt>
                      <c:pt idx="57">
                        <c:v>4.2774566473988397E-2</c:v>
                      </c:pt>
                      <c:pt idx="58">
                        <c:v>4.2774566473988397E-2</c:v>
                      </c:pt>
                      <c:pt idx="59">
                        <c:v>4.2774566473988397E-2</c:v>
                      </c:pt>
                      <c:pt idx="60">
                        <c:v>4.2774566473988397E-2</c:v>
                      </c:pt>
                      <c:pt idx="61">
                        <c:v>4.2774566473988397E-2</c:v>
                      </c:pt>
                      <c:pt idx="62">
                        <c:v>4.2774566473988397E-2</c:v>
                      </c:pt>
                      <c:pt idx="63">
                        <c:v>4.2774566473988397E-2</c:v>
                      </c:pt>
                      <c:pt idx="64">
                        <c:v>4.2774566473988397E-2</c:v>
                      </c:pt>
                      <c:pt idx="65">
                        <c:v>4.2774566473988397E-2</c:v>
                      </c:pt>
                      <c:pt idx="66">
                        <c:v>4.2774566473988397E-2</c:v>
                      </c:pt>
                      <c:pt idx="67">
                        <c:v>4.2774566473988397E-2</c:v>
                      </c:pt>
                      <c:pt idx="68">
                        <c:v>4.2774566473988397E-2</c:v>
                      </c:pt>
                      <c:pt idx="69">
                        <c:v>4.2774566473988397E-2</c:v>
                      </c:pt>
                      <c:pt idx="70">
                        <c:v>4.2774566473988397E-2</c:v>
                      </c:pt>
                      <c:pt idx="71">
                        <c:v>4.2774566473988397E-2</c:v>
                      </c:pt>
                      <c:pt idx="72">
                        <c:v>4.2774566473988397E-2</c:v>
                      </c:pt>
                      <c:pt idx="73">
                        <c:v>4.2774566473988397E-2</c:v>
                      </c:pt>
                      <c:pt idx="74">
                        <c:v>4.2774566473988397E-2</c:v>
                      </c:pt>
                      <c:pt idx="75">
                        <c:v>4.2774566473988397E-2</c:v>
                      </c:pt>
                      <c:pt idx="76">
                        <c:v>4.2774566473988397E-2</c:v>
                      </c:pt>
                      <c:pt idx="77">
                        <c:v>4.2774566473988397E-2</c:v>
                      </c:pt>
                      <c:pt idx="78">
                        <c:v>4.2774566473988397E-2</c:v>
                      </c:pt>
                      <c:pt idx="79">
                        <c:v>4.2774566473988397E-2</c:v>
                      </c:pt>
                      <c:pt idx="80">
                        <c:v>4.2774566473988397E-2</c:v>
                      </c:pt>
                      <c:pt idx="81">
                        <c:v>4.2774566473988397E-2</c:v>
                      </c:pt>
                      <c:pt idx="82">
                        <c:v>4.21965317919075E-2</c:v>
                      </c:pt>
                      <c:pt idx="83">
                        <c:v>4.21965317919075E-2</c:v>
                      </c:pt>
                      <c:pt idx="84">
                        <c:v>4.21965317919075E-2</c:v>
                      </c:pt>
                      <c:pt idx="85">
                        <c:v>4.21965317919075E-2</c:v>
                      </c:pt>
                      <c:pt idx="86">
                        <c:v>4.21965317919075E-2</c:v>
                      </c:pt>
                      <c:pt idx="87">
                        <c:v>4.21965317919075E-2</c:v>
                      </c:pt>
                      <c:pt idx="88">
                        <c:v>4.21965317919075E-2</c:v>
                      </c:pt>
                      <c:pt idx="89">
                        <c:v>4.21965317919075E-2</c:v>
                      </c:pt>
                      <c:pt idx="90">
                        <c:v>4.21965317919075E-2</c:v>
                      </c:pt>
                      <c:pt idx="91">
                        <c:v>4.21965317919075E-2</c:v>
                      </c:pt>
                      <c:pt idx="92">
                        <c:v>4.21965317919075E-2</c:v>
                      </c:pt>
                      <c:pt idx="93">
                        <c:v>4.21965317919075E-2</c:v>
                      </c:pt>
                      <c:pt idx="94">
                        <c:v>4.21965317919075E-2</c:v>
                      </c:pt>
                      <c:pt idx="95">
                        <c:v>4.21965317919075E-2</c:v>
                      </c:pt>
                      <c:pt idx="96">
                        <c:v>4.21965317919075E-2</c:v>
                      </c:pt>
                      <c:pt idx="97">
                        <c:v>4.21965317919075E-2</c:v>
                      </c:pt>
                      <c:pt idx="98">
                        <c:v>4.21965317919075E-2</c:v>
                      </c:pt>
                      <c:pt idx="99">
                        <c:v>4.21965317919075E-2</c:v>
                      </c:pt>
                      <c:pt idx="100">
                        <c:v>4.21965317919075E-2</c:v>
                      </c:pt>
                      <c:pt idx="101">
                        <c:v>4.21965317919075E-2</c:v>
                      </c:pt>
                      <c:pt idx="102">
                        <c:v>4.21965317919075E-2</c:v>
                      </c:pt>
                      <c:pt idx="103">
                        <c:v>4.21965317919075E-2</c:v>
                      </c:pt>
                      <c:pt idx="104">
                        <c:v>4.21965317919075E-2</c:v>
                      </c:pt>
                      <c:pt idx="105">
                        <c:v>4.21965317919075E-2</c:v>
                      </c:pt>
                      <c:pt idx="106">
                        <c:v>4.21965317919075E-2</c:v>
                      </c:pt>
                      <c:pt idx="107">
                        <c:v>4.21965317919075E-2</c:v>
                      </c:pt>
                      <c:pt idx="108">
                        <c:v>4.21965317919075E-2</c:v>
                      </c:pt>
                      <c:pt idx="109">
                        <c:v>4.21965317919075E-2</c:v>
                      </c:pt>
                      <c:pt idx="110">
                        <c:v>4.21965317919075E-2</c:v>
                      </c:pt>
                      <c:pt idx="111">
                        <c:v>4.21965317919075E-2</c:v>
                      </c:pt>
                      <c:pt idx="112">
                        <c:v>4.21965317919075E-2</c:v>
                      </c:pt>
                      <c:pt idx="113">
                        <c:v>4.21965317919075E-2</c:v>
                      </c:pt>
                      <c:pt idx="114">
                        <c:v>4.21965317919075E-2</c:v>
                      </c:pt>
                      <c:pt idx="115">
                        <c:v>4.21965317919075E-2</c:v>
                      </c:pt>
                      <c:pt idx="116">
                        <c:v>4.21965317919075E-2</c:v>
                      </c:pt>
                      <c:pt idx="117">
                        <c:v>4.21965317919075E-2</c:v>
                      </c:pt>
                      <c:pt idx="118">
                        <c:v>4.21965317919075E-2</c:v>
                      </c:pt>
                      <c:pt idx="119">
                        <c:v>4.21965317919075E-2</c:v>
                      </c:pt>
                      <c:pt idx="120">
                        <c:v>4.21965317919075E-2</c:v>
                      </c:pt>
                      <c:pt idx="121">
                        <c:v>4.1618497109826597E-2</c:v>
                      </c:pt>
                      <c:pt idx="122">
                        <c:v>4.1618497109826597E-2</c:v>
                      </c:pt>
                      <c:pt idx="123">
                        <c:v>4.1618497109826597E-2</c:v>
                      </c:pt>
                      <c:pt idx="124">
                        <c:v>4.1618497109826597E-2</c:v>
                      </c:pt>
                      <c:pt idx="125">
                        <c:v>4.21965317919075E-2</c:v>
                      </c:pt>
                      <c:pt idx="126">
                        <c:v>4.1618497109826597E-2</c:v>
                      </c:pt>
                      <c:pt idx="127">
                        <c:v>4.1618497109826597E-2</c:v>
                      </c:pt>
                      <c:pt idx="128">
                        <c:v>4.1618497109826597E-2</c:v>
                      </c:pt>
                      <c:pt idx="129">
                        <c:v>4.1618497109826597E-2</c:v>
                      </c:pt>
                      <c:pt idx="130">
                        <c:v>4.1618497109826597E-2</c:v>
                      </c:pt>
                      <c:pt idx="131">
                        <c:v>4.1618497109826597E-2</c:v>
                      </c:pt>
                      <c:pt idx="132">
                        <c:v>4.1618497109826597E-2</c:v>
                      </c:pt>
                      <c:pt idx="133">
                        <c:v>4.1618497109826597E-2</c:v>
                      </c:pt>
                      <c:pt idx="134">
                        <c:v>4.1618497109826597E-2</c:v>
                      </c:pt>
                      <c:pt idx="135">
                        <c:v>4.1618497109826597E-2</c:v>
                      </c:pt>
                      <c:pt idx="136">
                        <c:v>4.1618497109826597E-2</c:v>
                      </c:pt>
                      <c:pt idx="137">
                        <c:v>4.1618497109826597E-2</c:v>
                      </c:pt>
                      <c:pt idx="138">
                        <c:v>4.1618497109826597E-2</c:v>
                      </c:pt>
                      <c:pt idx="139">
                        <c:v>4.1618497109826597E-2</c:v>
                      </c:pt>
                      <c:pt idx="140">
                        <c:v>4.1618497109826597E-2</c:v>
                      </c:pt>
                      <c:pt idx="141">
                        <c:v>4.1618497109826597E-2</c:v>
                      </c:pt>
                      <c:pt idx="142">
                        <c:v>4.1618497109826597E-2</c:v>
                      </c:pt>
                      <c:pt idx="143">
                        <c:v>4.1618497109826597E-2</c:v>
                      </c:pt>
                      <c:pt idx="144">
                        <c:v>4.1618497109826597E-2</c:v>
                      </c:pt>
                      <c:pt idx="145">
                        <c:v>4.1618497109826597E-2</c:v>
                      </c:pt>
                      <c:pt idx="146">
                        <c:v>4.1618497109826597E-2</c:v>
                      </c:pt>
                      <c:pt idx="147">
                        <c:v>4.1618497109826597E-2</c:v>
                      </c:pt>
                      <c:pt idx="148">
                        <c:v>4.1618497109826597E-2</c:v>
                      </c:pt>
                      <c:pt idx="149">
                        <c:v>4.1618497109826597E-2</c:v>
                      </c:pt>
                      <c:pt idx="150">
                        <c:v>4.1618497109826597E-2</c:v>
                      </c:pt>
                      <c:pt idx="151">
                        <c:v>4.1618497109826597E-2</c:v>
                      </c:pt>
                      <c:pt idx="152">
                        <c:v>4.1618497109826597E-2</c:v>
                      </c:pt>
                      <c:pt idx="153">
                        <c:v>4.1618497109826597E-2</c:v>
                      </c:pt>
                      <c:pt idx="154">
                        <c:v>4.10404624277457E-2</c:v>
                      </c:pt>
                      <c:pt idx="155">
                        <c:v>4.10404624277457E-2</c:v>
                      </c:pt>
                      <c:pt idx="156">
                        <c:v>4.10404624277457E-2</c:v>
                      </c:pt>
                      <c:pt idx="157">
                        <c:v>4.1618497109826597E-2</c:v>
                      </c:pt>
                      <c:pt idx="158">
                        <c:v>4.1618497109826597E-2</c:v>
                      </c:pt>
                      <c:pt idx="159">
                        <c:v>4.1618497109826597E-2</c:v>
                      </c:pt>
                      <c:pt idx="160">
                        <c:v>4.1618497109826597E-2</c:v>
                      </c:pt>
                      <c:pt idx="161">
                        <c:v>4.1618497109826597E-2</c:v>
                      </c:pt>
                      <c:pt idx="162">
                        <c:v>4.1618497109826597E-2</c:v>
                      </c:pt>
                      <c:pt idx="163">
                        <c:v>4.1618497109826597E-2</c:v>
                      </c:pt>
                      <c:pt idx="164">
                        <c:v>4.1618497109826597E-2</c:v>
                      </c:pt>
                      <c:pt idx="165">
                        <c:v>4.10404624277457E-2</c:v>
                      </c:pt>
                      <c:pt idx="166">
                        <c:v>4.10404624277457E-2</c:v>
                      </c:pt>
                      <c:pt idx="167">
                        <c:v>4.10404624277457E-2</c:v>
                      </c:pt>
                      <c:pt idx="168">
                        <c:v>4.10404624277457E-2</c:v>
                      </c:pt>
                      <c:pt idx="169">
                        <c:v>4.10404624277457E-2</c:v>
                      </c:pt>
                      <c:pt idx="170">
                        <c:v>4.10404624277457E-2</c:v>
                      </c:pt>
                      <c:pt idx="171">
                        <c:v>4.1618497109826597E-2</c:v>
                      </c:pt>
                      <c:pt idx="172">
                        <c:v>4.1618497109826597E-2</c:v>
                      </c:pt>
                      <c:pt idx="173">
                        <c:v>4.1618497109826597E-2</c:v>
                      </c:pt>
                      <c:pt idx="174">
                        <c:v>4.10404624277457E-2</c:v>
                      </c:pt>
                      <c:pt idx="175">
                        <c:v>4.10404624277457E-2</c:v>
                      </c:pt>
                      <c:pt idx="176">
                        <c:v>4.10404624277457E-2</c:v>
                      </c:pt>
                      <c:pt idx="177">
                        <c:v>4.10404624277457E-2</c:v>
                      </c:pt>
                      <c:pt idx="178">
                        <c:v>4.1618497109826597E-2</c:v>
                      </c:pt>
                      <c:pt idx="179">
                        <c:v>4.1618497109826597E-2</c:v>
                      </c:pt>
                      <c:pt idx="180">
                        <c:v>4.1618497109826597E-2</c:v>
                      </c:pt>
                      <c:pt idx="181">
                        <c:v>4.1618497109826597E-2</c:v>
                      </c:pt>
                      <c:pt idx="182">
                        <c:v>4.1618497109826597E-2</c:v>
                      </c:pt>
                      <c:pt idx="183">
                        <c:v>4.1618497109826597E-2</c:v>
                      </c:pt>
                      <c:pt idx="184">
                        <c:v>4.1618497109826597E-2</c:v>
                      </c:pt>
                      <c:pt idx="185">
                        <c:v>4.1618497109826597E-2</c:v>
                      </c:pt>
                      <c:pt idx="186">
                        <c:v>4.10404624277457E-2</c:v>
                      </c:pt>
                      <c:pt idx="187">
                        <c:v>4.10404624277457E-2</c:v>
                      </c:pt>
                      <c:pt idx="188">
                        <c:v>4.10404624277457E-2</c:v>
                      </c:pt>
                      <c:pt idx="189">
                        <c:v>4.10404624277457E-2</c:v>
                      </c:pt>
                      <c:pt idx="190">
                        <c:v>4.10404624277457E-2</c:v>
                      </c:pt>
                      <c:pt idx="191">
                        <c:v>4.10404624277457E-2</c:v>
                      </c:pt>
                      <c:pt idx="192">
                        <c:v>4.10404624277457E-2</c:v>
                      </c:pt>
                      <c:pt idx="193">
                        <c:v>4.10404624277457E-2</c:v>
                      </c:pt>
                      <c:pt idx="194">
                        <c:v>4.10404624277457E-2</c:v>
                      </c:pt>
                      <c:pt idx="195">
                        <c:v>4.10404624277457E-2</c:v>
                      </c:pt>
                      <c:pt idx="196">
                        <c:v>4.10404624277457E-2</c:v>
                      </c:pt>
                      <c:pt idx="197">
                        <c:v>4.10404624277457E-2</c:v>
                      </c:pt>
                      <c:pt idx="198">
                        <c:v>4.1618497109826597E-2</c:v>
                      </c:pt>
                      <c:pt idx="199">
                        <c:v>4.1618497109826597E-2</c:v>
                      </c:pt>
                      <c:pt idx="200">
                        <c:v>4.1618497109826597E-2</c:v>
                      </c:pt>
                      <c:pt idx="201">
                        <c:v>4.10404624277457E-2</c:v>
                      </c:pt>
                      <c:pt idx="202">
                        <c:v>4.10404624277457E-2</c:v>
                      </c:pt>
                      <c:pt idx="203">
                        <c:v>4.10404624277457E-2</c:v>
                      </c:pt>
                      <c:pt idx="204">
                        <c:v>4.10404624277457E-2</c:v>
                      </c:pt>
                      <c:pt idx="205">
                        <c:v>4.10404624277457E-2</c:v>
                      </c:pt>
                      <c:pt idx="206">
                        <c:v>4.10404624277457E-2</c:v>
                      </c:pt>
                      <c:pt idx="207">
                        <c:v>4.10404624277457E-2</c:v>
                      </c:pt>
                      <c:pt idx="208">
                        <c:v>4.10404624277457E-2</c:v>
                      </c:pt>
                      <c:pt idx="209">
                        <c:v>4.10404624277457E-2</c:v>
                      </c:pt>
                      <c:pt idx="210">
                        <c:v>4.10404624277457E-2</c:v>
                      </c:pt>
                      <c:pt idx="211">
                        <c:v>4.10404624277457E-2</c:v>
                      </c:pt>
                      <c:pt idx="212">
                        <c:v>4.10404624277457E-2</c:v>
                      </c:pt>
                      <c:pt idx="213">
                        <c:v>4.10404624277457E-2</c:v>
                      </c:pt>
                      <c:pt idx="214">
                        <c:v>4.10404624277457E-2</c:v>
                      </c:pt>
                      <c:pt idx="215">
                        <c:v>4.10404624277457E-2</c:v>
                      </c:pt>
                      <c:pt idx="216">
                        <c:v>4.10404624277457E-2</c:v>
                      </c:pt>
                      <c:pt idx="217">
                        <c:v>4.10404624277457E-2</c:v>
                      </c:pt>
                      <c:pt idx="218">
                        <c:v>4.10404624277457E-2</c:v>
                      </c:pt>
                      <c:pt idx="219">
                        <c:v>4.10404624277457E-2</c:v>
                      </c:pt>
                      <c:pt idx="220">
                        <c:v>4.10404624277457E-2</c:v>
                      </c:pt>
                      <c:pt idx="221">
                        <c:v>4.10404624277457E-2</c:v>
                      </c:pt>
                      <c:pt idx="222">
                        <c:v>4.10404624277457E-2</c:v>
                      </c:pt>
                      <c:pt idx="223">
                        <c:v>4.10404624277457E-2</c:v>
                      </c:pt>
                      <c:pt idx="224">
                        <c:v>4.10404624277457E-2</c:v>
                      </c:pt>
                      <c:pt idx="225">
                        <c:v>4.10404624277457E-2</c:v>
                      </c:pt>
                      <c:pt idx="226">
                        <c:v>4.0462427745664699E-2</c:v>
                      </c:pt>
                      <c:pt idx="227">
                        <c:v>4.0462427745664699E-2</c:v>
                      </c:pt>
                      <c:pt idx="228">
                        <c:v>4.0462427745664699E-2</c:v>
                      </c:pt>
                      <c:pt idx="229">
                        <c:v>4.10404624277457E-2</c:v>
                      </c:pt>
                      <c:pt idx="230">
                        <c:v>4.10404624277457E-2</c:v>
                      </c:pt>
                      <c:pt idx="231">
                        <c:v>4.10404624277457E-2</c:v>
                      </c:pt>
                      <c:pt idx="232">
                        <c:v>4.10404624277457E-2</c:v>
                      </c:pt>
                      <c:pt idx="233">
                        <c:v>4.10404624277457E-2</c:v>
                      </c:pt>
                      <c:pt idx="234">
                        <c:v>4.10404624277457E-2</c:v>
                      </c:pt>
                      <c:pt idx="235">
                        <c:v>4.0462427745664699E-2</c:v>
                      </c:pt>
                      <c:pt idx="236">
                        <c:v>4.0462427745664699E-2</c:v>
                      </c:pt>
                      <c:pt idx="237">
                        <c:v>4.0462427745664699E-2</c:v>
                      </c:pt>
                      <c:pt idx="238">
                        <c:v>4.0462427745664699E-2</c:v>
                      </c:pt>
                      <c:pt idx="239">
                        <c:v>4.0462427745664699E-2</c:v>
                      </c:pt>
                      <c:pt idx="240">
                        <c:v>4.0462427745664699E-2</c:v>
                      </c:pt>
                      <c:pt idx="241">
                        <c:v>4.0462427745664699E-2</c:v>
                      </c:pt>
                      <c:pt idx="242">
                        <c:v>4.0462427745664699E-2</c:v>
                      </c:pt>
                      <c:pt idx="243">
                        <c:v>4.0462427745664699E-2</c:v>
                      </c:pt>
                      <c:pt idx="244">
                        <c:v>4.0462427745664699E-2</c:v>
                      </c:pt>
                      <c:pt idx="245">
                        <c:v>4.0462427745664699E-2</c:v>
                      </c:pt>
                      <c:pt idx="246">
                        <c:v>4.0462427745664699E-2</c:v>
                      </c:pt>
                      <c:pt idx="247">
                        <c:v>4.0462427745664699E-2</c:v>
                      </c:pt>
                      <c:pt idx="248">
                        <c:v>4.0462427745664699E-2</c:v>
                      </c:pt>
                      <c:pt idx="249">
                        <c:v>4.0462427745664699E-2</c:v>
                      </c:pt>
                      <c:pt idx="250">
                        <c:v>4.0462427745664699E-2</c:v>
                      </c:pt>
                      <c:pt idx="251">
                        <c:v>4.0462427745664699E-2</c:v>
                      </c:pt>
                      <c:pt idx="252">
                        <c:v>4.0462427745664699E-2</c:v>
                      </c:pt>
                      <c:pt idx="253">
                        <c:v>4.0462427745664699E-2</c:v>
                      </c:pt>
                      <c:pt idx="254">
                        <c:v>4.0462427745664699E-2</c:v>
                      </c:pt>
                      <c:pt idx="255">
                        <c:v>4.0462427745664699E-2</c:v>
                      </c:pt>
                      <c:pt idx="256">
                        <c:v>4.0462427745664699E-2</c:v>
                      </c:pt>
                      <c:pt idx="257">
                        <c:v>4.0462427745664699E-2</c:v>
                      </c:pt>
                      <c:pt idx="258">
                        <c:v>3.9884393063583802E-2</c:v>
                      </c:pt>
                      <c:pt idx="259">
                        <c:v>3.9884393063583802E-2</c:v>
                      </c:pt>
                      <c:pt idx="260">
                        <c:v>3.9884393063583802E-2</c:v>
                      </c:pt>
                      <c:pt idx="261">
                        <c:v>3.9884393063583802E-2</c:v>
                      </c:pt>
                      <c:pt idx="262">
                        <c:v>3.9884393063583802E-2</c:v>
                      </c:pt>
                      <c:pt idx="263">
                        <c:v>3.9884393063583802E-2</c:v>
                      </c:pt>
                      <c:pt idx="264">
                        <c:v>3.9884393063583802E-2</c:v>
                      </c:pt>
                      <c:pt idx="265">
                        <c:v>3.9884393063583802E-2</c:v>
                      </c:pt>
                      <c:pt idx="266">
                        <c:v>3.9884393063583802E-2</c:v>
                      </c:pt>
                      <c:pt idx="267">
                        <c:v>3.9884393063583802E-2</c:v>
                      </c:pt>
                      <c:pt idx="268">
                        <c:v>3.9884393063583802E-2</c:v>
                      </c:pt>
                      <c:pt idx="269">
                        <c:v>3.9884393063583802E-2</c:v>
                      </c:pt>
                      <c:pt idx="270">
                        <c:v>3.9884393063583802E-2</c:v>
                      </c:pt>
                      <c:pt idx="271">
                        <c:v>3.9884393063583802E-2</c:v>
                      </c:pt>
                      <c:pt idx="272">
                        <c:v>3.9884393063583802E-2</c:v>
                      </c:pt>
                      <c:pt idx="273">
                        <c:v>3.9884393063583802E-2</c:v>
                      </c:pt>
                      <c:pt idx="274">
                        <c:v>3.9306358381502898E-2</c:v>
                      </c:pt>
                      <c:pt idx="275">
                        <c:v>3.9306358381502898E-2</c:v>
                      </c:pt>
                      <c:pt idx="276">
                        <c:v>3.9306358381502898E-2</c:v>
                      </c:pt>
                      <c:pt idx="277">
                        <c:v>3.9306358381502898E-2</c:v>
                      </c:pt>
                      <c:pt idx="278">
                        <c:v>3.9884393063583802E-2</c:v>
                      </c:pt>
                      <c:pt idx="279">
                        <c:v>3.9884393063583802E-2</c:v>
                      </c:pt>
                      <c:pt idx="280">
                        <c:v>3.9884393063583802E-2</c:v>
                      </c:pt>
                      <c:pt idx="281">
                        <c:v>3.9884393063583802E-2</c:v>
                      </c:pt>
                      <c:pt idx="282">
                        <c:v>3.9884393063583802E-2</c:v>
                      </c:pt>
                      <c:pt idx="283">
                        <c:v>3.9884393063583802E-2</c:v>
                      </c:pt>
                      <c:pt idx="284">
                        <c:v>3.9884393063583802E-2</c:v>
                      </c:pt>
                      <c:pt idx="285">
                        <c:v>3.9884393063583802E-2</c:v>
                      </c:pt>
                      <c:pt idx="286">
                        <c:v>3.9884393063583802E-2</c:v>
                      </c:pt>
                      <c:pt idx="287">
                        <c:v>3.9884393063583802E-2</c:v>
                      </c:pt>
                      <c:pt idx="288">
                        <c:v>3.9306358381502898E-2</c:v>
                      </c:pt>
                      <c:pt idx="289">
                        <c:v>3.9306358381502898E-2</c:v>
                      </c:pt>
                      <c:pt idx="290">
                        <c:v>3.9306358381502898E-2</c:v>
                      </c:pt>
                      <c:pt idx="291">
                        <c:v>3.9306358381502898E-2</c:v>
                      </c:pt>
                      <c:pt idx="292">
                        <c:v>3.9306358381502898E-2</c:v>
                      </c:pt>
                      <c:pt idx="293">
                        <c:v>3.9306358381502898E-2</c:v>
                      </c:pt>
                      <c:pt idx="294">
                        <c:v>3.9306358381502898E-2</c:v>
                      </c:pt>
                      <c:pt idx="295">
                        <c:v>3.9306358381502898E-2</c:v>
                      </c:pt>
                      <c:pt idx="296">
                        <c:v>3.9306358381502898E-2</c:v>
                      </c:pt>
                      <c:pt idx="297">
                        <c:v>3.9306358381502898E-2</c:v>
                      </c:pt>
                      <c:pt idx="298">
                        <c:v>3.8728323699422001E-2</c:v>
                      </c:pt>
                      <c:pt idx="299">
                        <c:v>3.8728323699422001E-2</c:v>
                      </c:pt>
                      <c:pt idx="300">
                        <c:v>3.8728323699422001E-2</c:v>
                      </c:pt>
                      <c:pt idx="301">
                        <c:v>3.8728323699422001E-2</c:v>
                      </c:pt>
                      <c:pt idx="302">
                        <c:v>3.8728323699422001E-2</c:v>
                      </c:pt>
                      <c:pt idx="303">
                        <c:v>3.8728323699422001E-2</c:v>
                      </c:pt>
                      <c:pt idx="304">
                        <c:v>3.8150289017341001E-2</c:v>
                      </c:pt>
                      <c:pt idx="305">
                        <c:v>3.8150289017341001E-2</c:v>
                      </c:pt>
                      <c:pt idx="306">
                        <c:v>3.8150289017341001E-2</c:v>
                      </c:pt>
                      <c:pt idx="307">
                        <c:v>3.8150289017341001E-2</c:v>
                      </c:pt>
                      <c:pt idx="308">
                        <c:v>3.8150289017341001E-2</c:v>
                      </c:pt>
                      <c:pt idx="309">
                        <c:v>3.8150289017341001E-2</c:v>
                      </c:pt>
                      <c:pt idx="310">
                        <c:v>3.8150289017341001E-2</c:v>
                      </c:pt>
                      <c:pt idx="311">
                        <c:v>3.8728323699422001E-2</c:v>
                      </c:pt>
                      <c:pt idx="312">
                        <c:v>3.8728323699422001E-2</c:v>
                      </c:pt>
                      <c:pt idx="313">
                        <c:v>3.8728323699422001E-2</c:v>
                      </c:pt>
                      <c:pt idx="314">
                        <c:v>3.8728323699422001E-2</c:v>
                      </c:pt>
                      <c:pt idx="315">
                        <c:v>3.8728323699422001E-2</c:v>
                      </c:pt>
                      <c:pt idx="316">
                        <c:v>3.8728323699422001E-2</c:v>
                      </c:pt>
                      <c:pt idx="317">
                        <c:v>3.8728323699422001E-2</c:v>
                      </c:pt>
                      <c:pt idx="318">
                        <c:v>3.8728323699422001E-2</c:v>
                      </c:pt>
                      <c:pt idx="319">
                        <c:v>3.8728323699422001E-2</c:v>
                      </c:pt>
                      <c:pt idx="320">
                        <c:v>3.8728323699422001E-2</c:v>
                      </c:pt>
                      <c:pt idx="321">
                        <c:v>3.8728323699422001E-2</c:v>
                      </c:pt>
                      <c:pt idx="322">
                        <c:v>3.8728323699422001E-2</c:v>
                      </c:pt>
                      <c:pt idx="323">
                        <c:v>3.8728323699422001E-2</c:v>
                      </c:pt>
                      <c:pt idx="324">
                        <c:v>3.8728323699422001E-2</c:v>
                      </c:pt>
                      <c:pt idx="325">
                        <c:v>3.9306358381502898E-2</c:v>
                      </c:pt>
                      <c:pt idx="326">
                        <c:v>3.9306358381502898E-2</c:v>
                      </c:pt>
                      <c:pt idx="327">
                        <c:v>3.9306358381502898E-2</c:v>
                      </c:pt>
                      <c:pt idx="328">
                        <c:v>3.9306358381502898E-2</c:v>
                      </c:pt>
                      <c:pt idx="329">
                        <c:v>3.9306358381502898E-2</c:v>
                      </c:pt>
                      <c:pt idx="330">
                        <c:v>3.9884393063583802E-2</c:v>
                      </c:pt>
                      <c:pt idx="331">
                        <c:v>3.9884393063583802E-2</c:v>
                      </c:pt>
                      <c:pt idx="332">
                        <c:v>3.9884393063583802E-2</c:v>
                      </c:pt>
                      <c:pt idx="333">
                        <c:v>4.0462427745664699E-2</c:v>
                      </c:pt>
                      <c:pt idx="334">
                        <c:v>4.0462427745664699E-2</c:v>
                      </c:pt>
                      <c:pt idx="335">
                        <c:v>4.0462427745664699E-2</c:v>
                      </c:pt>
                      <c:pt idx="336">
                        <c:v>4.10404624277457E-2</c:v>
                      </c:pt>
                      <c:pt idx="337">
                        <c:v>4.10404624277457E-2</c:v>
                      </c:pt>
                      <c:pt idx="338">
                        <c:v>4.10404624277457E-2</c:v>
                      </c:pt>
                      <c:pt idx="339">
                        <c:v>4.10404624277457E-2</c:v>
                      </c:pt>
                      <c:pt idx="340">
                        <c:v>4.1618497109826597E-2</c:v>
                      </c:pt>
                      <c:pt idx="341">
                        <c:v>4.1618497109826597E-2</c:v>
                      </c:pt>
                      <c:pt idx="342">
                        <c:v>4.1618497109826597E-2</c:v>
                      </c:pt>
                      <c:pt idx="343">
                        <c:v>4.21965317919075E-2</c:v>
                      </c:pt>
                      <c:pt idx="344">
                        <c:v>4.21965317919075E-2</c:v>
                      </c:pt>
                      <c:pt idx="345">
                        <c:v>4.2774566473988397E-2</c:v>
                      </c:pt>
                      <c:pt idx="346">
                        <c:v>4.2774566473988397E-2</c:v>
                      </c:pt>
                      <c:pt idx="347">
                        <c:v>4.3352601156069398E-2</c:v>
                      </c:pt>
                      <c:pt idx="348">
                        <c:v>4.3930635838150302E-2</c:v>
                      </c:pt>
                      <c:pt idx="349">
                        <c:v>4.3930635838150302E-2</c:v>
                      </c:pt>
                      <c:pt idx="350">
                        <c:v>4.4508670520231199E-2</c:v>
                      </c:pt>
                      <c:pt idx="351">
                        <c:v>4.4508670520231199E-2</c:v>
                      </c:pt>
                      <c:pt idx="352">
                        <c:v>4.5086705202312102E-2</c:v>
                      </c:pt>
                      <c:pt idx="353">
                        <c:v>4.5086705202312102E-2</c:v>
                      </c:pt>
                      <c:pt idx="354">
                        <c:v>4.5086705202312102E-2</c:v>
                      </c:pt>
                      <c:pt idx="355">
                        <c:v>4.5664739884393103E-2</c:v>
                      </c:pt>
                      <c:pt idx="356">
                        <c:v>4.5664739884393103E-2</c:v>
                      </c:pt>
                      <c:pt idx="357">
                        <c:v>4.6242774566474E-2</c:v>
                      </c:pt>
                      <c:pt idx="358">
                        <c:v>4.6242774566474E-2</c:v>
                      </c:pt>
                      <c:pt idx="359">
                        <c:v>4.6820809248554897E-2</c:v>
                      </c:pt>
                      <c:pt idx="360">
                        <c:v>4.6820809248554897E-2</c:v>
                      </c:pt>
                      <c:pt idx="361">
                        <c:v>4.7398843930635801E-2</c:v>
                      </c:pt>
                      <c:pt idx="362">
                        <c:v>4.7976878612716801E-2</c:v>
                      </c:pt>
                      <c:pt idx="363">
                        <c:v>4.7976878612716801E-2</c:v>
                      </c:pt>
                      <c:pt idx="364">
                        <c:v>4.8554913294797698E-2</c:v>
                      </c:pt>
                      <c:pt idx="365">
                        <c:v>4.9132947976878602E-2</c:v>
                      </c:pt>
                      <c:pt idx="366">
                        <c:v>4.9710982658959499E-2</c:v>
                      </c:pt>
                      <c:pt idx="367">
                        <c:v>4.9710982658959499E-2</c:v>
                      </c:pt>
                      <c:pt idx="368">
                        <c:v>4.9710982658959499E-2</c:v>
                      </c:pt>
                      <c:pt idx="369">
                        <c:v>5.02890173410405E-2</c:v>
                      </c:pt>
                      <c:pt idx="370">
                        <c:v>5.0867052023121397E-2</c:v>
                      </c:pt>
                      <c:pt idx="371">
                        <c:v>5.14450867052023E-2</c:v>
                      </c:pt>
                      <c:pt idx="372">
                        <c:v>5.14450867052023E-2</c:v>
                      </c:pt>
                      <c:pt idx="373">
                        <c:v>5.2023121387283197E-2</c:v>
                      </c:pt>
                      <c:pt idx="374">
                        <c:v>5.2601156069364198E-2</c:v>
                      </c:pt>
                      <c:pt idx="375">
                        <c:v>5.2601156069364198E-2</c:v>
                      </c:pt>
                      <c:pt idx="376">
                        <c:v>5.3179190751445102E-2</c:v>
                      </c:pt>
                      <c:pt idx="377">
                        <c:v>5.3179190751445102E-2</c:v>
                      </c:pt>
                      <c:pt idx="378">
                        <c:v>5.3757225433525999E-2</c:v>
                      </c:pt>
                      <c:pt idx="379">
                        <c:v>5.4335260115606902E-2</c:v>
                      </c:pt>
                      <c:pt idx="380">
                        <c:v>5.4913294797687903E-2</c:v>
                      </c:pt>
                      <c:pt idx="381">
                        <c:v>5.54913294797688E-2</c:v>
                      </c:pt>
                      <c:pt idx="382">
                        <c:v>5.54913294797688E-2</c:v>
                      </c:pt>
                      <c:pt idx="383">
                        <c:v>5.6069364161849697E-2</c:v>
                      </c:pt>
                      <c:pt idx="384">
                        <c:v>5.6647398843930601E-2</c:v>
                      </c:pt>
                      <c:pt idx="385">
                        <c:v>5.6647398843930601E-2</c:v>
                      </c:pt>
                      <c:pt idx="386">
                        <c:v>5.7225433526011601E-2</c:v>
                      </c:pt>
                      <c:pt idx="387">
                        <c:v>5.7803468208092498E-2</c:v>
                      </c:pt>
                      <c:pt idx="388">
                        <c:v>5.7803468208092498E-2</c:v>
                      </c:pt>
                      <c:pt idx="389">
                        <c:v>5.8381502890173402E-2</c:v>
                      </c:pt>
                      <c:pt idx="390">
                        <c:v>5.8959537572254299E-2</c:v>
                      </c:pt>
                      <c:pt idx="391">
                        <c:v>5.95375722543353E-2</c:v>
                      </c:pt>
                      <c:pt idx="392">
                        <c:v>6.0115606936416197E-2</c:v>
                      </c:pt>
                      <c:pt idx="393">
                        <c:v>6.0115606936416197E-2</c:v>
                      </c:pt>
                      <c:pt idx="394">
                        <c:v>6.06936416184971E-2</c:v>
                      </c:pt>
                      <c:pt idx="395">
                        <c:v>6.1271676300577997E-2</c:v>
                      </c:pt>
                      <c:pt idx="396">
                        <c:v>6.1849710982658998E-2</c:v>
                      </c:pt>
                      <c:pt idx="397">
                        <c:v>6.1849710982658998E-2</c:v>
                      </c:pt>
                      <c:pt idx="398">
                        <c:v>6.2427745664739902E-2</c:v>
                      </c:pt>
                      <c:pt idx="399">
                        <c:v>6.3005780346820806E-2</c:v>
                      </c:pt>
                      <c:pt idx="400">
                        <c:v>6.3583815028901702E-2</c:v>
                      </c:pt>
                      <c:pt idx="401">
                        <c:v>6.4161849710982696E-2</c:v>
                      </c:pt>
                      <c:pt idx="402">
                        <c:v>6.4161849710982696E-2</c:v>
                      </c:pt>
                      <c:pt idx="403">
                        <c:v>6.4739884393063593E-2</c:v>
                      </c:pt>
                      <c:pt idx="404">
                        <c:v>6.5317919075144504E-2</c:v>
                      </c:pt>
                      <c:pt idx="405">
                        <c:v>6.5895953757225401E-2</c:v>
                      </c:pt>
                      <c:pt idx="406">
                        <c:v>6.6473988439306395E-2</c:v>
                      </c:pt>
                      <c:pt idx="407">
                        <c:v>6.7052023121387305E-2</c:v>
                      </c:pt>
                      <c:pt idx="408">
                        <c:v>6.7630057803468202E-2</c:v>
                      </c:pt>
                      <c:pt idx="409">
                        <c:v>6.8208092485549099E-2</c:v>
                      </c:pt>
                      <c:pt idx="410">
                        <c:v>6.8786127167630107E-2</c:v>
                      </c:pt>
                      <c:pt idx="411">
                        <c:v>6.8786127167630107E-2</c:v>
                      </c:pt>
                      <c:pt idx="412">
                        <c:v>6.9364161849711004E-2</c:v>
                      </c:pt>
                      <c:pt idx="413">
                        <c:v>6.99421965317919E-2</c:v>
                      </c:pt>
                      <c:pt idx="414">
                        <c:v>7.0520231213872797E-2</c:v>
                      </c:pt>
                      <c:pt idx="415">
                        <c:v>7.1098265895953805E-2</c:v>
                      </c:pt>
                      <c:pt idx="416">
                        <c:v>7.1676300578034702E-2</c:v>
                      </c:pt>
                      <c:pt idx="417">
                        <c:v>7.2254335260115599E-2</c:v>
                      </c:pt>
                      <c:pt idx="418">
                        <c:v>7.2832369942196495E-2</c:v>
                      </c:pt>
                      <c:pt idx="419">
                        <c:v>7.3410404624277503E-2</c:v>
                      </c:pt>
                      <c:pt idx="420">
                        <c:v>7.39884393063584E-2</c:v>
                      </c:pt>
                      <c:pt idx="421">
                        <c:v>7.4566473988439297E-2</c:v>
                      </c:pt>
                      <c:pt idx="422">
                        <c:v>7.5144508670520194E-2</c:v>
                      </c:pt>
                      <c:pt idx="423">
                        <c:v>7.5722543352601202E-2</c:v>
                      </c:pt>
                      <c:pt idx="424">
                        <c:v>7.6878612716762995E-2</c:v>
                      </c:pt>
                      <c:pt idx="425">
                        <c:v>7.7456647398843906E-2</c:v>
                      </c:pt>
                      <c:pt idx="426">
                        <c:v>7.8034682080924803E-2</c:v>
                      </c:pt>
                      <c:pt idx="427">
                        <c:v>7.8612716763005797E-2</c:v>
                      </c:pt>
                      <c:pt idx="428">
                        <c:v>7.9190751445086693E-2</c:v>
                      </c:pt>
                      <c:pt idx="429">
                        <c:v>7.9768786127167604E-2</c:v>
                      </c:pt>
                      <c:pt idx="430">
                        <c:v>8.0346820809248501E-2</c:v>
                      </c:pt>
                      <c:pt idx="431">
                        <c:v>8.0924855491329495E-2</c:v>
                      </c:pt>
                      <c:pt idx="432">
                        <c:v>8.1502890173410406E-2</c:v>
                      </c:pt>
                      <c:pt idx="433">
                        <c:v>8.2080924855491302E-2</c:v>
                      </c:pt>
                      <c:pt idx="434">
                        <c:v>8.2658959537572296E-2</c:v>
                      </c:pt>
                      <c:pt idx="435">
                        <c:v>8.3815028901734104E-2</c:v>
                      </c:pt>
                      <c:pt idx="436">
                        <c:v>8.4393063583815001E-2</c:v>
                      </c:pt>
                      <c:pt idx="437">
                        <c:v>8.4971098265895897E-2</c:v>
                      </c:pt>
                      <c:pt idx="438">
                        <c:v>8.5549132947976905E-2</c:v>
                      </c:pt>
                      <c:pt idx="439">
                        <c:v>8.6127167630057802E-2</c:v>
                      </c:pt>
                      <c:pt idx="440">
                        <c:v>8.6705202312138699E-2</c:v>
                      </c:pt>
                      <c:pt idx="441">
                        <c:v>8.7283236994219596E-2</c:v>
                      </c:pt>
                      <c:pt idx="442">
                        <c:v>8.7861271676300604E-2</c:v>
                      </c:pt>
                      <c:pt idx="443">
                        <c:v>8.84393063583815E-2</c:v>
                      </c:pt>
                      <c:pt idx="444">
                        <c:v>8.9017341040462397E-2</c:v>
                      </c:pt>
                      <c:pt idx="445">
                        <c:v>9.0173410404624205E-2</c:v>
                      </c:pt>
                      <c:pt idx="446">
                        <c:v>9.0751445086705199E-2</c:v>
                      </c:pt>
                      <c:pt idx="447">
                        <c:v>9.1329479768786095E-2</c:v>
                      </c:pt>
                      <c:pt idx="448">
                        <c:v>9.1907514450867006E-2</c:v>
                      </c:pt>
                      <c:pt idx="449">
                        <c:v>9.2485549132948E-2</c:v>
                      </c:pt>
                      <c:pt idx="450">
                        <c:v>9.3063583815028897E-2</c:v>
                      </c:pt>
                      <c:pt idx="451">
                        <c:v>9.4219653179190704E-2</c:v>
                      </c:pt>
                      <c:pt idx="452">
                        <c:v>9.4797687861271698E-2</c:v>
                      </c:pt>
                      <c:pt idx="453">
                        <c:v>9.5375722543352595E-2</c:v>
                      </c:pt>
                      <c:pt idx="454">
                        <c:v>9.6531791907514403E-2</c:v>
                      </c:pt>
                      <c:pt idx="455">
                        <c:v>9.7109826589595397E-2</c:v>
                      </c:pt>
                      <c:pt idx="456">
                        <c:v>9.7687861271676293E-2</c:v>
                      </c:pt>
                      <c:pt idx="457">
                        <c:v>9.8265895953757204E-2</c:v>
                      </c:pt>
                      <c:pt idx="458">
                        <c:v>9.8843930635838101E-2</c:v>
                      </c:pt>
                      <c:pt idx="459">
                        <c:v>0.1</c:v>
                      </c:pt>
                      <c:pt idx="460">
                        <c:v>0.100578034682081</c:v>
                      </c:pt>
                      <c:pt idx="461">
                        <c:v>0.10115606936416199</c:v>
                      </c:pt>
                      <c:pt idx="462">
                        <c:v>0.101734104046243</c:v>
                      </c:pt>
                      <c:pt idx="463">
                        <c:v>0.102890173410405</c:v>
                      </c:pt>
                      <c:pt idx="464">
                        <c:v>0.103468208092486</c:v>
                      </c:pt>
                      <c:pt idx="465">
                        <c:v>0.10404624277456601</c:v>
                      </c:pt>
                      <c:pt idx="466">
                        <c:v>0.104624277456647</c:v>
                      </c:pt>
                      <c:pt idx="467">
                        <c:v>0.10520231213872799</c:v>
                      </c:pt>
                      <c:pt idx="468">
                        <c:v>0.105780346820809</c:v>
                      </c:pt>
                      <c:pt idx="469">
                        <c:v>0.10635838150289</c:v>
                      </c:pt>
                      <c:pt idx="470">
                        <c:v>0.107514450867052</c:v>
                      </c:pt>
                      <c:pt idx="471">
                        <c:v>0.108092485549133</c:v>
                      </c:pt>
                      <c:pt idx="472">
                        <c:v>0.108670520231214</c:v>
                      </c:pt>
                      <c:pt idx="473">
                        <c:v>0.109826589595376</c:v>
                      </c:pt>
                      <c:pt idx="474">
                        <c:v>0.11040462427745699</c:v>
                      </c:pt>
                      <c:pt idx="475">
                        <c:v>0.110982658959538</c:v>
                      </c:pt>
                      <c:pt idx="476">
                        <c:v>0.111560693641619</c:v>
                      </c:pt>
                      <c:pt idx="477">
                        <c:v>0.11271676300578</c:v>
                      </c:pt>
                      <c:pt idx="478">
                        <c:v>0.11329479768786101</c:v>
                      </c:pt>
                      <c:pt idx="479">
                        <c:v>0.113872832369942</c:v>
                      </c:pt>
                      <c:pt idx="480">
                        <c:v>0.11445086705202299</c:v>
                      </c:pt>
                      <c:pt idx="481">
                        <c:v>0.115028901734104</c:v>
                      </c:pt>
                      <c:pt idx="482">
                        <c:v>0.115606936416185</c:v>
                      </c:pt>
                      <c:pt idx="483">
                        <c:v>0.116184971098266</c:v>
                      </c:pt>
                      <c:pt idx="484">
                        <c:v>0.11734104046242801</c:v>
                      </c:pt>
                      <c:pt idx="485">
                        <c:v>0.117919075144509</c:v>
                      </c:pt>
                      <c:pt idx="486">
                        <c:v>0.11849710982658999</c:v>
                      </c:pt>
                      <c:pt idx="487">
                        <c:v>0.119075144508671</c:v>
                      </c:pt>
                      <c:pt idx="488">
                        <c:v>0.120231213872832</c:v>
                      </c:pt>
                      <c:pt idx="489">
                        <c:v>0.120809248554913</c:v>
                      </c:pt>
                      <c:pt idx="490">
                        <c:v>0.12138728323699401</c:v>
                      </c:pt>
                      <c:pt idx="491">
                        <c:v>0.121965317919075</c:v>
                      </c:pt>
                      <c:pt idx="492">
                        <c:v>0.12254335260115599</c:v>
                      </c:pt>
                      <c:pt idx="493">
                        <c:v>0.123699421965318</c:v>
                      </c:pt>
                      <c:pt idx="494">
                        <c:v>0.124277456647399</c:v>
                      </c:pt>
                      <c:pt idx="495">
                        <c:v>0.12485549132948</c:v>
                      </c:pt>
                      <c:pt idx="496">
                        <c:v>0.126011560693642</c:v>
                      </c:pt>
                      <c:pt idx="497">
                        <c:v>0.12658959537572301</c:v>
                      </c:pt>
                      <c:pt idx="498">
                        <c:v>0.12716763005780299</c:v>
                      </c:pt>
                      <c:pt idx="499">
                        <c:v>0.127745664739884</c:v>
                      </c:pt>
                      <c:pt idx="500">
                        <c:v>0.128323699421965</c:v>
                      </c:pt>
                      <c:pt idx="501">
                        <c:v>0.12890173410404601</c:v>
                      </c:pt>
                      <c:pt idx="502">
                        <c:v>0.130057803468208</c:v>
                      </c:pt>
                      <c:pt idx="503">
                        <c:v>0.13063583815028901</c:v>
                      </c:pt>
                      <c:pt idx="504">
                        <c:v>0.13121387283236999</c:v>
                      </c:pt>
                      <c:pt idx="505">
                        <c:v>0.131791907514451</c:v>
                      </c:pt>
                      <c:pt idx="506">
                        <c:v>0.132369942196532</c:v>
                      </c:pt>
                      <c:pt idx="507">
                        <c:v>0.13294797687861301</c:v>
                      </c:pt>
                      <c:pt idx="508">
                        <c:v>0.134104046242775</c:v>
                      </c:pt>
                      <c:pt idx="509">
                        <c:v>0.13468208092485501</c:v>
                      </c:pt>
                      <c:pt idx="510">
                        <c:v>0.13526011560693599</c:v>
                      </c:pt>
                      <c:pt idx="511">
                        <c:v>0.135838150289017</c:v>
                      </c:pt>
                      <c:pt idx="512">
                        <c:v>0.13699421965317901</c:v>
                      </c:pt>
                      <c:pt idx="513">
                        <c:v>0.13757225433525999</c:v>
                      </c:pt>
                      <c:pt idx="514">
                        <c:v>0.138150289017341</c:v>
                      </c:pt>
                      <c:pt idx="515">
                        <c:v>0.13872832369942201</c:v>
                      </c:pt>
                      <c:pt idx="516">
                        <c:v>0.13930635838150299</c:v>
                      </c:pt>
                      <c:pt idx="517">
                        <c:v>0.140462427745665</c:v>
                      </c:pt>
                      <c:pt idx="518">
                        <c:v>0.14104046242774601</c:v>
                      </c:pt>
                      <c:pt idx="519">
                        <c:v>0.14161849710982699</c:v>
                      </c:pt>
                      <c:pt idx="520">
                        <c:v>0.142196531791908</c:v>
                      </c:pt>
                      <c:pt idx="521">
                        <c:v>0.14335260115606899</c:v>
                      </c:pt>
                      <c:pt idx="522">
                        <c:v>0.14393063583815</c:v>
                      </c:pt>
                      <c:pt idx="523">
                        <c:v>0.144508670520231</c:v>
                      </c:pt>
                      <c:pt idx="524">
                        <c:v>0.14508670520231201</c:v>
                      </c:pt>
                      <c:pt idx="525">
                        <c:v>0.14566473988439299</c:v>
                      </c:pt>
                      <c:pt idx="526">
                        <c:v>0.146242774566474</c:v>
                      </c:pt>
                      <c:pt idx="527">
                        <c:v>0.14739884393063599</c:v>
                      </c:pt>
                      <c:pt idx="528">
                        <c:v>0.14797687861271699</c:v>
                      </c:pt>
                      <c:pt idx="529">
                        <c:v>0.148554913294798</c:v>
                      </c:pt>
                      <c:pt idx="530">
                        <c:v>0.14913294797687901</c:v>
                      </c:pt>
                      <c:pt idx="531">
                        <c:v>0.15028901734104</c:v>
                      </c:pt>
                      <c:pt idx="532">
                        <c:v>0.15086705202312101</c:v>
                      </c:pt>
                      <c:pt idx="533">
                        <c:v>0.15144508670520199</c:v>
                      </c:pt>
                      <c:pt idx="534">
                        <c:v>0.15202312138728299</c:v>
                      </c:pt>
                      <c:pt idx="535">
                        <c:v>0.152601156069364</c:v>
                      </c:pt>
                      <c:pt idx="536">
                        <c:v>0.15317919075144501</c:v>
                      </c:pt>
                      <c:pt idx="537">
                        <c:v>0.15375722543352599</c:v>
                      </c:pt>
                      <c:pt idx="538">
                        <c:v>0.15491329479768801</c:v>
                      </c:pt>
                      <c:pt idx="539">
                        <c:v>0.15549132947976901</c:v>
                      </c:pt>
                      <c:pt idx="540">
                        <c:v>0.15606936416184999</c:v>
                      </c:pt>
                      <c:pt idx="541">
                        <c:v>0.156647398843931</c:v>
                      </c:pt>
                      <c:pt idx="542">
                        <c:v>0.15722543352601201</c:v>
                      </c:pt>
                      <c:pt idx="543">
                        <c:v>0.15780346820809299</c:v>
                      </c:pt>
                      <c:pt idx="544">
                        <c:v>0.158381502890173</c:v>
                      </c:pt>
                      <c:pt idx="545">
                        <c:v>0.15895953757225401</c:v>
                      </c:pt>
                      <c:pt idx="546">
                        <c:v>0.15953757225433501</c:v>
                      </c:pt>
                      <c:pt idx="547">
                        <c:v>0.16011560693641599</c:v>
                      </c:pt>
                      <c:pt idx="548">
                        <c:v>0.160693641618497</c:v>
                      </c:pt>
                      <c:pt idx="549">
                        <c:v>0.16184971098265899</c:v>
                      </c:pt>
                      <c:pt idx="550">
                        <c:v>0.16242774566474</c:v>
                      </c:pt>
                      <c:pt idx="551">
                        <c:v>0.16300578034682101</c:v>
                      </c:pt>
                      <c:pt idx="552">
                        <c:v>0.16416184971098299</c:v>
                      </c:pt>
                      <c:pt idx="553">
                        <c:v>0.164739884393064</c:v>
                      </c:pt>
                      <c:pt idx="554">
                        <c:v>0.16531791907514501</c:v>
                      </c:pt>
                      <c:pt idx="555">
                        <c:v>0.16589595375722499</c:v>
                      </c:pt>
                      <c:pt idx="556">
                        <c:v>0.166473988439306</c:v>
                      </c:pt>
                      <c:pt idx="557">
                        <c:v>0.16705202312138701</c:v>
                      </c:pt>
                      <c:pt idx="558">
                        <c:v>0.16763005780346801</c:v>
                      </c:pt>
                      <c:pt idx="559">
                        <c:v>0.16820809248554899</c:v>
                      </c:pt>
                      <c:pt idx="560">
                        <c:v>0.16878612716763</c:v>
                      </c:pt>
                      <c:pt idx="561">
                        <c:v>0.16936416184971101</c:v>
                      </c:pt>
                      <c:pt idx="562">
                        <c:v>0.170520231213873</c:v>
                      </c:pt>
                      <c:pt idx="563">
                        <c:v>0.171098265895954</c:v>
                      </c:pt>
                      <c:pt idx="564">
                        <c:v>0.17167630057803501</c:v>
                      </c:pt>
                      <c:pt idx="565">
                        <c:v>0.17225433526011599</c:v>
                      </c:pt>
                      <c:pt idx="566">
                        <c:v>0.172832369942197</c:v>
                      </c:pt>
                      <c:pt idx="567">
                        <c:v>0.17341040462427701</c:v>
                      </c:pt>
                      <c:pt idx="568">
                        <c:v>0.17398843930635799</c:v>
                      </c:pt>
                      <c:pt idx="569">
                        <c:v>0.174566473988439</c:v>
                      </c:pt>
                      <c:pt idx="570">
                        <c:v>0.17514450867052</c:v>
                      </c:pt>
                      <c:pt idx="571">
                        <c:v>0.17572254335260101</c:v>
                      </c:pt>
                      <c:pt idx="572">
                        <c:v>0.17630057803468199</c:v>
                      </c:pt>
                      <c:pt idx="573">
                        <c:v>0.17745664739884401</c:v>
                      </c:pt>
                      <c:pt idx="574">
                        <c:v>0.17803468208092499</c:v>
                      </c:pt>
                      <c:pt idx="575">
                        <c:v>0.178612716763006</c:v>
                      </c:pt>
                      <c:pt idx="576">
                        <c:v>0.179190751445087</c:v>
                      </c:pt>
                      <c:pt idx="577">
                        <c:v>0.17976878612716801</c:v>
                      </c:pt>
                      <c:pt idx="578">
                        <c:v>0.18034682080924899</c:v>
                      </c:pt>
                      <c:pt idx="579">
                        <c:v>0.180924855491329</c:v>
                      </c:pt>
                      <c:pt idx="580">
                        <c:v>0.18150289017341001</c:v>
                      </c:pt>
                      <c:pt idx="581">
                        <c:v>0.18208092485549099</c:v>
                      </c:pt>
                      <c:pt idx="582">
                        <c:v>0.182658959537572</c:v>
                      </c:pt>
                      <c:pt idx="583">
                        <c:v>0.183236994219653</c:v>
                      </c:pt>
                      <c:pt idx="584">
                        <c:v>0.18381502890173401</c:v>
                      </c:pt>
                      <c:pt idx="585">
                        <c:v>0.18439306358381499</c:v>
                      </c:pt>
                      <c:pt idx="586">
                        <c:v>0.184971098265896</c:v>
                      </c:pt>
                      <c:pt idx="587">
                        <c:v>0.18554913294797701</c:v>
                      </c:pt>
                      <c:pt idx="588">
                        <c:v>0.186705202312139</c:v>
                      </c:pt>
                      <c:pt idx="589">
                        <c:v>0.18728323699422</c:v>
                      </c:pt>
                      <c:pt idx="590">
                        <c:v>0.18786127167630101</c:v>
                      </c:pt>
                      <c:pt idx="591">
                        <c:v>0.18786127167630101</c:v>
                      </c:pt>
                      <c:pt idx="592">
                        <c:v>0.18843930635838099</c:v>
                      </c:pt>
                      <c:pt idx="593">
                        <c:v>0.189017341040462</c:v>
                      </c:pt>
                      <c:pt idx="594">
                        <c:v>0.18959537572254301</c:v>
                      </c:pt>
                      <c:pt idx="595">
                        <c:v>0.19017341040462399</c:v>
                      </c:pt>
                      <c:pt idx="596">
                        <c:v>0.191329479768786</c:v>
                      </c:pt>
                      <c:pt idx="597">
                        <c:v>0.19190751445086701</c:v>
                      </c:pt>
                      <c:pt idx="598">
                        <c:v>0.19248554913294799</c:v>
                      </c:pt>
                      <c:pt idx="599">
                        <c:v>0.193063583815029</c:v>
                      </c:pt>
                      <c:pt idx="600">
                        <c:v>0.19364161849711001</c:v>
                      </c:pt>
                      <c:pt idx="601">
                        <c:v>0.19421965317919099</c:v>
                      </c:pt>
                      <c:pt idx="602">
                        <c:v>0.194797687861272</c:v>
                      </c:pt>
                      <c:pt idx="603">
                        <c:v>0.195375722543353</c:v>
                      </c:pt>
                      <c:pt idx="604">
                        <c:v>0.19595375722543401</c:v>
                      </c:pt>
                      <c:pt idx="605">
                        <c:v>0.19653179190751399</c:v>
                      </c:pt>
                      <c:pt idx="606">
                        <c:v>0.197109826589595</c:v>
                      </c:pt>
                      <c:pt idx="607">
                        <c:v>0.19768786127167601</c:v>
                      </c:pt>
                      <c:pt idx="608">
                        <c:v>0.19826589595375699</c:v>
                      </c:pt>
                      <c:pt idx="609">
                        <c:v>0.198843930635838</c:v>
                      </c:pt>
                      <c:pt idx="610">
                        <c:v>0.199421965317919</c:v>
                      </c:pt>
                      <c:pt idx="611">
                        <c:v>0.2</c:v>
                      </c:pt>
                      <c:pt idx="612">
                        <c:v>0.20057803468208099</c:v>
                      </c:pt>
                      <c:pt idx="613">
                        <c:v>0.201156069364162</c:v>
                      </c:pt>
                      <c:pt idx="614">
                        <c:v>0.20231213872832399</c:v>
                      </c:pt>
                      <c:pt idx="615">
                        <c:v>0.20289017341040499</c:v>
                      </c:pt>
                      <c:pt idx="616">
                        <c:v>0.203468208092486</c:v>
                      </c:pt>
                      <c:pt idx="617">
                        <c:v>0.20404624277456601</c:v>
                      </c:pt>
                      <c:pt idx="618">
                        <c:v>0.20462427745664699</c:v>
                      </c:pt>
                      <c:pt idx="619">
                        <c:v>0.205202312138728</c:v>
                      </c:pt>
                      <c:pt idx="620">
                        <c:v>0.20578034682080901</c:v>
                      </c:pt>
                      <c:pt idx="621">
                        <c:v>0.20635838150288999</c:v>
                      </c:pt>
                      <c:pt idx="622">
                        <c:v>0.207514450867052</c:v>
                      </c:pt>
                      <c:pt idx="623">
                        <c:v>0.20809248554913301</c:v>
                      </c:pt>
                      <c:pt idx="624">
                        <c:v>0.20867052023121399</c:v>
                      </c:pt>
                      <c:pt idx="625">
                        <c:v>0.209248554913295</c:v>
                      </c:pt>
                      <c:pt idx="626">
                        <c:v>0.20982658959537601</c:v>
                      </c:pt>
                      <c:pt idx="627">
                        <c:v>0.21040462427745699</c:v>
                      </c:pt>
                      <c:pt idx="628">
                        <c:v>0.21098265895953799</c:v>
                      </c:pt>
                      <c:pt idx="629">
                        <c:v>0.211560693641618</c:v>
                      </c:pt>
                      <c:pt idx="630">
                        <c:v>0.21271676300577999</c:v>
                      </c:pt>
                      <c:pt idx="631">
                        <c:v>0.213294797687861</c:v>
                      </c:pt>
                      <c:pt idx="632">
                        <c:v>0.21387283236994201</c:v>
                      </c:pt>
                      <c:pt idx="633">
                        <c:v>0.21445086705202299</c:v>
                      </c:pt>
                      <c:pt idx="634">
                        <c:v>0.215606936416185</c:v>
                      </c:pt>
                      <c:pt idx="635">
                        <c:v>0.21618497109826601</c:v>
                      </c:pt>
                      <c:pt idx="636">
                        <c:v>0.217341040462428</c:v>
                      </c:pt>
                      <c:pt idx="637">
                        <c:v>0.21791907514450901</c:v>
                      </c:pt>
                      <c:pt idx="638">
                        <c:v>0.21849710982659001</c:v>
                      </c:pt>
                      <c:pt idx="639">
                        <c:v>0.21907514450867099</c:v>
                      </c:pt>
                      <c:pt idx="640">
                        <c:v>0.22023121387283201</c:v>
                      </c:pt>
                      <c:pt idx="641">
                        <c:v>0.22080924855491299</c:v>
                      </c:pt>
                      <c:pt idx="642">
                        <c:v>0.221387283236994</c:v>
                      </c:pt>
                      <c:pt idx="643">
                        <c:v>0.22196531791907501</c:v>
                      </c:pt>
                      <c:pt idx="644">
                        <c:v>0.22312138728323699</c:v>
                      </c:pt>
                      <c:pt idx="645">
                        <c:v>0.223699421965318</c:v>
                      </c:pt>
                      <c:pt idx="646">
                        <c:v>0.22427745664739901</c:v>
                      </c:pt>
                      <c:pt idx="647">
                        <c:v>0.225433526011561</c:v>
                      </c:pt>
                      <c:pt idx="648">
                        <c:v>0.22601156069364201</c:v>
                      </c:pt>
                      <c:pt idx="649">
                        <c:v>0.22658959537572301</c:v>
                      </c:pt>
                      <c:pt idx="650">
                        <c:v>0.22716763005780299</c:v>
                      </c:pt>
                      <c:pt idx="651">
                        <c:v>0.22832369942196501</c:v>
                      </c:pt>
                      <c:pt idx="652">
                        <c:v>0.22890173410404599</c:v>
                      </c:pt>
                      <c:pt idx="653">
                        <c:v>0.23005780346820801</c:v>
                      </c:pt>
                      <c:pt idx="654">
                        <c:v>0.23063583815028901</c:v>
                      </c:pt>
                      <c:pt idx="655">
                        <c:v>0.23121387283236999</c:v>
                      </c:pt>
                      <c:pt idx="656">
                        <c:v>0.231791907514451</c:v>
                      </c:pt>
                      <c:pt idx="657">
                        <c:v>0.23236994219653201</c:v>
                      </c:pt>
                      <c:pt idx="658">
                        <c:v>0.23294797687861299</c:v>
                      </c:pt>
                      <c:pt idx="659">
                        <c:v>0.233526011560694</c:v>
                      </c:pt>
                      <c:pt idx="660">
                        <c:v>0.23468208092485501</c:v>
                      </c:pt>
                      <c:pt idx="661">
                        <c:v>0.23526011560693599</c:v>
                      </c:pt>
                      <c:pt idx="662">
                        <c:v>0.235838150289017</c:v>
                      </c:pt>
                      <c:pt idx="663">
                        <c:v>0.23699421965317899</c:v>
                      </c:pt>
                      <c:pt idx="664">
                        <c:v>0.23757225433526</c:v>
                      </c:pt>
                      <c:pt idx="665">
                        <c:v>0.23872832369942201</c:v>
                      </c:pt>
                      <c:pt idx="666">
                        <c:v>0.239884393063584</c:v>
                      </c:pt>
                      <c:pt idx="667">
                        <c:v>0.24046242774566501</c:v>
                      </c:pt>
                      <c:pt idx="668">
                        <c:v>0.24104046242774599</c:v>
                      </c:pt>
                      <c:pt idx="669">
                        <c:v>0.242196531791908</c:v>
                      </c:pt>
                      <c:pt idx="670">
                        <c:v>0.24277456647398801</c:v>
                      </c:pt>
                      <c:pt idx="671">
                        <c:v>0.24335260115606899</c:v>
                      </c:pt>
                      <c:pt idx="672">
                        <c:v>0.24393063583815</c:v>
                      </c:pt>
                      <c:pt idx="673">
                        <c:v>0.24450867052023101</c:v>
                      </c:pt>
                      <c:pt idx="674">
                        <c:v>0.245664739884393</c:v>
                      </c:pt>
                      <c:pt idx="675">
                        <c:v>0.246242774566474</c:v>
                      </c:pt>
                      <c:pt idx="676">
                        <c:v>0.24739884393063599</c:v>
                      </c:pt>
                      <c:pt idx="677">
                        <c:v>0.24855491329479801</c:v>
                      </c:pt>
                      <c:pt idx="678">
                        <c:v>0.24971098265896</c:v>
                      </c:pt>
                      <c:pt idx="679">
                        <c:v>0.25028901734103998</c:v>
                      </c:pt>
                      <c:pt idx="680">
                        <c:v>0.25144508670520199</c:v>
                      </c:pt>
                      <c:pt idx="681">
                        <c:v>0.252023121387283</c:v>
                      </c:pt>
                      <c:pt idx="682">
                        <c:v>0.25260115606936401</c:v>
                      </c:pt>
                      <c:pt idx="683">
                        <c:v>0.25375722543352602</c:v>
                      </c:pt>
                      <c:pt idx="684">
                        <c:v>0.25433526011560698</c:v>
                      </c:pt>
                      <c:pt idx="685">
                        <c:v>0.25549132947976899</c:v>
                      </c:pt>
                      <c:pt idx="686">
                        <c:v>0.25606936416185</c:v>
                      </c:pt>
                      <c:pt idx="687">
                        <c:v>0.25722543352601202</c:v>
                      </c:pt>
                      <c:pt idx="688">
                        <c:v>0.25780346820809302</c:v>
                      </c:pt>
                      <c:pt idx="689">
                        <c:v>0.25838150289017298</c:v>
                      </c:pt>
                      <c:pt idx="690">
                        <c:v>0.25895953757225398</c:v>
                      </c:pt>
                      <c:pt idx="691">
                        <c:v>0.25895953757225398</c:v>
                      </c:pt>
                      <c:pt idx="692">
                        <c:v>0.25953757225433499</c:v>
                      </c:pt>
                      <c:pt idx="693">
                        <c:v>0.26069364161849701</c:v>
                      </c:pt>
                      <c:pt idx="694">
                        <c:v>0.26127167630057802</c:v>
                      </c:pt>
                      <c:pt idx="695">
                        <c:v>0.26242774566473998</c:v>
                      </c:pt>
                      <c:pt idx="696">
                        <c:v>0.26358381502890199</c:v>
                      </c:pt>
                      <c:pt idx="697">
                        <c:v>0.264161849710983</c:v>
                      </c:pt>
                      <c:pt idx="698">
                        <c:v>0.26531791907514501</c:v>
                      </c:pt>
                      <c:pt idx="699">
                        <c:v>0.26647398843930598</c:v>
                      </c:pt>
                      <c:pt idx="700">
                        <c:v>0.26705202312138698</c:v>
                      </c:pt>
                      <c:pt idx="701">
                        <c:v>0.26763005780346799</c:v>
                      </c:pt>
                      <c:pt idx="702">
                        <c:v>0.268208092485549</c:v>
                      </c:pt>
                      <c:pt idx="703">
                        <c:v>0.268208092485549</c:v>
                      </c:pt>
                      <c:pt idx="704">
                        <c:v>0.26878612716763001</c:v>
                      </c:pt>
                      <c:pt idx="705">
                        <c:v>0.26936416184971101</c:v>
                      </c:pt>
                      <c:pt idx="706">
                        <c:v>0.26994219653179202</c:v>
                      </c:pt>
                      <c:pt idx="707">
                        <c:v>0.27052023121387297</c:v>
                      </c:pt>
                      <c:pt idx="708">
                        <c:v>0.27109826589595398</c:v>
                      </c:pt>
                      <c:pt idx="709">
                        <c:v>0.27167630057803499</c:v>
                      </c:pt>
                      <c:pt idx="710">
                        <c:v>0.272254335260116</c:v>
                      </c:pt>
                      <c:pt idx="711">
                        <c:v>0.27283236994219701</c:v>
                      </c:pt>
                      <c:pt idx="712">
                        <c:v>0.27341040462427701</c:v>
                      </c:pt>
                      <c:pt idx="713">
                        <c:v>0.27341040462427701</c:v>
                      </c:pt>
                      <c:pt idx="714">
                        <c:v>0.27398843930635802</c:v>
                      </c:pt>
                      <c:pt idx="715">
                        <c:v>0.27398843930635802</c:v>
                      </c:pt>
                      <c:pt idx="716">
                        <c:v>0.27456647398843897</c:v>
                      </c:pt>
                      <c:pt idx="717">
                        <c:v>0.27456647398843897</c:v>
                      </c:pt>
                      <c:pt idx="718">
                        <c:v>0.27456647398843897</c:v>
                      </c:pt>
                      <c:pt idx="719">
                        <c:v>0.27456647398843897</c:v>
                      </c:pt>
                      <c:pt idx="720">
                        <c:v>0.27456647398843897</c:v>
                      </c:pt>
                      <c:pt idx="721">
                        <c:v>0.27456647398843897</c:v>
                      </c:pt>
                      <c:pt idx="722">
                        <c:v>0.27398843930635802</c:v>
                      </c:pt>
                      <c:pt idx="723">
                        <c:v>0.27398843930635802</c:v>
                      </c:pt>
                      <c:pt idx="724">
                        <c:v>0.27341040462427701</c:v>
                      </c:pt>
                      <c:pt idx="725">
                        <c:v>0.27341040462427701</c:v>
                      </c:pt>
                      <c:pt idx="726">
                        <c:v>0.27283236994219701</c:v>
                      </c:pt>
                      <c:pt idx="727">
                        <c:v>0.272254335260116</c:v>
                      </c:pt>
                      <c:pt idx="728">
                        <c:v>0.272254335260116</c:v>
                      </c:pt>
                      <c:pt idx="729">
                        <c:v>0.27167630057803499</c:v>
                      </c:pt>
                      <c:pt idx="730">
                        <c:v>0.27109826589595398</c:v>
                      </c:pt>
                      <c:pt idx="731">
                        <c:v>0.27109826589595398</c:v>
                      </c:pt>
                      <c:pt idx="732">
                        <c:v>0.27109826589595398</c:v>
                      </c:pt>
                      <c:pt idx="733">
                        <c:v>0.27052023121387297</c:v>
                      </c:pt>
                      <c:pt idx="734">
                        <c:v>0.26994219653179202</c:v>
                      </c:pt>
                      <c:pt idx="735">
                        <c:v>0.26994219653179202</c:v>
                      </c:pt>
                      <c:pt idx="736">
                        <c:v>0.26936416184971101</c:v>
                      </c:pt>
                      <c:pt idx="737">
                        <c:v>0.268208092485549</c:v>
                      </c:pt>
                      <c:pt idx="738">
                        <c:v>0.26763005780346799</c:v>
                      </c:pt>
                      <c:pt idx="739">
                        <c:v>0.26705202312138698</c:v>
                      </c:pt>
                      <c:pt idx="740">
                        <c:v>0.26647398843930598</c:v>
                      </c:pt>
                      <c:pt idx="741">
                        <c:v>0.26589595375722502</c:v>
                      </c:pt>
                      <c:pt idx="742">
                        <c:v>0.26473988439306401</c:v>
                      </c:pt>
                      <c:pt idx="743">
                        <c:v>0.264161849710983</c:v>
                      </c:pt>
                      <c:pt idx="744">
                        <c:v>0.26300578034682098</c:v>
                      </c:pt>
                      <c:pt idx="745">
                        <c:v>0.26242774566473998</c:v>
                      </c:pt>
                      <c:pt idx="746">
                        <c:v>0.26184971098265902</c:v>
                      </c:pt>
                      <c:pt idx="747">
                        <c:v>0.26127167630057802</c:v>
                      </c:pt>
                      <c:pt idx="748">
                        <c:v>0.260115606936416</c:v>
                      </c:pt>
                      <c:pt idx="749">
                        <c:v>0.25953757225433499</c:v>
                      </c:pt>
                      <c:pt idx="750">
                        <c:v>0.25895953757225398</c:v>
                      </c:pt>
                      <c:pt idx="751">
                        <c:v>0.25780346820809302</c:v>
                      </c:pt>
                      <c:pt idx="752">
                        <c:v>0.25722543352601202</c:v>
                      </c:pt>
                      <c:pt idx="753">
                        <c:v>0.25664739884393101</c:v>
                      </c:pt>
                      <c:pt idx="754">
                        <c:v>0.25549132947976899</c:v>
                      </c:pt>
                      <c:pt idx="755">
                        <c:v>0.25491329479768798</c:v>
                      </c:pt>
                      <c:pt idx="756">
                        <c:v>0.25433526011560698</c:v>
                      </c:pt>
                      <c:pt idx="757">
                        <c:v>0.25375722543352602</c:v>
                      </c:pt>
                      <c:pt idx="758">
                        <c:v>0.25317919075144502</c:v>
                      </c:pt>
                      <c:pt idx="759">
                        <c:v>0.25260115606936401</c:v>
                      </c:pt>
                      <c:pt idx="760">
                        <c:v>0.252023121387283</c:v>
                      </c:pt>
                      <c:pt idx="761">
                        <c:v>0.25144508670520199</c:v>
                      </c:pt>
                      <c:pt idx="762">
                        <c:v>0.25086705202312098</c:v>
                      </c:pt>
                      <c:pt idx="763">
                        <c:v>0.24971098265896</c:v>
                      </c:pt>
                      <c:pt idx="764">
                        <c:v>0.24913294797687899</c:v>
                      </c:pt>
                      <c:pt idx="765">
                        <c:v>0.247976878612717</c:v>
                      </c:pt>
                      <c:pt idx="766">
                        <c:v>0.24739884393063599</c:v>
                      </c:pt>
                      <c:pt idx="767">
                        <c:v>0.24739884393063599</c:v>
                      </c:pt>
                      <c:pt idx="768">
                        <c:v>0.24682080924855501</c:v>
                      </c:pt>
                      <c:pt idx="769">
                        <c:v>0.24682080924855501</c:v>
                      </c:pt>
                      <c:pt idx="770">
                        <c:v>0.246242774566474</c:v>
                      </c:pt>
                      <c:pt idx="771">
                        <c:v>0.245664739884393</c:v>
                      </c:pt>
                      <c:pt idx="772">
                        <c:v>0.245664739884393</c:v>
                      </c:pt>
                      <c:pt idx="773">
                        <c:v>0.24508670520231199</c:v>
                      </c:pt>
                      <c:pt idx="774">
                        <c:v>0.24450867052023101</c:v>
                      </c:pt>
                      <c:pt idx="775">
                        <c:v>0.24393063583815</c:v>
                      </c:pt>
                      <c:pt idx="776">
                        <c:v>0.24393063583815</c:v>
                      </c:pt>
                      <c:pt idx="777">
                        <c:v>0.24335260115606899</c:v>
                      </c:pt>
                      <c:pt idx="778">
                        <c:v>0.24277456647398801</c:v>
                      </c:pt>
                      <c:pt idx="779">
                        <c:v>0.242196531791908</c:v>
                      </c:pt>
                      <c:pt idx="780">
                        <c:v>0.242196531791908</c:v>
                      </c:pt>
                      <c:pt idx="781">
                        <c:v>0.241618497109827</c:v>
                      </c:pt>
                      <c:pt idx="782">
                        <c:v>0.24104046242774599</c:v>
                      </c:pt>
                      <c:pt idx="783">
                        <c:v>0.24104046242774599</c:v>
                      </c:pt>
                      <c:pt idx="784">
                        <c:v>0.24046242774566501</c:v>
                      </c:pt>
                      <c:pt idx="785">
                        <c:v>0.24046242774566501</c:v>
                      </c:pt>
                      <c:pt idx="786">
                        <c:v>0.239884393063584</c:v>
                      </c:pt>
                      <c:pt idx="787">
                        <c:v>0.23930635838150299</c:v>
                      </c:pt>
                      <c:pt idx="788">
                        <c:v>0.23930635838150299</c:v>
                      </c:pt>
                      <c:pt idx="789">
                        <c:v>0.23872832369942201</c:v>
                      </c:pt>
                      <c:pt idx="790">
                        <c:v>0.238150289017341</c:v>
                      </c:pt>
                      <c:pt idx="791">
                        <c:v>0.238150289017341</c:v>
                      </c:pt>
                      <c:pt idx="792">
                        <c:v>0.23757225433526</c:v>
                      </c:pt>
                      <c:pt idx="793">
                        <c:v>0.23699421965317899</c:v>
                      </c:pt>
                      <c:pt idx="794">
                        <c:v>0.23641618497109801</c:v>
                      </c:pt>
                      <c:pt idx="795">
                        <c:v>0.23641618497109801</c:v>
                      </c:pt>
                      <c:pt idx="796">
                        <c:v>0.235838150289017</c:v>
                      </c:pt>
                      <c:pt idx="797">
                        <c:v>0.23526011560693599</c:v>
                      </c:pt>
                      <c:pt idx="798">
                        <c:v>0.23526011560693599</c:v>
                      </c:pt>
                      <c:pt idx="799">
                        <c:v>0.23468208092485501</c:v>
                      </c:pt>
                      <c:pt idx="800">
                        <c:v>0.234104046242775</c:v>
                      </c:pt>
                      <c:pt idx="801">
                        <c:v>0.234104046242775</c:v>
                      </c:pt>
                      <c:pt idx="802">
                        <c:v>0.233526011560694</c:v>
                      </c:pt>
                      <c:pt idx="803">
                        <c:v>0.23294797687861299</c:v>
                      </c:pt>
                      <c:pt idx="804">
                        <c:v>0.23236994219653201</c:v>
                      </c:pt>
                      <c:pt idx="805">
                        <c:v>0.23236994219653201</c:v>
                      </c:pt>
                      <c:pt idx="806">
                        <c:v>0.231791907514451</c:v>
                      </c:pt>
                      <c:pt idx="807">
                        <c:v>0.23121387283236999</c:v>
                      </c:pt>
                      <c:pt idx="808">
                        <c:v>0.23063583815028901</c:v>
                      </c:pt>
                      <c:pt idx="809">
                        <c:v>0.23005780346820801</c:v>
                      </c:pt>
                      <c:pt idx="810">
                        <c:v>0.23005780346820801</c:v>
                      </c:pt>
                      <c:pt idx="811">
                        <c:v>0.229479768786127</c:v>
                      </c:pt>
                      <c:pt idx="812">
                        <c:v>0.22890173410404599</c:v>
                      </c:pt>
                      <c:pt idx="813">
                        <c:v>0.22832369942196501</c:v>
                      </c:pt>
                      <c:pt idx="814">
                        <c:v>0.227745664739884</c:v>
                      </c:pt>
                      <c:pt idx="815">
                        <c:v>0.22716763005780299</c:v>
                      </c:pt>
                      <c:pt idx="816">
                        <c:v>0.22658959537572301</c:v>
                      </c:pt>
                      <c:pt idx="817">
                        <c:v>0.22601156069364201</c:v>
                      </c:pt>
                      <c:pt idx="818">
                        <c:v>0.225433526011561</c:v>
                      </c:pt>
                      <c:pt idx="819">
                        <c:v>0.22485549132947999</c:v>
                      </c:pt>
                      <c:pt idx="820">
                        <c:v>0.22427745664739901</c:v>
                      </c:pt>
                      <c:pt idx="821">
                        <c:v>0.223699421965318</c:v>
                      </c:pt>
                      <c:pt idx="822">
                        <c:v>0.22312138728323699</c:v>
                      </c:pt>
                      <c:pt idx="823">
                        <c:v>0.22254335260115601</c:v>
                      </c:pt>
                      <c:pt idx="824">
                        <c:v>0.22196531791907501</c:v>
                      </c:pt>
                      <c:pt idx="825">
                        <c:v>0.221387283236994</c:v>
                      </c:pt>
                      <c:pt idx="826">
                        <c:v>0.22080924855491299</c:v>
                      </c:pt>
                      <c:pt idx="827">
                        <c:v>0.22023121387283201</c:v>
                      </c:pt>
                      <c:pt idx="828">
                        <c:v>0.219653179190751</c:v>
                      </c:pt>
                      <c:pt idx="829">
                        <c:v>0.21907514450867099</c:v>
                      </c:pt>
                      <c:pt idx="830">
                        <c:v>0.21849710982659001</c:v>
                      </c:pt>
                      <c:pt idx="831">
                        <c:v>0.21791907514450901</c:v>
                      </c:pt>
                      <c:pt idx="832">
                        <c:v>0.217341040462428</c:v>
                      </c:pt>
                      <c:pt idx="833">
                        <c:v>0.21676300578034699</c:v>
                      </c:pt>
                      <c:pt idx="834">
                        <c:v>0.21618497109826601</c:v>
                      </c:pt>
                      <c:pt idx="835">
                        <c:v>0.215606936416185</c:v>
                      </c:pt>
                      <c:pt idx="836">
                        <c:v>0.21502890173410399</c:v>
                      </c:pt>
                      <c:pt idx="837">
                        <c:v>0.21445086705202299</c:v>
                      </c:pt>
                      <c:pt idx="838">
                        <c:v>0.21387283236994201</c:v>
                      </c:pt>
                      <c:pt idx="839">
                        <c:v>0.213294797687861</c:v>
                      </c:pt>
                      <c:pt idx="840">
                        <c:v>0.21271676300577999</c:v>
                      </c:pt>
                      <c:pt idx="841">
                        <c:v>0.211560693641618</c:v>
                      </c:pt>
                      <c:pt idx="842">
                        <c:v>0.21098265895953799</c:v>
                      </c:pt>
                      <c:pt idx="843">
                        <c:v>0.21040462427745699</c:v>
                      </c:pt>
                      <c:pt idx="844">
                        <c:v>0.20982658959537601</c:v>
                      </c:pt>
                      <c:pt idx="845">
                        <c:v>0.209248554913295</c:v>
                      </c:pt>
                      <c:pt idx="846">
                        <c:v>0.20867052023121399</c:v>
                      </c:pt>
                      <c:pt idx="847">
                        <c:v>0.207514450867052</c:v>
                      </c:pt>
                      <c:pt idx="848">
                        <c:v>0.207514450867052</c:v>
                      </c:pt>
                      <c:pt idx="849">
                        <c:v>0.20693641618497099</c:v>
                      </c:pt>
                      <c:pt idx="850">
                        <c:v>0.20635838150288999</c:v>
                      </c:pt>
                      <c:pt idx="851">
                        <c:v>0.20578034682080901</c:v>
                      </c:pt>
                      <c:pt idx="852">
                        <c:v>0.205202312138728</c:v>
                      </c:pt>
                      <c:pt idx="853">
                        <c:v>0.20462427745664699</c:v>
                      </c:pt>
                      <c:pt idx="854">
                        <c:v>0.20404624277456601</c:v>
                      </c:pt>
                      <c:pt idx="855">
                        <c:v>0.20404624277456601</c:v>
                      </c:pt>
                      <c:pt idx="856">
                        <c:v>0.203468208092486</c:v>
                      </c:pt>
                      <c:pt idx="857">
                        <c:v>0.20289017341040499</c:v>
                      </c:pt>
                      <c:pt idx="858">
                        <c:v>0.20173410404624301</c:v>
                      </c:pt>
                      <c:pt idx="859">
                        <c:v>0.201156069364162</c:v>
                      </c:pt>
                      <c:pt idx="860">
                        <c:v>0.20057803468208099</c:v>
                      </c:pt>
                      <c:pt idx="861">
                        <c:v>0.2</c:v>
                      </c:pt>
                      <c:pt idx="862">
                        <c:v>0.2</c:v>
                      </c:pt>
                      <c:pt idx="863">
                        <c:v>0.199421965317919</c:v>
                      </c:pt>
                      <c:pt idx="864">
                        <c:v>0.198843930635838</c:v>
                      </c:pt>
                      <c:pt idx="865">
                        <c:v>0.198843930635838</c:v>
                      </c:pt>
                      <c:pt idx="866">
                        <c:v>0.19826589595375699</c:v>
                      </c:pt>
                      <c:pt idx="867">
                        <c:v>0.19768786127167601</c:v>
                      </c:pt>
                      <c:pt idx="868">
                        <c:v>0.197109826589595</c:v>
                      </c:pt>
                      <c:pt idx="869">
                        <c:v>0.19653179190751399</c:v>
                      </c:pt>
                      <c:pt idx="870">
                        <c:v>0.19653179190751399</c:v>
                      </c:pt>
                      <c:pt idx="871">
                        <c:v>0.19595375722543401</c:v>
                      </c:pt>
                      <c:pt idx="872">
                        <c:v>0.195375722543353</c:v>
                      </c:pt>
                      <c:pt idx="873">
                        <c:v>0.194797687861272</c:v>
                      </c:pt>
                      <c:pt idx="874">
                        <c:v>0.194797687861272</c:v>
                      </c:pt>
                      <c:pt idx="875">
                        <c:v>0.19421965317919099</c:v>
                      </c:pt>
                      <c:pt idx="876">
                        <c:v>0.19364161849711001</c:v>
                      </c:pt>
                      <c:pt idx="877">
                        <c:v>0.193063583815029</c:v>
                      </c:pt>
                      <c:pt idx="878">
                        <c:v>0.19248554913294799</c:v>
                      </c:pt>
                      <c:pt idx="879">
                        <c:v>0.19190751445086701</c:v>
                      </c:pt>
                      <c:pt idx="880">
                        <c:v>0.191329479768786</c:v>
                      </c:pt>
                      <c:pt idx="881">
                        <c:v>0.190751445086705</c:v>
                      </c:pt>
                      <c:pt idx="882">
                        <c:v>0.190751445086705</c:v>
                      </c:pt>
                      <c:pt idx="883">
                        <c:v>0.19017341040462399</c:v>
                      </c:pt>
                      <c:pt idx="884">
                        <c:v>0.19017341040462399</c:v>
                      </c:pt>
                      <c:pt idx="885">
                        <c:v>0.19017341040462399</c:v>
                      </c:pt>
                      <c:pt idx="886">
                        <c:v>0.19017341040462399</c:v>
                      </c:pt>
                      <c:pt idx="887">
                        <c:v>0.19017341040462399</c:v>
                      </c:pt>
                      <c:pt idx="888">
                        <c:v>0.19017341040462399</c:v>
                      </c:pt>
                      <c:pt idx="889">
                        <c:v>0.18959537572254301</c:v>
                      </c:pt>
                      <c:pt idx="890">
                        <c:v>0.189017341040462</c:v>
                      </c:pt>
                      <c:pt idx="891">
                        <c:v>0.189017341040462</c:v>
                      </c:pt>
                      <c:pt idx="892">
                        <c:v>0.189017341040462</c:v>
                      </c:pt>
                      <c:pt idx="893">
                        <c:v>0.189017341040462</c:v>
                      </c:pt>
                      <c:pt idx="894">
                        <c:v>0.189017341040462</c:v>
                      </c:pt>
                      <c:pt idx="895">
                        <c:v>0.189017341040462</c:v>
                      </c:pt>
                      <c:pt idx="896">
                        <c:v>0.18843930635838099</c:v>
                      </c:pt>
                      <c:pt idx="897">
                        <c:v>0.18843930635838099</c:v>
                      </c:pt>
                      <c:pt idx="898">
                        <c:v>0.18843930635838099</c:v>
                      </c:pt>
                      <c:pt idx="899">
                        <c:v>0.18786127167630101</c:v>
                      </c:pt>
                      <c:pt idx="900">
                        <c:v>0.18786127167630101</c:v>
                      </c:pt>
                      <c:pt idx="901">
                        <c:v>0.18786127167630101</c:v>
                      </c:pt>
                      <c:pt idx="902">
                        <c:v>0.18786127167630101</c:v>
                      </c:pt>
                      <c:pt idx="903">
                        <c:v>0.18786127167630101</c:v>
                      </c:pt>
                      <c:pt idx="904">
                        <c:v>0.18786127167630101</c:v>
                      </c:pt>
                      <c:pt idx="905">
                        <c:v>0.18786127167630101</c:v>
                      </c:pt>
                      <c:pt idx="906">
                        <c:v>0.18786127167630101</c:v>
                      </c:pt>
                      <c:pt idx="907">
                        <c:v>0.18728323699422</c:v>
                      </c:pt>
                      <c:pt idx="908">
                        <c:v>0.18728323699422</c:v>
                      </c:pt>
                      <c:pt idx="909">
                        <c:v>0.186705202312139</c:v>
                      </c:pt>
                      <c:pt idx="910">
                        <c:v>0.186705202312139</c:v>
                      </c:pt>
                      <c:pt idx="911">
                        <c:v>0.186705202312139</c:v>
                      </c:pt>
                      <c:pt idx="912">
                        <c:v>0.186705202312139</c:v>
                      </c:pt>
                      <c:pt idx="913">
                        <c:v>0.186705202312139</c:v>
                      </c:pt>
                      <c:pt idx="914">
                        <c:v>0.18612716763005799</c:v>
                      </c:pt>
                      <c:pt idx="915">
                        <c:v>0.18612716763005799</c:v>
                      </c:pt>
                      <c:pt idx="916">
                        <c:v>0.18612716763005799</c:v>
                      </c:pt>
                      <c:pt idx="917">
                        <c:v>0.18554913294797701</c:v>
                      </c:pt>
                      <c:pt idx="918">
                        <c:v>0.18554913294797701</c:v>
                      </c:pt>
                      <c:pt idx="919">
                        <c:v>0.18554913294797701</c:v>
                      </c:pt>
                      <c:pt idx="920">
                        <c:v>0.184971098265896</c:v>
                      </c:pt>
                      <c:pt idx="921">
                        <c:v>0.184971098265896</c:v>
                      </c:pt>
                      <c:pt idx="922">
                        <c:v>0.184971098265896</c:v>
                      </c:pt>
                      <c:pt idx="923">
                        <c:v>0.184971098265896</c:v>
                      </c:pt>
                      <c:pt idx="924">
                        <c:v>0.18554913294797701</c:v>
                      </c:pt>
                      <c:pt idx="925">
                        <c:v>0.18554913294797701</c:v>
                      </c:pt>
                      <c:pt idx="926">
                        <c:v>0.18554913294797701</c:v>
                      </c:pt>
                      <c:pt idx="927">
                        <c:v>0.18554913294797701</c:v>
                      </c:pt>
                      <c:pt idx="928">
                        <c:v>0.184971098265896</c:v>
                      </c:pt>
                      <c:pt idx="929">
                        <c:v>0.184971098265896</c:v>
                      </c:pt>
                      <c:pt idx="930">
                        <c:v>0.18439306358381499</c:v>
                      </c:pt>
                      <c:pt idx="931">
                        <c:v>0.18381502890173401</c:v>
                      </c:pt>
                      <c:pt idx="932">
                        <c:v>0.183236994219653</c:v>
                      </c:pt>
                      <c:pt idx="933">
                        <c:v>0.183236994219653</c:v>
                      </c:pt>
                      <c:pt idx="934">
                        <c:v>0.183236994219653</c:v>
                      </c:pt>
                      <c:pt idx="935">
                        <c:v>0.183236994219653</c:v>
                      </c:pt>
                      <c:pt idx="936">
                        <c:v>0.183236994219653</c:v>
                      </c:pt>
                      <c:pt idx="937">
                        <c:v>0.182658959537572</c:v>
                      </c:pt>
                      <c:pt idx="938">
                        <c:v>0.182658959537572</c:v>
                      </c:pt>
                      <c:pt idx="939">
                        <c:v>0.18208092485549099</c:v>
                      </c:pt>
                      <c:pt idx="940">
                        <c:v>0.18208092485549099</c:v>
                      </c:pt>
                      <c:pt idx="941">
                        <c:v>0.18150289017341001</c:v>
                      </c:pt>
                      <c:pt idx="942">
                        <c:v>0.180924855491329</c:v>
                      </c:pt>
                      <c:pt idx="943">
                        <c:v>0.18034682080924899</c:v>
                      </c:pt>
                      <c:pt idx="944">
                        <c:v>0.17976878612716801</c:v>
                      </c:pt>
                      <c:pt idx="945">
                        <c:v>0.179190751445087</c:v>
                      </c:pt>
                      <c:pt idx="946">
                        <c:v>0.178612716763006</c:v>
                      </c:pt>
                      <c:pt idx="947">
                        <c:v>0.17803468208092499</c:v>
                      </c:pt>
                      <c:pt idx="948">
                        <c:v>0.17745664739884401</c:v>
                      </c:pt>
                      <c:pt idx="949">
                        <c:v>0.17745664739884401</c:v>
                      </c:pt>
                      <c:pt idx="950">
                        <c:v>0.176878612716763</c:v>
                      </c:pt>
                      <c:pt idx="951">
                        <c:v>0.17630057803468199</c:v>
                      </c:pt>
                      <c:pt idx="952">
                        <c:v>0.17572254335260101</c:v>
                      </c:pt>
                      <c:pt idx="953">
                        <c:v>0.174566473988439</c:v>
                      </c:pt>
                      <c:pt idx="954">
                        <c:v>0.17398843930635799</c:v>
                      </c:pt>
                      <c:pt idx="955">
                        <c:v>0.17341040462427701</c:v>
                      </c:pt>
                      <c:pt idx="956">
                        <c:v>0.172832369942197</c:v>
                      </c:pt>
                      <c:pt idx="957">
                        <c:v>0.17225433526011599</c:v>
                      </c:pt>
                      <c:pt idx="958">
                        <c:v>0.17167630057803501</c:v>
                      </c:pt>
                      <c:pt idx="959">
                        <c:v>0.171098265895954</c:v>
                      </c:pt>
                      <c:pt idx="960">
                        <c:v>0.171098265895954</c:v>
                      </c:pt>
                      <c:pt idx="961">
                        <c:v>0.170520231213873</c:v>
                      </c:pt>
                      <c:pt idx="962">
                        <c:v>0.16994219653179199</c:v>
                      </c:pt>
                      <c:pt idx="963">
                        <c:v>0.16936416184971101</c:v>
                      </c:pt>
                      <c:pt idx="964">
                        <c:v>0.16820809248554899</c:v>
                      </c:pt>
                      <c:pt idx="965">
                        <c:v>0.16763005780346801</c:v>
                      </c:pt>
                      <c:pt idx="966">
                        <c:v>0.16705202312138701</c:v>
                      </c:pt>
                      <c:pt idx="967">
                        <c:v>0.16705202312138701</c:v>
                      </c:pt>
                      <c:pt idx="968">
                        <c:v>0.166473988439306</c:v>
                      </c:pt>
                      <c:pt idx="969">
                        <c:v>0.16589595375722499</c:v>
                      </c:pt>
                      <c:pt idx="970">
                        <c:v>0.16531791907514501</c:v>
                      </c:pt>
                      <c:pt idx="971">
                        <c:v>0.164739884393064</c:v>
                      </c:pt>
                      <c:pt idx="972">
                        <c:v>0.16416184971098299</c:v>
                      </c:pt>
                      <c:pt idx="973">
                        <c:v>0.16358381502890201</c:v>
                      </c:pt>
                      <c:pt idx="974">
                        <c:v>0.16242774566474</c:v>
                      </c:pt>
                      <c:pt idx="975">
                        <c:v>0.16184971098265899</c:v>
                      </c:pt>
                      <c:pt idx="976">
                        <c:v>0.16127167630057801</c:v>
                      </c:pt>
                      <c:pt idx="977">
                        <c:v>0.16011560693641599</c:v>
                      </c:pt>
                      <c:pt idx="978">
                        <c:v>0.15953757225433501</c:v>
                      </c:pt>
                      <c:pt idx="979">
                        <c:v>0.15895953757225401</c:v>
                      </c:pt>
                      <c:pt idx="980">
                        <c:v>0.15780346820809299</c:v>
                      </c:pt>
                      <c:pt idx="981">
                        <c:v>0.15722543352601201</c:v>
                      </c:pt>
                      <c:pt idx="982">
                        <c:v>0.156647398843931</c:v>
                      </c:pt>
                      <c:pt idx="983">
                        <c:v>0.15549132947976901</c:v>
                      </c:pt>
                      <c:pt idx="984">
                        <c:v>0.15491329479768801</c:v>
                      </c:pt>
                      <c:pt idx="985">
                        <c:v>0.154335260115607</c:v>
                      </c:pt>
                      <c:pt idx="986">
                        <c:v>0.15317919075144501</c:v>
                      </c:pt>
                      <c:pt idx="987">
                        <c:v>0.152601156069364</c:v>
                      </c:pt>
                      <c:pt idx="988">
                        <c:v>0.15202312138728299</c:v>
                      </c:pt>
                      <c:pt idx="989">
                        <c:v>0.15202312138728299</c:v>
                      </c:pt>
                      <c:pt idx="990">
                        <c:v>0.15144508670520199</c:v>
                      </c:pt>
                      <c:pt idx="991">
                        <c:v>0.15086705202312101</c:v>
                      </c:pt>
                      <c:pt idx="992">
                        <c:v>0.15028901734104</c:v>
                      </c:pt>
                      <c:pt idx="993">
                        <c:v>0.15028901734104</c:v>
                      </c:pt>
                      <c:pt idx="994">
                        <c:v>0.14971098265895999</c:v>
                      </c:pt>
                      <c:pt idx="995">
                        <c:v>0.14913294797687901</c:v>
                      </c:pt>
                      <c:pt idx="996">
                        <c:v>0.148554913294798</c:v>
                      </c:pt>
                      <c:pt idx="997">
                        <c:v>0.14797687861271699</c:v>
                      </c:pt>
                      <c:pt idx="998">
                        <c:v>0.14739884393063599</c:v>
                      </c:pt>
                      <c:pt idx="999">
                        <c:v>0.14739884393063599</c:v>
                      </c:pt>
                      <c:pt idx="1000">
                        <c:v>0.14682080924855501</c:v>
                      </c:pt>
                      <c:pt idx="1001">
                        <c:v>0.146242774566474</c:v>
                      </c:pt>
                      <c:pt idx="1002">
                        <c:v>0.146242774566474</c:v>
                      </c:pt>
                      <c:pt idx="1003">
                        <c:v>0.14566473988439299</c:v>
                      </c:pt>
                      <c:pt idx="1004">
                        <c:v>0.14566473988439299</c:v>
                      </c:pt>
                      <c:pt idx="1005">
                        <c:v>0.14566473988439299</c:v>
                      </c:pt>
                      <c:pt idx="1006">
                        <c:v>0.14566473988439299</c:v>
                      </c:pt>
                      <c:pt idx="1007">
                        <c:v>0.14566473988439299</c:v>
                      </c:pt>
                      <c:pt idx="1008">
                        <c:v>0.14566473988439299</c:v>
                      </c:pt>
                      <c:pt idx="1009">
                        <c:v>0.14566473988439299</c:v>
                      </c:pt>
                      <c:pt idx="1010">
                        <c:v>0.14566473988439299</c:v>
                      </c:pt>
                      <c:pt idx="1011">
                        <c:v>0.14566473988439299</c:v>
                      </c:pt>
                      <c:pt idx="1012">
                        <c:v>0.146242774566474</c:v>
                      </c:pt>
                      <c:pt idx="1013">
                        <c:v>0.14682080924855501</c:v>
                      </c:pt>
                      <c:pt idx="1014">
                        <c:v>0.14739884393063599</c:v>
                      </c:pt>
                      <c:pt idx="1015">
                        <c:v>0.148554913294798</c:v>
                      </c:pt>
                      <c:pt idx="1016">
                        <c:v>0.14913294797687901</c:v>
                      </c:pt>
                      <c:pt idx="1017">
                        <c:v>0.14971098265895999</c:v>
                      </c:pt>
                      <c:pt idx="1018">
                        <c:v>0.15086705202312101</c:v>
                      </c:pt>
                      <c:pt idx="1019">
                        <c:v>0.15144508670520199</c:v>
                      </c:pt>
                      <c:pt idx="1020">
                        <c:v>0.152601156069364</c:v>
                      </c:pt>
                      <c:pt idx="1021">
                        <c:v>0.15317919075144501</c:v>
                      </c:pt>
                      <c:pt idx="1022">
                        <c:v>0.154335260115607</c:v>
                      </c:pt>
                      <c:pt idx="1023">
                        <c:v>0.15491329479768801</c:v>
                      </c:pt>
                      <c:pt idx="1024">
                        <c:v>0.15606936416184999</c:v>
                      </c:pt>
                      <c:pt idx="1025">
                        <c:v>0.156647398843931</c:v>
                      </c:pt>
                      <c:pt idx="1026">
                        <c:v>0.15780346820809299</c:v>
                      </c:pt>
                      <c:pt idx="1027">
                        <c:v>0.15895953757225401</c:v>
                      </c:pt>
                      <c:pt idx="1028">
                        <c:v>0.15953757225433501</c:v>
                      </c:pt>
                      <c:pt idx="1029">
                        <c:v>0.160693641618497</c:v>
                      </c:pt>
                      <c:pt idx="1030">
                        <c:v>0.16184971098265899</c:v>
                      </c:pt>
                      <c:pt idx="1031">
                        <c:v>0.16358381502890201</c:v>
                      </c:pt>
                      <c:pt idx="1032">
                        <c:v>0.164739884393064</c:v>
                      </c:pt>
                      <c:pt idx="1033">
                        <c:v>0.16589595375722499</c:v>
                      </c:pt>
                      <c:pt idx="1034">
                        <c:v>0.16705202312138701</c:v>
                      </c:pt>
                      <c:pt idx="1035">
                        <c:v>0.16820809248554899</c:v>
                      </c:pt>
                      <c:pt idx="1036">
                        <c:v>0.16936416184971101</c:v>
                      </c:pt>
                      <c:pt idx="1037">
                        <c:v>0.16994219653179199</c:v>
                      </c:pt>
                      <c:pt idx="1038">
                        <c:v>0.171098265895954</c:v>
                      </c:pt>
                      <c:pt idx="1039">
                        <c:v>0.17167630057803501</c:v>
                      </c:pt>
                      <c:pt idx="1040">
                        <c:v>0.17225433526011599</c:v>
                      </c:pt>
                      <c:pt idx="1041">
                        <c:v>0.172832369942197</c:v>
                      </c:pt>
                      <c:pt idx="1042">
                        <c:v>0.17341040462427701</c:v>
                      </c:pt>
                      <c:pt idx="1043">
                        <c:v>0.17398843930635799</c:v>
                      </c:pt>
                      <c:pt idx="1044">
                        <c:v>0.17398843930635799</c:v>
                      </c:pt>
                      <c:pt idx="1045">
                        <c:v>0.174566473988439</c:v>
                      </c:pt>
                      <c:pt idx="1046">
                        <c:v>0.174566473988439</c:v>
                      </c:pt>
                      <c:pt idx="1047">
                        <c:v>0.174566473988439</c:v>
                      </c:pt>
                      <c:pt idx="1048">
                        <c:v>0.174566473988439</c:v>
                      </c:pt>
                      <c:pt idx="1049">
                        <c:v>0.17514450867052</c:v>
                      </c:pt>
                      <c:pt idx="1050">
                        <c:v>0.17514450867052</c:v>
                      </c:pt>
                      <c:pt idx="1051">
                        <c:v>0.17514450867052</c:v>
                      </c:pt>
                      <c:pt idx="1052">
                        <c:v>0.17514450867052</c:v>
                      </c:pt>
                      <c:pt idx="1053">
                        <c:v>0.17572254335260101</c:v>
                      </c:pt>
                      <c:pt idx="1054">
                        <c:v>0.17572254335260101</c:v>
                      </c:pt>
                      <c:pt idx="1055">
                        <c:v>0.17572254335260101</c:v>
                      </c:pt>
                      <c:pt idx="1056">
                        <c:v>0.17630057803468199</c:v>
                      </c:pt>
                      <c:pt idx="1057">
                        <c:v>0.176878612716763</c:v>
                      </c:pt>
                      <c:pt idx="1058">
                        <c:v>0.17745664739884401</c:v>
                      </c:pt>
                      <c:pt idx="1059">
                        <c:v>0.17803468208092499</c:v>
                      </c:pt>
                      <c:pt idx="1060">
                        <c:v>0.178612716763006</c:v>
                      </c:pt>
                      <c:pt idx="1061">
                        <c:v>0.179190751445087</c:v>
                      </c:pt>
                      <c:pt idx="1062">
                        <c:v>0.17976878612716801</c:v>
                      </c:pt>
                      <c:pt idx="1063">
                        <c:v>0.17976878612716801</c:v>
                      </c:pt>
                      <c:pt idx="1064">
                        <c:v>0.18034682080924899</c:v>
                      </c:pt>
                      <c:pt idx="1065">
                        <c:v>0.18034682080924899</c:v>
                      </c:pt>
                      <c:pt idx="1066">
                        <c:v>0.18034682080924899</c:v>
                      </c:pt>
                      <c:pt idx="1067">
                        <c:v>0.18034682080924899</c:v>
                      </c:pt>
                      <c:pt idx="1068">
                        <c:v>0.18034682080924899</c:v>
                      </c:pt>
                      <c:pt idx="1069">
                        <c:v>0.18034682080924899</c:v>
                      </c:pt>
                      <c:pt idx="1070">
                        <c:v>0.18034682080924899</c:v>
                      </c:pt>
                      <c:pt idx="1071">
                        <c:v>0.17976878612716801</c:v>
                      </c:pt>
                      <c:pt idx="1072">
                        <c:v>0.17976878612716801</c:v>
                      </c:pt>
                      <c:pt idx="1073">
                        <c:v>0.179190751445087</c:v>
                      </c:pt>
                      <c:pt idx="1074">
                        <c:v>0.179190751445087</c:v>
                      </c:pt>
                      <c:pt idx="1075">
                        <c:v>0.178612716763006</c:v>
                      </c:pt>
                      <c:pt idx="1076">
                        <c:v>0.17803468208092499</c:v>
                      </c:pt>
                      <c:pt idx="1077">
                        <c:v>0.17745664739884401</c:v>
                      </c:pt>
                      <c:pt idx="1078">
                        <c:v>0.176878612716763</c:v>
                      </c:pt>
                      <c:pt idx="1079">
                        <c:v>0.17630057803468199</c:v>
                      </c:pt>
                      <c:pt idx="1080">
                        <c:v>0.17572254335260101</c:v>
                      </c:pt>
                      <c:pt idx="1081">
                        <c:v>0.17514450867052</c:v>
                      </c:pt>
                      <c:pt idx="1082">
                        <c:v>0.174566473988439</c:v>
                      </c:pt>
                      <c:pt idx="1083">
                        <c:v>0.17341040462427701</c:v>
                      </c:pt>
                      <c:pt idx="1084">
                        <c:v>0.172832369942197</c:v>
                      </c:pt>
                      <c:pt idx="1085">
                        <c:v>0.17167630057803501</c:v>
                      </c:pt>
                      <c:pt idx="1086">
                        <c:v>0.171098265895954</c:v>
                      </c:pt>
                      <c:pt idx="1087">
                        <c:v>0.16994219653179199</c:v>
                      </c:pt>
                      <c:pt idx="1088">
                        <c:v>0.16936416184971101</c:v>
                      </c:pt>
                      <c:pt idx="1089">
                        <c:v>0.16878612716763</c:v>
                      </c:pt>
                      <c:pt idx="1090">
                        <c:v>0.16820809248554899</c:v>
                      </c:pt>
                      <c:pt idx="1091">
                        <c:v>0.16763005780346801</c:v>
                      </c:pt>
                      <c:pt idx="1092">
                        <c:v>0.16705202312138701</c:v>
                      </c:pt>
                      <c:pt idx="1093">
                        <c:v>0.16589595375722499</c:v>
                      </c:pt>
                      <c:pt idx="1094">
                        <c:v>0.16531791907514501</c:v>
                      </c:pt>
                      <c:pt idx="1095">
                        <c:v>0.164739884393064</c:v>
                      </c:pt>
                      <c:pt idx="1096">
                        <c:v>0.16416184971098299</c:v>
                      </c:pt>
                      <c:pt idx="1097">
                        <c:v>0.16358381502890201</c:v>
                      </c:pt>
                      <c:pt idx="1098">
                        <c:v>0.16300578034682101</c:v>
                      </c:pt>
                      <c:pt idx="1099">
                        <c:v>0.16242774566474</c:v>
                      </c:pt>
                      <c:pt idx="1100">
                        <c:v>0.16242774566474</c:v>
                      </c:pt>
                      <c:pt idx="1101">
                        <c:v>0.16184971098265899</c:v>
                      </c:pt>
                      <c:pt idx="1102">
                        <c:v>0.16184971098265899</c:v>
                      </c:pt>
                      <c:pt idx="1103">
                        <c:v>0.16184971098265899</c:v>
                      </c:pt>
                      <c:pt idx="1104">
                        <c:v>0.16184971098265899</c:v>
                      </c:pt>
                      <c:pt idx="1105">
                        <c:v>0.16184971098265899</c:v>
                      </c:pt>
                      <c:pt idx="1106">
                        <c:v>0.16127167630057801</c:v>
                      </c:pt>
                      <c:pt idx="1107">
                        <c:v>0.16127167630057801</c:v>
                      </c:pt>
                      <c:pt idx="1108">
                        <c:v>0.16127167630057801</c:v>
                      </c:pt>
                      <c:pt idx="1109">
                        <c:v>0.16127167630057801</c:v>
                      </c:pt>
                      <c:pt idx="1110">
                        <c:v>0.16127167630057801</c:v>
                      </c:pt>
                      <c:pt idx="1111">
                        <c:v>0.16127167630057801</c:v>
                      </c:pt>
                      <c:pt idx="1112">
                        <c:v>0.16127167630057801</c:v>
                      </c:pt>
                      <c:pt idx="1113">
                        <c:v>0.16127167630057801</c:v>
                      </c:pt>
                      <c:pt idx="1114">
                        <c:v>0.16127167630057801</c:v>
                      </c:pt>
                      <c:pt idx="1115">
                        <c:v>0.16127167630057801</c:v>
                      </c:pt>
                      <c:pt idx="1116">
                        <c:v>0.16184971098265899</c:v>
                      </c:pt>
                      <c:pt idx="1117">
                        <c:v>0.16184971098265899</c:v>
                      </c:pt>
                      <c:pt idx="1118">
                        <c:v>0.16242774566474</c:v>
                      </c:pt>
                      <c:pt idx="1119">
                        <c:v>0.16242774566474</c:v>
                      </c:pt>
                      <c:pt idx="1120">
                        <c:v>0.16300578034682101</c:v>
                      </c:pt>
                      <c:pt idx="1121">
                        <c:v>0.16300578034682101</c:v>
                      </c:pt>
                      <c:pt idx="1122">
                        <c:v>0.16358381502890201</c:v>
                      </c:pt>
                      <c:pt idx="1123">
                        <c:v>0.16358381502890201</c:v>
                      </c:pt>
                      <c:pt idx="1124">
                        <c:v>0.16358381502890201</c:v>
                      </c:pt>
                      <c:pt idx="1125">
                        <c:v>0.16358381502890201</c:v>
                      </c:pt>
                      <c:pt idx="1126">
                        <c:v>0.16358381502890201</c:v>
                      </c:pt>
                      <c:pt idx="1127">
                        <c:v>0.16358381502890201</c:v>
                      </c:pt>
                      <c:pt idx="1128">
                        <c:v>0.16358381502890201</c:v>
                      </c:pt>
                      <c:pt idx="1129">
                        <c:v>0.16300578034682101</c:v>
                      </c:pt>
                      <c:pt idx="1130">
                        <c:v>0.16300578034682101</c:v>
                      </c:pt>
                      <c:pt idx="1131">
                        <c:v>0.16242774566474</c:v>
                      </c:pt>
                      <c:pt idx="1132">
                        <c:v>0.16242774566474</c:v>
                      </c:pt>
                      <c:pt idx="1133">
                        <c:v>0.16184971098265899</c:v>
                      </c:pt>
                      <c:pt idx="1134">
                        <c:v>0.16127167630057801</c:v>
                      </c:pt>
                      <c:pt idx="1135">
                        <c:v>0.160693641618497</c:v>
                      </c:pt>
                      <c:pt idx="1136">
                        <c:v>0.16011560693641599</c:v>
                      </c:pt>
                      <c:pt idx="1137">
                        <c:v>0.16011560693641599</c:v>
                      </c:pt>
                      <c:pt idx="1138">
                        <c:v>0.15953757225433501</c:v>
                      </c:pt>
                      <c:pt idx="1139">
                        <c:v>0.15953757225433501</c:v>
                      </c:pt>
                      <c:pt idx="1140">
                        <c:v>0.15895953757225401</c:v>
                      </c:pt>
                      <c:pt idx="1141">
                        <c:v>0.15895953757225401</c:v>
                      </c:pt>
                      <c:pt idx="1142">
                        <c:v>0.15895953757225401</c:v>
                      </c:pt>
                      <c:pt idx="1143">
                        <c:v>0.15895953757225401</c:v>
                      </c:pt>
                      <c:pt idx="1144">
                        <c:v>0.15953757225433501</c:v>
                      </c:pt>
                      <c:pt idx="1145">
                        <c:v>0.15953757225433501</c:v>
                      </c:pt>
                      <c:pt idx="1146">
                        <c:v>0.15953757225433501</c:v>
                      </c:pt>
                      <c:pt idx="1147">
                        <c:v>0.16011560693641599</c:v>
                      </c:pt>
                      <c:pt idx="1148">
                        <c:v>0.16011560693641599</c:v>
                      </c:pt>
                      <c:pt idx="1149">
                        <c:v>0.16011560693641599</c:v>
                      </c:pt>
                      <c:pt idx="1150">
                        <c:v>0.160693641618497</c:v>
                      </c:pt>
                      <c:pt idx="1151">
                        <c:v>0.160693641618497</c:v>
                      </c:pt>
                      <c:pt idx="1152">
                        <c:v>0.160693641618497</c:v>
                      </c:pt>
                      <c:pt idx="1153">
                        <c:v>0.160693641618497</c:v>
                      </c:pt>
                      <c:pt idx="1154">
                        <c:v>0.160693641618497</c:v>
                      </c:pt>
                      <c:pt idx="1155">
                        <c:v>0.160693641618497</c:v>
                      </c:pt>
                      <c:pt idx="1156">
                        <c:v>0.160693641618497</c:v>
                      </c:pt>
                      <c:pt idx="1157">
                        <c:v>0.160693641618497</c:v>
                      </c:pt>
                      <c:pt idx="1158">
                        <c:v>0.160693641618497</c:v>
                      </c:pt>
                      <c:pt idx="1159">
                        <c:v>0.160693641618497</c:v>
                      </c:pt>
                      <c:pt idx="1160">
                        <c:v>0.160693641618497</c:v>
                      </c:pt>
                      <c:pt idx="1161">
                        <c:v>0.160693641618497</c:v>
                      </c:pt>
                      <c:pt idx="1162">
                        <c:v>0.16127167630057801</c:v>
                      </c:pt>
                      <c:pt idx="1163">
                        <c:v>0.16127167630057801</c:v>
                      </c:pt>
                      <c:pt idx="1164">
                        <c:v>0.16127167630057801</c:v>
                      </c:pt>
                      <c:pt idx="1165">
                        <c:v>0.16127167630057801</c:v>
                      </c:pt>
                      <c:pt idx="1166">
                        <c:v>0.16184971098265899</c:v>
                      </c:pt>
                      <c:pt idx="1167">
                        <c:v>0.16184971098265899</c:v>
                      </c:pt>
                      <c:pt idx="1168">
                        <c:v>0.16184971098265899</c:v>
                      </c:pt>
                      <c:pt idx="1169">
                        <c:v>0.16127167630057801</c:v>
                      </c:pt>
                      <c:pt idx="1170">
                        <c:v>0.16127167630057801</c:v>
                      </c:pt>
                      <c:pt idx="1171">
                        <c:v>0.16127167630057801</c:v>
                      </c:pt>
                      <c:pt idx="1172">
                        <c:v>0.16127167630057801</c:v>
                      </c:pt>
                      <c:pt idx="1173">
                        <c:v>0.160693641618497</c:v>
                      </c:pt>
                      <c:pt idx="1174">
                        <c:v>0.160693641618497</c:v>
                      </c:pt>
                      <c:pt idx="1175">
                        <c:v>0.16011560693641599</c:v>
                      </c:pt>
                      <c:pt idx="1176">
                        <c:v>0.15953757225433501</c:v>
                      </c:pt>
                      <c:pt idx="1177">
                        <c:v>0.15895953757225401</c:v>
                      </c:pt>
                      <c:pt idx="1178">
                        <c:v>0.158381502890173</c:v>
                      </c:pt>
                      <c:pt idx="1179">
                        <c:v>0.15780346820809299</c:v>
                      </c:pt>
                      <c:pt idx="1180">
                        <c:v>0.15722543352601201</c:v>
                      </c:pt>
                      <c:pt idx="1181">
                        <c:v>0.156647398843931</c:v>
                      </c:pt>
                      <c:pt idx="1182">
                        <c:v>0.15606936416184999</c:v>
                      </c:pt>
                      <c:pt idx="1183">
                        <c:v>0.15549132947976901</c:v>
                      </c:pt>
                      <c:pt idx="1184">
                        <c:v>0.154335260115607</c:v>
                      </c:pt>
                      <c:pt idx="1185">
                        <c:v>0.15375722543352599</c:v>
                      </c:pt>
                      <c:pt idx="1186">
                        <c:v>0.152601156069364</c:v>
                      </c:pt>
                      <c:pt idx="1187">
                        <c:v>0.15202312138728299</c:v>
                      </c:pt>
                      <c:pt idx="1188">
                        <c:v>0.15086705202312101</c:v>
                      </c:pt>
                      <c:pt idx="1189">
                        <c:v>0.15028901734104</c:v>
                      </c:pt>
                      <c:pt idx="1190">
                        <c:v>0.14971098265895999</c:v>
                      </c:pt>
                      <c:pt idx="1191">
                        <c:v>0.14913294797687901</c:v>
                      </c:pt>
                      <c:pt idx="1192">
                        <c:v>0.14797687861271699</c:v>
                      </c:pt>
                      <c:pt idx="1193">
                        <c:v>0.14739884393063599</c:v>
                      </c:pt>
                      <c:pt idx="1194">
                        <c:v>0.14682080924855501</c:v>
                      </c:pt>
                      <c:pt idx="1195">
                        <c:v>0.146242774566474</c:v>
                      </c:pt>
                      <c:pt idx="1196">
                        <c:v>0.14508670520231201</c:v>
                      </c:pt>
                      <c:pt idx="1197">
                        <c:v>0.144508670520231</c:v>
                      </c:pt>
                      <c:pt idx="1198">
                        <c:v>0.14393063583815</c:v>
                      </c:pt>
                      <c:pt idx="1199">
                        <c:v>0.14335260115606899</c:v>
                      </c:pt>
                      <c:pt idx="1200">
                        <c:v>0.14277456647398801</c:v>
                      </c:pt>
                      <c:pt idx="1201">
                        <c:v>0.14277456647398801</c:v>
                      </c:pt>
                      <c:pt idx="1202">
                        <c:v>0.142196531791908</c:v>
                      </c:pt>
                      <c:pt idx="1203">
                        <c:v>0.14161849710982699</c:v>
                      </c:pt>
                      <c:pt idx="1204">
                        <c:v>0.14161849710982699</c:v>
                      </c:pt>
                      <c:pt idx="1205">
                        <c:v>0.14104046242774601</c:v>
                      </c:pt>
                      <c:pt idx="1206">
                        <c:v>0.140462427745665</c:v>
                      </c:pt>
                      <c:pt idx="1207">
                        <c:v>0.140462427745665</c:v>
                      </c:pt>
                      <c:pt idx="1208">
                        <c:v>0.13988439306358399</c:v>
                      </c:pt>
                      <c:pt idx="1209">
                        <c:v>0.13930635838150299</c:v>
                      </c:pt>
                      <c:pt idx="1210">
                        <c:v>0.13930635838150299</c:v>
                      </c:pt>
                      <c:pt idx="1211">
                        <c:v>0.13872832369942201</c:v>
                      </c:pt>
                      <c:pt idx="1212">
                        <c:v>0.13872832369942201</c:v>
                      </c:pt>
                      <c:pt idx="1213">
                        <c:v>0.138150289017341</c:v>
                      </c:pt>
                      <c:pt idx="1214">
                        <c:v>0.138150289017341</c:v>
                      </c:pt>
                      <c:pt idx="1215">
                        <c:v>0.138150289017341</c:v>
                      </c:pt>
                      <c:pt idx="1216">
                        <c:v>0.13757225433525999</c:v>
                      </c:pt>
                      <c:pt idx="1217">
                        <c:v>0.13699421965317901</c:v>
                      </c:pt>
                      <c:pt idx="1218">
                        <c:v>0.13699421965317901</c:v>
                      </c:pt>
                      <c:pt idx="1219">
                        <c:v>0.136416184971098</c:v>
                      </c:pt>
                      <c:pt idx="1220">
                        <c:v>0.135838150289017</c:v>
                      </c:pt>
                      <c:pt idx="1221">
                        <c:v>0.135838150289017</c:v>
                      </c:pt>
                      <c:pt idx="1222">
                        <c:v>0.13526011560693599</c:v>
                      </c:pt>
                      <c:pt idx="1223">
                        <c:v>0.13468208092485501</c:v>
                      </c:pt>
                      <c:pt idx="1224">
                        <c:v>0.13468208092485501</c:v>
                      </c:pt>
                      <c:pt idx="1225">
                        <c:v>0.134104046242775</c:v>
                      </c:pt>
                      <c:pt idx="1226">
                        <c:v>0.13352601156069399</c:v>
                      </c:pt>
                      <c:pt idx="1227">
                        <c:v>0.13352601156069399</c:v>
                      </c:pt>
                      <c:pt idx="1228">
                        <c:v>0.13294797687861301</c:v>
                      </c:pt>
                      <c:pt idx="1229">
                        <c:v>0.132369942196532</c:v>
                      </c:pt>
                      <c:pt idx="1230">
                        <c:v>0.132369942196532</c:v>
                      </c:pt>
                      <c:pt idx="1231">
                        <c:v>0.131791907514451</c:v>
                      </c:pt>
                      <c:pt idx="1232">
                        <c:v>0.131791907514451</c:v>
                      </c:pt>
                      <c:pt idx="1233">
                        <c:v>0.13121387283236999</c:v>
                      </c:pt>
                      <c:pt idx="1234">
                        <c:v>0.13063583815028901</c:v>
                      </c:pt>
                      <c:pt idx="1235">
                        <c:v>0.130057803468208</c:v>
                      </c:pt>
                      <c:pt idx="1236">
                        <c:v>0.130057803468208</c:v>
                      </c:pt>
                      <c:pt idx="1237">
                        <c:v>0.12947976878612699</c:v>
                      </c:pt>
                      <c:pt idx="1238">
                        <c:v>0.12890173410404601</c:v>
                      </c:pt>
                      <c:pt idx="1239">
                        <c:v>0.12890173410404601</c:v>
                      </c:pt>
                      <c:pt idx="1240">
                        <c:v>0.128323699421965</c:v>
                      </c:pt>
                      <c:pt idx="1241">
                        <c:v>0.127745664739884</c:v>
                      </c:pt>
                      <c:pt idx="1242">
                        <c:v>0.127745664739884</c:v>
                      </c:pt>
                      <c:pt idx="1243">
                        <c:v>0.12716763005780299</c:v>
                      </c:pt>
                      <c:pt idx="1244">
                        <c:v>0.12716763005780299</c:v>
                      </c:pt>
                      <c:pt idx="1245">
                        <c:v>0.12658959537572301</c:v>
                      </c:pt>
                      <c:pt idx="1246">
                        <c:v>0.12658959537572301</c:v>
                      </c:pt>
                      <c:pt idx="1247">
                        <c:v>0.126011560693642</c:v>
                      </c:pt>
                      <c:pt idx="1248">
                        <c:v>0.126011560693642</c:v>
                      </c:pt>
                      <c:pt idx="1249">
                        <c:v>0.12543352601156099</c:v>
                      </c:pt>
                      <c:pt idx="1250">
                        <c:v>0.12543352601156099</c:v>
                      </c:pt>
                      <c:pt idx="1251">
                        <c:v>0.12543352601156099</c:v>
                      </c:pt>
                      <c:pt idx="1252">
                        <c:v>0.12485549132948</c:v>
                      </c:pt>
                      <c:pt idx="1253">
                        <c:v>0.12485549132948</c:v>
                      </c:pt>
                      <c:pt idx="1254">
                        <c:v>0.12485549132948</c:v>
                      </c:pt>
                      <c:pt idx="1255">
                        <c:v>0.124277456647399</c:v>
                      </c:pt>
                      <c:pt idx="1256">
                        <c:v>0.124277456647399</c:v>
                      </c:pt>
                      <c:pt idx="1257">
                        <c:v>0.124277456647399</c:v>
                      </c:pt>
                      <c:pt idx="1258">
                        <c:v>0.123699421965318</c:v>
                      </c:pt>
                      <c:pt idx="1259">
                        <c:v>0.123699421965318</c:v>
                      </c:pt>
                      <c:pt idx="1260">
                        <c:v>0.123121387283237</c:v>
                      </c:pt>
                      <c:pt idx="1261">
                        <c:v>0.123121387283237</c:v>
                      </c:pt>
                      <c:pt idx="1262">
                        <c:v>0.12254335260115599</c:v>
                      </c:pt>
                      <c:pt idx="1263">
                        <c:v>0.12254335260115599</c:v>
                      </c:pt>
                      <c:pt idx="1264">
                        <c:v>0.12254335260115599</c:v>
                      </c:pt>
                      <c:pt idx="1265">
                        <c:v>0.121965317919075</c:v>
                      </c:pt>
                      <c:pt idx="1266">
                        <c:v>0.121965317919075</c:v>
                      </c:pt>
                      <c:pt idx="1267">
                        <c:v>0.12138728323699401</c:v>
                      </c:pt>
                      <c:pt idx="1268">
                        <c:v>0.12138728323699401</c:v>
                      </c:pt>
                      <c:pt idx="1269">
                        <c:v>0.120809248554913</c:v>
                      </c:pt>
                      <c:pt idx="1270">
                        <c:v>0.120809248554913</c:v>
                      </c:pt>
                      <c:pt idx="1271">
                        <c:v>0.120809248554913</c:v>
                      </c:pt>
                      <c:pt idx="1272">
                        <c:v>0.120231213872832</c:v>
                      </c:pt>
                      <c:pt idx="1273">
                        <c:v>0.120231213872832</c:v>
                      </c:pt>
                      <c:pt idx="1274">
                        <c:v>0.119653179190751</c:v>
                      </c:pt>
                      <c:pt idx="1275">
                        <c:v>0.119653179190751</c:v>
                      </c:pt>
                      <c:pt idx="1276">
                        <c:v>0.119653179190751</c:v>
                      </c:pt>
                      <c:pt idx="1277">
                        <c:v>0.119075144508671</c:v>
                      </c:pt>
                      <c:pt idx="1278">
                        <c:v>0.119075144508671</c:v>
                      </c:pt>
                      <c:pt idx="1279">
                        <c:v>0.119075144508671</c:v>
                      </c:pt>
                      <c:pt idx="1280">
                        <c:v>0.119075144508671</c:v>
                      </c:pt>
                      <c:pt idx="1281">
                        <c:v>0.11849710982658999</c:v>
                      </c:pt>
                      <c:pt idx="1282">
                        <c:v>0.11849710982658999</c:v>
                      </c:pt>
                      <c:pt idx="1283">
                        <c:v>0.11849710982658999</c:v>
                      </c:pt>
                      <c:pt idx="1284">
                        <c:v>0.117919075144509</c:v>
                      </c:pt>
                      <c:pt idx="1285">
                        <c:v>0.117919075144509</c:v>
                      </c:pt>
                      <c:pt idx="1286">
                        <c:v>0.117919075144509</c:v>
                      </c:pt>
                      <c:pt idx="1287">
                        <c:v>0.11734104046242801</c:v>
                      </c:pt>
                      <c:pt idx="1288">
                        <c:v>0.11734104046242801</c:v>
                      </c:pt>
                      <c:pt idx="1289">
                        <c:v>0.11734104046242801</c:v>
                      </c:pt>
                      <c:pt idx="1290">
                        <c:v>0.116763005780347</c:v>
                      </c:pt>
                      <c:pt idx="1291">
                        <c:v>0.116763005780347</c:v>
                      </c:pt>
                      <c:pt idx="1292">
                        <c:v>0.116763005780347</c:v>
                      </c:pt>
                      <c:pt idx="1293">
                        <c:v>0.116184971098266</c:v>
                      </c:pt>
                      <c:pt idx="1294">
                        <c:v>0.116184971098266</c:v>
                      </c:pt>
                      <c:pt idx="1295">
                        <c:v>0.116184971098266</c:v>
                      </c:pt>
                      <c:pt idx="1296">
                        <c:v>0.116184971098266</c:v>
                      </c:pt>
                      <c:pt idx="1297">
                        <c:v>0.115606936416185</c:v>
                      </c:pt>
                      <c:pt idx="1298">
                        <c:v>0.115606936416185</c:v>
                      </c:pt>
                      <c:pt idx="1299">
                        <c:v>0.115606936416185</c:v>
                      </c:pt>
                      <c:pt idx="1300">
                        <c:v>0.115606936416185</c:v>
                      </c:pt>
                      <c:pt idx="1301">
                        <c:v>0.115028901734104</c:v>
                      </c:pt>
                      <c:pt idx="1302">
                        <c:v>0.115028901734104</c:v>
                      </c:pt>
                      <c:pt idx="1303">
                        <c:v>0.115028901734104</c:v>
                      </c:pt>
                      <c:pt idx="1304">
                        <c:v>0.11445086705202299</c:v>
                      </c:pt>
                      <c:pt idx="1305">
                        <c:v>0.11445086705202299</c:v>
                      </c:pt>
                      <c:pt idx="1306">
                        <c:v>0.11445086705202299</c:v>
                      </c:pt>
                      <c:pt idx="1307">
                        <c:v>0.11445086705202299</c:v>
                      </c:pt>
                      <c:pt idx="1308">
                        <c:v>0.113872832369942</c:v>
                      </c:pt>
                      <c:pt idx="1309">
                        <c:v>0.113872832369942</c:v>
                      </c:pt>
                      <c:pt idx="1310">
                        <c:v>0.113872832369942</c:v>
                      </c:pt>
                      <c:pt idx="1311">
                        <c:v>0.11329479768786101</c:v>
                      </c:pt>
                      <c:pt idx="1312">
                        <c:v>0.11329479768786101</c:v>
                      </c:pt>
                      <c:pt idx="1313">
                        <c:v>0.11329479768786101</c:v>
                      </c:pt>
                      <c:pt idx="1314">
                        <c:v>0.11329479768786101</c:v>
                      </c:pt>
                      <c:pt idx="1315">
                        <c:v>0.11271676300578</c:v>
                      </c:pt>
                      <c:pt idx="1316">
                        <c:v>0.11271676300578</c:v>
                      </c:pt>
                      <c:pt idx="1317">
                        <c:v>0.11213872832369901</c:v>
                      </c:pt>
                      <c:pt idx="1318">
                        <c:v>0.11213872832369901</c:v>
                      </c:pt>
                      <c:pt idx="1319">
                        <c:v>0.111560693641619</c:v>
                      </c:pt>
                      <c:pt idx="1320">
                        <c:v>0.111560693641619</c:v>
                      </c:pt>
                      <c:pt idx="1321">
                        <c:v>0.111560693641619</c:v>
                      </c:pt>
                      <c:pt idx="1322">
                        <c:v>0.110982658959538</c:v>
                      </c:pt>
                      <c:pt idx="1323">
                        <c:v>0.110982658959538</c:v>
                      </c:pt>
                      <c:pt idx="1324">
                        <c:v>0.110982658959538</c:v>
                      </c:pt>
                      <c:pt idx="1325">
                        <c:v>0.11040462427745699</c:v>
                      </c:pt>
                      <c:pt idx="1326">
                        <c:v>0.11040462427745699</c:v>
                      </c:pt>
                      <c:pt idx="1327">
                        <c:v>0.109826589595376</c:v>
                      </c:pt>
                      <c:pt idx="1328">
                        <c:v>0.109826589595376</c:v>
                      </c:pt>
                      <c:pt idx="1329">
                        <c:v>0.109826589595376</c:v>
                      </c:pt>
                      <c:pt idx="1330">
                        <c:v>0.10924855491329501</c:v>
                      </c:pt>
                      <c:pt idx="1331">
                        <c:v>0.10924855491329501</c:v>
                      </c:pt>
                      <c:pt idx="1332">
                        <c:v>0.10924855491329501</c:v>
                      </c:pt>
                      <c:pt idx="1333">
                        <c:v>0.108670520231214</c:v>
                      </c:pt>
                      <c:pt idx="1334">
                        <c:v>0.108670520231214</c:v>
                      </c:pt>
                      <c:pt idx="1335">
                        <c:v>0.108670520231214</c:v>
                      </c:pt>
                      <c:pt idx="1336">
                        <c:v>0.108670520231214</c:v>
                      </c:pt>
                      <c:pt idx="1337">
                        <c:v>0.108670520231214</c:v>
                      </c:pt>
                      <c:pt idx="1338">
                        <c:v>0.108670520231214</c:v>
                      </c:pt>
                      <c:pt idx="1339">
                        <c:v>0.108670520231214</c:v>
                      </c:pt>
                      <c:pt idx="1340">
                        <c:v>0.108092485549133</c:v>
                      </c:pt>
                      <c:pt idx="1341">
                        <c:v>0.108092485549133</c:v>
                      </c:pt>
                      <c:pt idx="1342">
                        <c:v>0.108092485549133</c:v>
                      </c:pt>
                      <c:pt idx="1343">
                        <c:v>0.108092485549133</c:v>
                      </c:pt>
                      <c:pt idx="1344">
                        <c:v>0.108092485549133</c:v>
                      </c:pt>
                      <c:pt idx="1345">
                        <c:v>0.107514450867052</c:v>
                      </c:pt>
                      <c:pt idx="1346">
                        <c:v>0.107514450867052</c:v>
                      </c:pt>
                      <c:pt idx="1347">
                        <c:v>0.107514450867052</c:v>
                      </c:pt>
                      <c:pt idx="1348">
                        <c:v>0.106936416184971</c:v>
                      </c:pt>
                      <c:pt idx="1349">
                        <c:v>0.106936416184971</c:v>
                      </c:pt>
                      <c:pt idx="1350">
                        <c:v>0.10635838150289</c:v>
                      </c:pt>
                      <c:pt idx="1351">
                        <c:v>0.10635838150289</c:v>
                      </c:pt>
                      <c:pt idx="1352">
                        <c:v>0.105780346820809</c:v>
                      </c:pt>
                      <c:pt idx="1353">
                        <c:v>0.105780346820809</c:v>
                      </c:pt>
                      <c:pt idx="1354">
                        <c:v>0.10520231213872799</c:v>
                      </c:pt>
                      <c:pt idx="1355">
                        <c:v>0.10520231213872799</c:v>
                      </c:pt>
                      <c:pt idx="1356">
                        <c:v>0.10520231213872799</c:v>
                      </c:pt>
                      <c:pt idx="1357">
                        <c:v>0.104624277456647</c:v>
                      </c:pt>
                      <c:pt idx="1358">
                        <c:v>0.104624277456647</c:v>
                      </c:pt>
                      <c:pt idx="1359">
                        <c:v>0.10404624277456601</c:v>
                      </c:pt>
                      <c:pt idx="1360">
                        <c:v>0.10404624277456601</c:v>
                      </c:pt>
                      <c:pt idx="1361">
                        <c:v>0.10404624277456601</c:v>
                      </c:pt>
                      <c:pt idx="1362">
                        <c:v>0.103468208092486</c:v>
                      </c:pt>
                      <c:pt idx="1363">
                        <c:v>0.103468208092486</c:v>
                      </c:pt>
                      <c:pt idx="1364">
                        <c:v>0.102890173410405</c:v>
                      </c:pt>
                      <c:pt idx="1365">
                        <c:v>0.102890173410405</c:v>
                      </c:pt>
                      <c:pt idx="1366">
                        <c:v>0.102890173410405</c:v>
                      </c:pt>
                      <c:pt idx="1367">
                        <c:v>0.102312138728324</c:v>
                      </c:pt>
                      <c:pt idx="1368">
                        <c:v>0.102312138728324</c:v>
                      </c:pt>
                      <c:pt idx="1369">
                        <c:v>0.102312138728324</c:v>
                      </c:pt>
                      <c:pt idx="1370">
                        <c:v>0.101734104046243</c:v>
                      </c:pt>
                      <c:pt idx="1371">
                        <c:v>0.10115606936416199</c:v>
                      </c:pt>
                      <c:pt idx="1372">
                        <c:v>0.10115606936416199</c:v>
                      </c:pt>
                      <c:pt idx="1373">
                        <c:v>0.100578034682081</c:v>
                      </c:pt>
                      <c:pt idx="1374">
                        <c:v>0.100578034682081</c:v>
                      </c:pt>
                      <c:pt idx="1375">
                        <c:v>0.100578034682081</c:v>
                      </c:pt>
                      <c:pt idx="1376">
                        <c:v>0.1</c:v>
                      </c:pt>
                      <c:pt idx="1377">
                        <c:v>0.1</c:v>
                      </c:pt>
                      <c:pt idx="1378">
                        <c:v>0.1</c:v>
                      </c:pt>
                      <c:pt idx="1379">
                        <c:v>0.1</c:v>
                      </c:pt>
                      <c:pt idx="1380">
                        <c:v>9.9421965317919095E-2</c:v>
                      </c:pt>
                      <c:pt idx="1381">
                        <c:v>9.9421965317919095E-2</c:v>
                      </c:pt>
                      <c:pt idx="1382">
                        <c:v>9.9421965317919095E-2</c:v>
                      </c:pt>
                      <c:pt idx="1383">
                        <c:v>9.8843930635838101E-2</c:v>
                      </c:pt>
                      <c:pt idx="1384">
                        <c:v>9.8843930635838101E-2</c:v>
                      </c:pt>
                      <c:pt idx="1385">
                        <c:v>9.8843930635838101E-2</c:v>
                      </c:pt>
                      <c:pt idx="1386">
                        <c:v>9.8265895953757204E-2</c:v>
                      </c:pt>
                      <c:pt idx="1387">
                        <c:v>9.8265895953757204E-2</c:v>
                      </c:pt>
                      <c:pt idx="1388">
                        <c:v>9.8265895953757204E-2</c:v>
                      </c:pt>
                      <c:pt idx="1389">
                        <c:v>9.7687861271676293E-2</c:v>
                      </c:pt>
                      <c:pt idx="1390">
                        <c:v>9.7687861271676293E-2</c:v>
                      </c:pt>
                      <c:pt idx="1391">
                        <c:v>9.7687861271676293E-2</c:v>
                      </c:pt>
                      <c:pt idx="1392">
                        <c:v>9.7109826589595397E-2</c:v>
                      </c:pt>
                      <c:pt idx="1393">
                        <c:v>9.7109826589595397E-2</c:v>
                      </c:pt>
                      <c:pt idx="1394">
                        <c:v>9.6531791907514403E-2</c:v>
                      </c:pt>
                      <c:pt idx="1395">
                        <c:v>9.6531791907514403E-2</c:v>
                      </c:pt>
                      <c:pt idx="1396">
                        <c:v>9.6531791907514403E-2</c:v>
                      </c:pt>
                      <c:pt idx="1397">
                        <c:v>9.5953757225433506E-2</c:v>
                      </c:pt>
                      <c:pt idx="1398">
                        <c:v>9.5953757225433506E-2</c:v>
                      </c:pt>
                      <c:pt idx="1399">
                        <c:v>9.5375722543352595E-2</c:v>
                      </c:pt>
                      <c:pt idx="1400">
                        <c:v>9.5375722543352595E-2</c:v>
                      </c:pt>
                      <c:pt idx="1401">
                        <c:v>9.5375722543352595E-2</c:v>
                      </c:pt>
                      <c:pt idx="1402">
                        <c:v>9.4797687861271698E-2</c:v>
                      </c:pt>
                      <c:pt idx="1403">
                        <c:v>9.4797687861271698E-2</c:v>
                      </c:pt>
                      <c:pt idx="1404">
                        <c:v>9.4797687861271698E-2</c:v>
                      </c:pt>
                      <c:pt idx="1405">
                        <c:v>9.4219653179190704E-2</c:v>
                      </c:pt>
                      <c:pt idx="1406">
                        <c:v>9.4219653179190704E-2</c:v>
                      </c:pt>
                      <c:pt idx="1407">
                        <c:v>9.4219653179190704E-2</c:v>
                      </c:pt>
                      <c:pt idx="1408">
                        <c:v>9.3641618497109794E-2</c:v>
                      </c:pt>
                      <c:pt idx="1409">
                        <c:v>9.3641618497109794E-2</c:v>
                      </c:pt>
                      <c:pt idx="1410">
                        <c:v>9.3641618497109794E-2</c:v>
                      </c:pt>
                      <c:pt idx="1411">
                        <c:v>9.3641618497109794E-2</c:v>
                      </c:pt>
                      <c:pt idx="1412">
                        <c:v>9.3641618497109794E-2</c:v>
                      </c:pt>
                      <c:pt idx="1413">
                        <c:v>9.3063583815028897E-2</c:v>
                      </c:pt>
                      <c:pt idx="1414">
                        <c:v>9.3063583815028897E-2</c:v>
                      </c:pt>
                      <c:pt idx="1415">
                        <c:v>9.2485549132948E-2</c:v>
                      </c:pt>
                      <c:pt idx="1416">
                        <c:v>9.2485549132948E-2</c:v>
                      </c:pt>
                      <c:pt idx="1417">
                        <c:v>9.2485549132948E-2</c:v>
                      </c:pt>
                      <c:pt idx="1418">
                        <c:v>9.2485549132948E-2</c:v>
                      </c:pt>
                      <c:pt idx="1419">
                        <c:v>9.1907514450867006E-2</c:v>
                      </c:pt>
                      <c:pt idx="1420">
                        <c:v>9.1907514450867006E-2</c:v>
                      </c:pt>
                      <c:pt idx="1421">
                        <c:v>9.1907514450867006E-2</c:v>
                      </c:pt>
                      <c:pt idx="1422">
                        <c:v>9.1907514450867006E-2</c:v>
                      </c:pt>
                      <c:pt idx="1423">
                        <c:v>9.1907514450867006E-2</c:v>
                      </c:pt>
                      <c:pt idx="1424">
                        <c:v>9.1329479768786095E-2</c:v>
                      </c:pt>
                      <c:pt idx="1425">
                        <c:v>9.1329479768786095E-2</c:v>
                      </c:pt>
                      <c:pt idx="1426">
                        <c:v>9.0751445086705199E-2</c:v>
                      </c:pt>
                      <c:pt idx="1427">
                        <c:v>9.0751445086705199E-2</c:v>
                      </c:pt>
                      <c:pt idx="1428">
                        <c:v>9.0751445086705199E-2</c:v>
                      </c:pt>
                      <c:pt idx="1429">
                        <c:v>9.0173410404624205E-2</c:v>
                      </c:pt>
                      <c:pt idx="1430">
                        <c:v>9.0173410404624205E-2</c:v>
                      </c:pt>
                      <c:pt idx="1431">
                        <c:v>9.0173410404624205E-2</c:v>
                      </c:pt>
                      <c:pt idx="1432">
                        <c:v>9.0173410404624205E-2</c:v>
                      </c:pt>
                      <c:pt idx="1433">
                        <c:v>9.0173410404624205E-2</c:v>
                      </c:pt>
                      <c:pt idx="1434">
                        <c:v>9.0173410404624205E-2</c:v>
                      </c:pt>
                      <c:pt idx="1435">
                        <c:v>8.9595375722543294E-2</c:v>
                      </c:pt>
                      <c:pt idx="1436">
                        <c:v>8.9595375722543294E-2</c:v>
                      </c:pt>
                      <c:pt idx="1437">
                        <c:v>8.9595375722543294E-2</c:v>
                      </c:pt>
                      <c:pt idx="1438">
                        <c:v>8.9595375722543294E-2</c:v>
                      </c:pt>
                      <c:pt idx="1439">
                        <c:v>8.9017341040462397E-2</c:v>
                      </c:pt>
                      <c:pt idx="1440">
                        <c:v>8.9017341040462397E-2</c:v>
                      </c:pt>
                      <c:pt idx="1441">
                        <c:v>8.9017341040462397E-2</c:v>
                      </c:pt>
                      <c:pt idx="1442">
                        <c:v>8.9017341040462397E-2</c:v>
                      </c:pt>
                      <c:pt idx="1443">
                        <c:v>8.84393063583815E-2</c:v>
                      </c:pt>
                      <c:pt idx="1444">
                        <c:v>8.84393063583815E-2</c:v>
                      </c:pt>
                      <c:pt idx="1445">
                        <c:v>8.84393063583815E-2</c:v>
                      </c:pt>
                      <c:pt idx="1446">
                        <c:v>8.84393063583815E-2</c:v>
                      </c:pt>
                      <c:pt idx="1447">
                        <c:v>8.7861271676300604E-2</c:v>
                      </c:pt>
                      <c:pt idx="1448">
                        <c:v>8.7861271676300604E-2</c:v>
                      </c:pt>
                      <c:pt idx="1449">
                        <c:v>8.7861271676300604E-2</c:v>
                      </c:pt>
                      <c:pt idx="1450">
                        <c:v>8.7861271676300604E-2</c:v>
                      </c:pt>
                      <c:pt idx="1451">
                        <c:v>8.7861271676300604E-2</c:v>
                      </c:pt>
                      <c:pt idx="1452">
                        <c:v>8.7283236994219596E-2</c:v>
                      </c:pt>
                      <c:pt idx="1453">
                        <c:v>8.7283236994219596E-2</c:v>
                      </c:pt>
                      <c:pt idx="1454">
                        <c:v>8.7283236994219596E-2</c:v>
                      </c:pt>
                      <c:pt idx="1455">
                        <c:v>8.6705202312138699E-2</c:v>
                      </c:pt>
                      <c:pt idx="1456">
                        <c:v>8.6705202312138699E-2</c:v>
                      </c:pt>
                      <c:pt idx="1457">
                        <c:v>8.6705202312138699E-2</c:v>
                      </c:pt>
                      <c:pt idx="1458">
                        <c:v>8.6705202312138699E-2</c:v>
                      </c:pt>
                      <c:pt idx="1459">
                        <c:v>8.6127167630057802E-2</c:v>
                      </c:pt>
                      <c:pt idx="1460">
                        <c:v>8.6127167630057802E-2</c:v>
                      </c:pt>
                      <c:pt idx="1461">
                        <c:v>8.6127167630057802E-2</c:v>
                      </c:pt>
                      <c:pt idx="1462">
                        <c:v>8.5549132947976905E-2</c:v>
                      </c:pt>
                      <c:pt idx="1463">
                        <c:v>8.5549132947976905E-2</c:v>
                      </c:pt>
                      <c:pt idx="1464">
                        <c:v>8.5549132947976905E-2</c:v>
                      </c:pt>
                      <c:pt idx="1465">
                        <c:v>8.5549132947976905E-2</c:v>
                      </c:pt>
                      <c:pt idx="1466">
                        <c:v>8.5549132947976905E-2</c:v>
                      </c:pt>
                      <c:pt idx="1467">
                        <c:v>8.4971098265895897E-2</c:v>
                      </c:pt>
                      <c:pt idx="1468">
                        <c:v>8.4971098265895897E-2</c:v>
                      </c:pt>
                      <c:pt idx="1469">
                        <c:v>8.4971098265895897E-2</c:v>
                      </c:pt>
                      <c:pt idx="1470">
                        <c:v>8.4971098265895897E-2</c:v>
                      </c:pt>
                      <c:pt idx="1471">
                        <c:v>8.4393063583815001E-2</c:v>
                      </c:pt>
                      <c:pt idx="1472">
                        <c:v>8.4393063583815001E-2</c:v>
                      </c:pt>
                      <c:pt idx="1473">
                        <c:v>8.4393063583815001E-2</c:v>
                      </c:pt>
                      <c:pt idx="1474">
                        <c:v>8.4393063583815001E-2</c:v>
                      </c:pt>
                      <c:pt idx="1475">
                        <c:v>8.4393063583815001E-2</c:v>
                      </c:pt>
                      <c:pt idx="1476">
                        <c:v>8.4393063583815001E-2</c:v>
                      </c:pt>
                      <c:pt idx="1477">
                        <c:v>8.4393063583815001E-2</c:v>
                      </c:pt>
                      <c:pt idx="1478">
                        <c:v>8.4393063583815001E-2</c:v>
                      </c:pt>
                      <c:pt idx="1479">
                        <c:v>8.3815028901734104E-2</c:v>
                      </c:pt>
                      <c:pt idx="1480">
                        <c:v>8.3815028901734104E-2</c:v>
                      </c:pt>
                      <c:pt idx="1481">
                        <c:v>8.3815028901734104E-2</c:v>
                      </c:pt>
                      <c:pt idx="1482">
                        <c:v>8.3815028901734104E-2</c:v>
                      </c:pt>
                      <c:pt idx="1483">
                        <c:v>8.3815028901734104E-2</c:v>
                      </c:pt>
                      <c:pt idx="1484">
                        <c:v>8.3236994219653193E-2</c:v>
                      </c:pt>
                      <c:pt idx="1485">
                        <c:v>8.3236994219653193E-2</c:v>
                      </c:pt>
                      <c:pt idx="1486">
                        <c:v>8.3236994219653193E-2</c:v>
                      </c:pt>
                      <c:pt idx="1487">
                        <c:v>8.3236994219653193E-2</c:v>
                      </c:pt>
                      <c:pt idx="1488">
                        <c:v>8.3236994219653193E-2</c:v>
                      </c:pt>
                      <c:pt idx="1489">
                        <c:v>8.2658959537572296E-2</c:v>
                      </c:pt>
                      <c:pt idx="1490">
                        <c:v>8.2658959537572296E-2</c:v>
                      </c:pt>
                      <c:pt idx="1491">
                        <c:v>8.2658959537572296E-2</c:v>
                      </c:pt>
                      <c:pt idx="1492">
                        <c:v>8.2658959537572296E-2</c:v>
                      </c:pt>
                      <c:pt idx="1493">
                        <c:v>8.2658959537572296E-2</c:v>
                      </c:pt>
                      <c:pt idx="1494">
                        <c:v>8.2658959537572296E-2</c:v>
                      </c:pt>
                      <c:pt idx="1495">
                        <c:v>8.2658959537572296E-2</c:v>
                      </c:pt>
                      <c:pt idx="1496">
                        <c:v>8.2658959537572296E-2</c:v>
                      </c:pt>
                      <c:pt idx="1497">
                        <c:v>8.2658959537572296E-2</c:v>
                      </c:pt>
                      <c:pt idx="1498">
                        <c:v>8.2658959537572296E-2</c:v>
                      </c:pt>
                      <c:pt idx="1499">
                        <c:v>8.2080924855491302E-2</c:v>
                      </c:pt>
                      <c:pt idx="1500">
                        <c:v>8.2080924855491302E-2</c:v>
                      </c:pt>
                      <c:pt idx="1501">
                        <c:v>8.2080924855491302E-2</c:v>
                      </c:pt>
                      <c:pt idx="1502">
                        <c:v>8.1502890173410406E-2</c:v>
                      </c:pt>
                      <c:pt idx="1503">
                        <c:v>8.1502890173410406E-2</c:v>
                      </c:pt>
                      <c:pt idx="1504">
                        <c:v>8.1502890173410406E-2</c:v>
                      </c:pt>
                      <c:pt idx="1505">
                        <c:v>8.0924855491329495E-2</c:v>
                      </c:pt>
                      <c:pt idx="1506">
                        <c:v>8.0924855491329495E-2</c:v>
                      </c:pt>
                      <c:pt idx="1507">
                        <c:v>8.0924855491329495E-2</c:v>
                      </c:pt>
                      <c:pt idx="1508">
                        <c:v>8.0924855491329495E-2</c:v>
                      </c:pt>
                      <c:pt idx="1509">
                        <c:v>8.0924855491329495E-2</c:v>
                      </c:pt>
                      <c:pt idx="1510">
                        <c:v>8.0924855491329495E-2</c:v>
                      </c:pt>
                      <c:pt idx="1511">
                        <c:v>8.0924855491329495E-2</c:v>
                      </c:pt>
                      <c:pt idx="1512">
                        <c:v>8.0924855491329495E-2</c:v>
                      </c:pt>
                      <c:pt idx="1513">
                        <c:v>8.0924855491329495E-2</c:v>
                      </c:pt>
                      <c:pt idx="1514">
                        <c:v>8.0346820809248501E-2</c:v>
                      </c:pt>
                      <c:pt idx="1515">
                        <c:v>8.0346820809248501E-2</c:v>
                      </c:pt>
                      <c:pt idx="1516">
                        <c:v>8.0346820809248501E-2</c:v>
                      </c:pt>
                      <c:pt idx="1517">
                        <c:v>8.0346820809248501E-2</c:v>
                      </c:pt>
                      <c:pt idx="1518">
                        <c:v>7.9768786127167604E-2</c:v>
                      </c:pt>
                      <c:pt idx="1519">
                        <c:v>7.9768786127167604E-2</c:v>
                      </c:pt>
                      <c:pt idx="1520">
                        <c:v>7.9768786127167604E-2</c:v>
                      </c:pt>
                      <c:pt idx="1521">
                        <c:v>7.9768786127167604E-2</c:v>
                      </c:pt>
                      <c:pt idx="1522">
                        <c:v>7.9768786127167604E-2</c:v>
                      </c:pt>
                      <c:pt idx="1523">
                        <c:v>7.9768786127167604E-2</c:v>
                      </c:pt>
                      <c:pt idx="1524">
                        <c:v>7.9768786127167604E-2</c:v>
                      </c:pt>
                      <c:pt idx="1525">
                        <c:v>7.9190751445086693E-2</c:v>
                      </c:pt>
                      <c:pt idx="1526">
                        <c:v>7.9190751445086693E-2</c:v>
                      </c:pt>
                      <c:pt idx="1527">
                        <c:v>7.9190751445086693E-2</c:v>
                      </c:pt>
                      <c:pt idx="1528">
                        <c:v>7.9190751445086693E-2</c:v>
                      </c:pt>
                      <c:pt idx="1529">
                        <c:v>7.8612716763005797E-2</c:v>
                      </c:pt>
                      <c:pt idx="1530">
                        <c:v>7.8612716763005797E-2</c:v>
                      </c:pt>
                      <c:pt idx="1531">
                        <c:v>7.8612716763005797E-2</c:v>
                      </c:pt>
                      <c:pt idx="1532">
                        <c:v>7.8612716763005797E-2</c:v>
                      </c:pt>
                      <c:pt idx="1533">
                        <c:v>7.8612716763005797E-2</c:v>
                      </c:pt>
                      <c:pt idx="1534">
                        <c:v>7.8612716763005797E-2</c:v>
                      </c:pt>
                      <c:pt idx="1535">
                        <c:v>7.8612716763005797E-2</c:v>
                      </c:pt>
                      <c:pt idx="1536">
                        <c:v>7.8612716763005797E-2</c:v>
                      </c:pt>
                      <c:pt idx="1537">
                        <c:v>7.8034682080924803E-2</c:v>
                      </c:pt>
                      <c:pt idx="1538">
                        <c:v>7.8034682080924803E-2</c:v>
                      </c:pt>
                      <c:pt idx="1539">
                        <c:v>7.8034682080924803E-2</c:v>
                      </c:pt>
                      <c:pt idx="1540">
                        <c:v>7.8034682080924803E-2</c:v>
                      </c:pt>
                      <c:pt idx="1541">
                        <c:v>7.8034682080924803E-2</c:v>
                      </c:pt>
                      <c:pt idx="1542">
                        <c:v>7.8034682080924803E-2</c:v>
                      </c:pt>
                      <c:pt idx="1543">
                        <c:v>7.8034682080924803E-2</c:v>
                      </c:pt>
                      <c:pt idx="1544">
                        <c:v>7.8034682080924803E-2</c:v>
                      </c:pt>
                      <c:pt idx="1545">
                        <c:v>7.8034682080924803E-2</c:v>
                      </c:pt>
                      <c:pt idx="1546">
                        <c:v>7.8034682080924803E-2</c:v>
                      </c:pt>
                      <c:pt idx="1547">
                        <c:v>7.7456647398843906E-2</c:v>
                      </c:pt>
                      <c:pt idx="1548">
                        <c:v>7.7456647398843906E-2</c:v>
                      </c:pt>
                      <c:pt idx="1549">
                        <c:v>7.7456647398843906E-2</c:v>
                      </c:pt>
                      <c:pt idx="1550">
                        <c:v>7.7456647398843906E-2</c:v>
                      </c:pt>
                      <c:pt idx="1551">
                        <c:v>7.6878612716762995E-2</c:v>
                      </c:pt>
                      <c:pt idx="1552">
                        <c:v>7.6878612716762995E-2</c:v>
                      </c:pt>
                      <c:pt idx="1553">
                        <c:v>7.6878612716762995E-2</c:v>
                      </c:pt>
                      <c:pt idx="1554">
                        <c:v>7.6300578034682098E-2</c:v>
                      </c:pt>
                      <c:pt idx="1555">
                        <c:v>7.6300578034682098E-2</c:v>
                      </c:pt>
                      <c:pt idx="1556">
                        <c:v>7.6300578034682098E-2</c:v>
                      </c:pt>
                      <c:pt idx="1557">
                        <c:v>7.6300578034682098E-2</c:v>
                      </c:pt>
                      <c:pt idx="1558">
                        <c:v>7.6300578034682098E-2</c:v>
                      </c:pt>
                      <c:pt idx="1559">
                        <c:v>7.5722543352601202E-2</c:v>
                      </c:pt>
                      <c:pt idx="1560">
                        <c:v>7.5722543352601202E-2</c:v>
                      </c:pt>
                      <c:pt idx="1561">
                        <c:v>7.5144508670520194E-2</c:v>
                      </c:pt>
                      <c:pt idx="1562">
                        <c:v>7.5144508670520194E-2</c:v>
                      </c:pt>
                      <c:pt idx="1563">
                        <c:v>7.5144508670520194E-2</c:v>
                      </c:pt>
                      <c:pt idx="1564">
                        <c:v>7.5144508670520194E-2</c:v>
                      </c:pt>
                      <c:pt idx="1565">
                        <c:v>7.4566473988439297E-2</c:v>
                      </c:pt>
                      <c:pt idx="1566">
                        <c:v>7.4566473988439297E-2</c:v>
                      </c:pt>
                      <c:pt idx="1567">
                        <c:v>7.4566473988439297E-2</c:v>
                      </c:pt>
                      <c:pt idx="1568">
                        <c:v>7.4566473988439297E-2</c:v>
                      </c:pt>
                      <c:pt idx="1569">
                        <c:v>7.39884393063584E-2</c:v>
                      </c:pt>
                      <c:pt idx="1570">
                        <c:v>7.39884393063584E-2</c:v>
                      </c:pt>
                      <c:pt idx="1571">
                        <c:v>7.39884393063584E-2</c:v>
                      </c:pt>
                      <c:pt idx="1572">
                        <c:v>7.39884393063584E-2</c:v>
                      </c:pt>
                      <c:pt idx="1573">
                        <c:v>7.39884393063584E-2</c:v>
                      </c:pt>
                      <c:pt idx="1574">
                        <c:v>7.3410404624277503E-2</c:v>
                      </c:pt>
                      <c:pt idx="1575">
                        <c:v>7.3410404624277503E-2</c:v>
                      </c:pt>
                      <c:pt idx="1576">
                        <c:v>7.3410404624277503E-2</c:v>
                      </c:pt>
                      <c:pt idx="1577">
                        <c:v>7.3410404624277503E-2</c:v>
                      </c:pt>
                      <c:pt idx="1578">
                        <c:v>7.3410404624277503E-2</c:v>
                      </c:pt>
                      <c:pt idx="1579">
                        <c:v>7.2832369942196495E-2</c:v>
                      </c:pt>
                      <c:pt idx="1580">
                        <c:v>7.2832369942196495E-2</c:v>
                      </c:pt>
                      <c:pt idx="1581">
                        <c:v>7.2832369942196495E-2</c:v>
                      </c:pt>
                      <c:pt idx="1582">
                        <c:v>7.2832369942196495E-2</c:v>
                      </c:pt>
                      <c:pt idx="1583">
                        <c:v>7.2832369942196495E-2</c:v>
                      </c:pt>
                      <c:pt idx="1584">
                        <c:v>7.2832369942196495E-2</c:v>
                      </c:pt>
                      <c:pt idx="1585">
                        <c:v>7.2832369942196495E-2</c:v>
                      </c:pt>
                      <c:pt idx="1586">
                        <c:v>7.2832369942196495E-2</c:v>
                      </c:pt>
                      <c:pt idx="1587">
                        <c:v>7.2832369942196495E-2</c:v>
                      </c:pt>
                      <c:pt idx="1588">
                        <c:v>7.2832369942196495E-2</c:v>
                      </c:pt>
                      <c:pt idx="1589">
                        <c:v>7.2832369942196495E-2</c:v>
                      </c:pt>
                      <c:pt idx="1590">
                        <c:v>7.2254335260115599E-2</c:v>
                      </c:pt>
                      <c:pt idx="1591">
                        <c:v>7.2254335260115599E-2</c:v>
                      </c:pt>
                      <c:pt idx="1592">
                        <c:v>7.2254335260115599E-2</c:v>
                      </c:pt>
                      <c:pt idx="1593">
                        <c:v>7.1676300578034702E-2</c:v>
                      </c:pt>
                      <c:pt idx="1594">
                        <c:v>7.1676300578034702E-2</c:v>
                      </c:pt>
                      <c:pt idx="1595">
                        <c:v>7.1098265895953805E-2</c:v>
                      </c:pt>
                      <c:pt idx="1596">
                        <c:v>7.1098265895953805E-2</c:v>
                      </c:pt>
                      <c:pt idx="1597">
                        <c:v>7.1676300578034702E-2</c:v>
                      </c:pt>
                      <c:pt idx="1598">
                        <c:v>7.1676300578034702E-2</c:v>
                      </c:pt>
                      <c:pt idx="1599">
                        <c:v>7.1098265895953805E-2</c:v>
                      </c:pt>
                      <c:pt idx="1600">
                        <c:v>7.1098265895953805E-2</c:v>
                      </c:pt>
                      <c:pt idx="1601">
                        <c:v>7.1098265895953805E-2</c:v>
                      </c:pt>
                      <c:pt idx="1602">
                        <c:v>7.1098265895953805E-2</c:v>
                      </c:pt>
                      <c:pt idx="1603">
                        <c:v>7.1098265895953805E-2</c:v>
                      </c:pt>
                      <c:pt idx="1604">
                        <c:v>7.1098265895953805E-2</c:v>
                      </c:pt>
                      <c:pt idx="1605">
                        <c:v>7.1098265895953805E-2</c:v>
                      </c:pt>
                      <c:pt idx="1606">
                        <c:v>7.1098265895953805E-2</c:v>
                      </c:pt>
                      <c:pt idx="1607">
                        <c:v>7.1098265895953805E-2</c:v>
                      </c:pt>
                      <c:pt idx="1608">
                        <c:v>7.0520231213872797E-2</c:v>
                      </c:pt>
                      <c:pt idx="1609">
                        <c:v>7.0520231213872797E-2</c:v>
                      </c:pt>
                      <c:pt idx="1610">
                        <c:v>7.0520231213872797E-2</c:v>
                      </c:pt>
                      <c:pt idx="1611">
                        <c:v>7.0520231213872797E-2</c:v>
                      </c:pt>
                      <c:pt idx="1612">
                        <c:v>7.0520231213872797E-2</c:v>
                      </c:pt>
                      <c:pt idx="1613">
                        <c:v>6.99421965317919E-2</c:v>
                      </c:pt>
                      <c:pt idx="1614">
                        <c:v>6.99421965317919E-2</c:v>
                      </c:pt>
                      <c:pt idx="1615">
                        <c:v>6.9364161849711004E-2</c:v>
                      </c:pt>
                      <c:pt idx="1616">
                        <c:v>6.9364161849711004E-2</c:v>
                      </c:pt>
                      <c:pt idx="1617">
                        <c:v>6.9364161849711004E-2</c:v>
                      </c:pt>
                      <c:pt idx="1618">
                        <c:v>6.8786127167630107E-2</c:v>
                      </c:pt>
                      <c:pt idx="1619">
                        <c:v>6.8786127167630107E-2</c:v>
                      </c:pt>
                      <c:pt idx="1620">
                        <c:v>6.8786127167630107E-2</c:v>
                      </c:pt>
                      <c:pt idx="1621">
                        <c:v>6.8786127167630107E-2</c:v>
                      </c:pt>
                      <c:pt idx="1622">
                        <c:v>6.8208092485549099E-2</c:v>
                      </c:pt>
                      <c:pt idx="1623">
                        <c:v>6.8786127167630107E-2</c:v>
                      </c:pt>
                      <c:pt idx="1624">
                        <c:v>6.8786127167630107E-2</c:v>
                      </c:pt>
                      <c:pt idx="1625">
                        <c:v>6.8208092485549099E-2</c:v>
                      </c:pt>
                      <c:pt idx="1626">
                        <c:v>6.8208092485549099E-2</c:v>
                      </c:pt>
                      <c:pt idx="1627">
                        <c:v>6.8208092485549099E-2</c:v>
                      </c:pt>
                      <c:pt idx="1628">
                        <c:v>6.8208092485549099E-2</c:v>
                      </c:pt>
                      <c:pt idx="1629">
                        <c:v>6.8208092485549099E-2</c:v>
                      </c:pt>
                      <c:pt idx="1630">
                        <c:v>6.8208092485549099E-2</c:v>
                      </c:pt>
                      <c:pt idx="1631">
                        <c:v>6.8208092485549099E-2</c:v>
                      </c:pt>
                      <c:pt idx="1632">
                        <c:v>6.7630057803468202E-2</c:v>
                      </c:pt>
                      <c:pt idx="1633">
                        <c:v>6.7630057803468202E-2</c:v>
                      </c:pt>
                      <c:pt idx="1634">
                        <c:v>6.7630057803468202E-2</c:v>
                      </c:pt>
                      <c:pt idx="1635">
                        <c:v>6.7630057803468202E-2</c:v>
                      </c:pt>
                      <c:pt idx="1636">
                        <c:v>6.7630057803468202E-2</c:v>
                      </c:pt>
                      <c:pt idx="1637">
                        <c:v>6.7630057803468202E-2</c:v>
                      </c:pt>
                      <c:pt idx="1638">
                        <c:v>6.8208092485549099E-2</c:v>
                      </c:pt>
                      <c:pt idx="1639">
                        <c:v>6.8208092485549099E-2</c:v>
                      </c:pt>
                      <c:pt idx="1640">
                        <c:v>6.8208092485549099E-2</c:v>
                      </c:pt>
                      <c:pt idx="1641">
                        <c:v>6.8208092485549099E-2</c:v>
                      </c:pt>
                      <c:pt idx="1642">
                        <c:v>6.8208092485549099E-2</c:v>
                      </c:pt>
                      <c:pt idx="1643">
                        <c:v>6.8208092485549099E-2</c:v>
                      </c:pt>
                      <c:pt idx="1644">
                        <c:v>6.8208092485549099E-2</c:v>
                      </c:pt>
                      <c:pt idx="1645">
                        <c:v>6.7630057803468202E-2</c:v>
                      </c:pt>
                      <c:pt idx="1646">
                        <c:v>6.7630057803468202E-2</c:v>
                      </c:pt>
                      <c:pt idx="1647">
                        <c:v>6.7630057803468202E-2</c:v>
                      </c:pt>
                      <c:pt idx="1648">
                        <c:v>6.7630057803468202E-2</c:v>
                      </c:pt>
                      <c:pt idx="1649">
                        <c:v>6.7630057803468202E-2</c:v>
                      </c:pt>
                      <c:pt idx="1650">
                        <c:v>6.7630057803468202E-2</c:v>
                      </c:pt>
                      <c:pt idx="1651">
                        <c:v>6.8208092485549099E-2</c:v>
                      </c:pt>
                      <c:pt idx="1652">
                        <c:v>6.8208092485549099E-2</c:v>
                      </c:pt>
                      <c:pt idx="1653">
                        <c:v>6.8786127167630107E-2</c:v>
                      </c:pt>
                      <c:pt idx="1654">
                        <c:v>6.8208092485549099E-2</c:v>
                      </c:pt>
                      <c:pt idx="1655">
                        <c:v>6.8208092485549099E-2</c:v>
                      </c:pt>
                      <c:pt idx="1656">
                        <c:v>6.8208092485549099E-2</c:v>
                      </c:pt>
                      <c:pt idx="1657">
                        <c:v>6.8786127167630107E-2</c:v>
                      </c:pt>
                      <c:pt idx="1658">
                        <c:v>6.8786127167630107E-2</c:v>
                      </c:pt>
                      <c:pt idx="1659">
                        <c:v>6.8786127167630107E-2</c:v>
                      </c:pt>
                      <c:pt idx="1660">
                        <c:v>6.9364161849711004E-2</c:v>
                      </c:pt>
                      <c:pt idx="1661">
                        <c:v>6.9364161849711004E-2</c:v>
                      </c:pt>
                      <c:pt idx="1662">
                        <c:v>6.9364161849711004E-2</c:v>
                      </c:pt>
                      <c:pt idx="1663">
                        <c:v>6.9364161849711004E-2</c:v>
                      </c:pt>
                      <c:pt idx="1664">
                        <c:v>6.9364161849711004E-2</c:v>
                      </c:pt>
                      <c:pt idx="1665">
                        <c:v>6.9364161849711004E-2</c:v>
                      </c:pt>
                      <c:pt idx="1666">
                        <c:v>6.9364161849711004E-2</c:v>
                      </c:pt>
                      <c:pt idx="1667">
                        <c:v>6.9364161849711004E-2</c:v>
                      </c:pt>
                      <c:pt idx="1668">
                        <c:v>6.8786127167630107E-2</c:v>
                      </c:pt>
                      <c:pt idx="1669">
                        <c:v>6.8786127167630107E-2</c:v>
                      </c:pt>
                      <c:pt idx="1670">
                        <c:v>6.8786127167630107E-2</c:v>
                      </c:pt>
                      <c:pt idx="1671">
                        <c:v>6.9364161849711004E-2</c:v>
                      </c:pt>
                      <c:pt idx="1672">
                        <c:v>6.99421965317919E-2</c:v>
                      </c:pt>
                      <c:pt idx="1673">
                        <c:v>7.1676300578034702E-2</c:v>
                      </c:pt>
                      <c:pt idx="1674">
                        <c:v>7.3410404624277503E-2</c:v>
                      </c:pt>
                      <c:pt idx="1675">
                        <c:v>7.4566473988439297E-2</c:v>
                      </c:pt>
                      <c:pt idx="1676">
                        <c:v>7.5144508670520194E-2</c:v>
                      </c:pt>
                      <c:pt idx="1677">
                        <c:v>7.4566473988439297E-2</c:v>
                      </c:pt>
                      <c:pt idx="1678">
                        <c:v>7.39884393063584E-2</c:v>
                      </c:pt>
                      <c:pt idx="1679">
                        <c:v>7.2832369942196495E-2</c:v>
                      </c:pt>
                      <c:pt idx="1680">
                        <c:v>7.2254335260115599E-2</c:v>
                      </c:pt>
                      <c:pt idx="1681">
                        <c:v>7.1676300578034702E-2</c:v>
                      </c:pt>
                      <c:pt idx="1682">
                        <c:v>7.1676300578034702E-2</c:v>
                      </c:pt>
                      <c:pt idx="1683">
                        <c:v>7.1098265895953805E-2</c:v>
                      </c:pt>
                      <c:pt idx="1684">
                        <c:v>7.1098265895953805E-2</c:v>
                      </c:pt>
                      <c:pt idx="1685">
                        <c:v>7.0520231213872797E-2</c:v>
                      </c:pt>
                      <c:pt idx="1686">
                        <c:v>7.0520231213872797E-2</c:v>
                      </c:pt>
                      <c:pt idx="1687">
                        <c:v>6.99421965317919E-2</c:v>
                      </c:pt>
                      <c:pt idx="1688">
                        <c:v>6.99421965317919E-2</c:v>
                      </c:pt>
                      <c:pt idx="1689">
                        <c:v>6.9364161849711004E-2</c:v>
                      </c:pt>
                      <c:pt idx="1690">
                        <c:v>6.9364161849711004E-2</c:v>
                      </c:pt>
                      <c:pt idx="1691">
                        <c:v>6.9364161849711004E-2</c:v>
                      </c:pt>
                      <c:pt idx="1692">
                        <c:v>6.9364161849711004E-2</c:v>
                      </c:pt>
                      <c:pt idx="1693">
                        <c:v>6.9364161849711004E-2</c:v>
                      </c:pt>
                      <c:pt idx="1694">
                        <c:v>6.99421965317919E-2</c:v>
                      </c:pt>
                      <c:pt idx="1695">
                        <c:v>6.99421965317919E-2</c:v>
                      </c:pt>
                      <c:pt idx="1696">
                        <c:v>6.99421965317919E-2</c:v>
                      </c:pt>
                      <c:pt idx="1697">
                        <c:v>6.99421965317919E-2</c:v>
                      </c:pt>
                      <c:pt idx="1698">
                        <c:v>6.99421965317919E-2</c:v>
                      </c:pt>
                      <c:pt idx="1699">
                        <c:v>6.99421965317919E-2</c:v>
                      </c:pt>
                      <c:pt idx="1700">
                        <c:v>6.99421965317919E-2</c:v>
                      </c:pt>
                      <c:pt idx="1701">
                        <c:v>6.99421965317919E-2</c:v>
                      </c:pt>
                      <c:pt idx="1702">
                        <c:v>6.99421965317919E-2</c:v>
                      </c:pt>
                      <c:pt idx="1703">
                        <c:v>6.99421965317919E-2</c:v>
                      </c:pt>
                      <c:pt idx="1704">
                        <c:v>7.0520231213872797E-2</c:v>
                      </c:pt>
                      <c:pt idx="1705">
                        <c:v>7.0520231213872797E-2</c:v>
                      </c:pt>
                      <c:pt idx="1706">
                        <c:v>7.1098265895953805E-2</c:v>
                      </c:pt>
                      <c:pt idx="1707">
                        <c:v>7.1098265895953805E-2</c:v>
                      </c:pt>
                      <c:pt idx="1708">
                        <c:v>7.1676300578034702E-2</c:v>
                      </c:pt>
                      <c:pt idx="1709">
                        <c:v>7.2254335260115599E-2</c:v>
                      </c:pt>
                      <c:pt idx="1710">
                        <c:v>7.2254335260115599E-2</c:v>
                      </c:pt>
                      <c:pt idx="1711">
                        <c:v>7.2832369942196495E-2</c:v>
                      </c:pt>
                      <c:pt idx="1712">
                        <c:v>7.2832369942196495E-2</c:v>
                      </c:pt>
                      <c:pt idx="1713">
                        <c:v>7.2832369942196495E-2</c:v>
                      </c:pt>
                      <c:pt idx="1714">
                        <c:v>7.2832369942196495E-2</c:v>
                      </c:pt>
                      <c:pt idx="1715">
                        <c:v>7.2832369942196495E-2</c:v>
                      </c:pt>
                      <c:pt idx="1716">
                        <c:v>7.2254335260115599E-2</c:v>
                      </c:pt>
                      <c:pt idx="1717">
                        <c:v>7.2254335260115599E-2</c:v>
                      </c:pt>
                      <c:pt idx="1718">
                        <c:v>7.1676300578034702E-2</c:v>
                      </c:pt>
                      <c:pt idx="1719">
                        <c:v>7.1676300578034702E-2</c:v>
                      </c:pt>
                      <c:pt idx="1720">
                        <c:v>7.1098265895953805E-2</c:v>
                      </c:pt>
                      <c:pt idx="1721">
                        <c:v>7.1098265895953805E-2</c:v>
                      </c:pt>
                      <c:pt idx="1722">
                        <c:v>7.0520231213872797E-2</c:v>
                      </c:pt>
                      <c:pt idx="1723">
                        <c:v>7.0520231213872797E-2</c:v>
                      </c:pt>
                      <c:pt idx="1724">
                        <c:v>6.99421965317919E-2</c:v>
                      </c:pt>
                      <c:pt idx="1725">
                        <c:v>6.99421965317919E-2</c:v>
                      </c:pt>
                      <c:pt idx="1726">
                        <c:v>6.9364161849711004E-2</c:v>
                      </c:pt>
                      <c:pt idx="1727">
                        <c:v>6.9364161849711004E-2</c:v>
                      </c:pt>
                      <c:pt idx="1728">
                        <c:v>6.9364161849711004E-2</c:v>
                      </c:pt>
                      <c:pt idx="1729">
                        <c:v>6.9364161849711004E-2</c:v>
                      </c:pt>
                      <c:pt idx="1730">
                        <c:v>6.9364161849711004E-2</c:v>
                      </c:pt>
                      <c:pt idx="1731">
                        <c:v>6.9364161849711004E-2</c:v>
                      </c:pt>
                      <c:pt idx="1732">
                        <c:v>6.9364161849711004E-2</c:v>
                      </c:pt>
                      <c:pt idx="1733">
                        <c:v>6.8786127167630107E-2</c:v>
                      </c:pt>
                      <c:pt idx="1734">
                        <c:v>6.8786127167630107E-2</c:v>
                      </c:pt>
                      <c:pt idx="1735">
                        <c:v>6.8208092485549099E-2</c:v>
                      </c:pt>
                      <c:pt idx="1736">
                        <c:v>6.8208092485549099E-2</c:v>
                      </c:pt>
                      <c:pt idx="1737">
                        <c:v>6.8208092485549099E-2</c:v>
                      </c:pt>
                      <c:pt idx="1738">
                        <c:v>6.8208092485549099E-2</c:v>
                      </c:pt>
                      <c:pt idx="1739">
                        <c:v>6.8208092485549099E-2</c:v>
                      </c:pt>
                      <c:pt idx="1740">
                        <c:v>6.8208092485549099E-2</c:v>
                      </c:pt>
                      <c:pt idx="1741">
                        <c:v>6.8208092485549099E-2</c:v>
                      </c:pt>
                      <c:pt idx="1742">
                        <c:v>6.8208092485549099E-2</c:v>
                      </c:pt>
                      <c:pt idx="1743">
                        <c:v>6.8208092485549099E-2</c:v>
                      </c:pt>
                      <c:pt idx="1744">
                        <c:v>6.8208092485549099E-2</c:v>
                      </c:pt>
                      <c:pt idx="1745">
                        <c:v>6.8208092485549099E-2</c:v>
                      </c:pt>
                      <c:pt idx="1746">
                        <c:v>6.7630057803468202E-2</c:v>
                      </c:pt>
                      <c:pt idx="1747">
                        <c:v>6.7630057803468202E-2</c:v>
                      </c:pt>
                      <c:pt idx="1748">
                        <c:v>6.7630057803468202E-2</c:v>
                      </c:pt>
                      <c:pt idx="1749">
                        <c:v>6.7630057803468202E-2</c:v>
                      </c:pt>
                      <c:pt idx="1750">
                        <c:v>6.7630057803468202E-2</c:v>
                      </c:pt>
                      <c:pt idx="1751">
                        <c:v>6.7630057803468202E-2</c:v>
                      </c:pt>
                      <c:pt idx="1752">
                        <c:v>6.7630057803468202E-2</c:v>
                      </c:pt>
                      <c:pt idx="1753">
                        <c:v>6.7630057803468202E-2</c:v>
                      </c:pt>
                      <c:pt idx="1754">
                        <c:v>6.7630057803468202E-2</c:v>
                      </c:pt>
                      <c:pt idx="1755">
                        <c:v>6.7630057803468202E-2</c:v>
                      </c:pt>
                      <c:pt idx="1756">
                        <c:v>6.7052023121387305E-2</c:v>
                      </c:pt>
                      <c:pt idx="1757">
                        <c:v>6.7052023121387305E-2</c:v>
                      </c:pt>
                      <c:pt idx="1758">
                        <c:v>6.7052023121387305E-2</c:v>
                      </c:pt>
                      <c:pt idx="1759">
                        <c:v>6.7052023121387305E-2</c:v>
                      </c:pt>
                      <c:pt idx="1760">
                        <c:v>6.7052023121387305E-2</c:v>
                      </c:pt>
                      <c:pt idx="1761">
                        <c:v>6.7052023121387305E-2</c:v>
                      </c:pt>
                      <c:pt idx="1762">
                        <c:v>6.7052023121387305E-2</c:v>
                      </c:pt>
                      <c:pt idx="1763">
                        <c:v>6.7052023121387305E-2</c:v>
                      </c:pt>
                      <c:pt idx="1764">
                        <c:v>6.7052023121387305E-2</c:v>
                      </c:pt>
                      <c:pt idx="1765">
                        <c:v>6.7052023121387305E-2</c:v>
                      </c:pt>
                      <c:pt idx="1766">
                        <c:v>6.7052023121387305E-2</c:v>
                      </c:pt>
                      <c:pt idx="1767">
                        <c:v>6.6473988439306395E-2</c:v>
                      </c:pt>
                      <c:pt idx="1768">
                        <c:v>6.6473988439306395E-2</c:v>
                      </c:pt>
                      <c:pt idx="1769">
                        <c:v>6.5895953757225401E-2</c:v>
                      </c:pt>
                      <c:pt idx="1770">
                        <c:v>6.5895953757225401E-2</c:v>
                      </c:pt>
                      <c:pt idx="1771">
                        <c:v>6.5895953757225401E-2</c:v>
                      </c:pt>
                      <c:pt idx="1772">
                        <c:v>6.5895953757225401E-2</c:v>
                      </c:pt>
                      <c:pt idx="1773">
                        <c:v>6.6473988439306395E-2</c:v>
                      </c:pt>
                      <c:pt idx="1774">
                        <c:v>6.5895953757225401E-2</c:v>
                      </c:pt>
                      <c:pt idx="1775">
                        <c:v>6.5895953757225401E-2</c:v>
                      </c:pt>
                      <c:pt idx="1776">
                        <c:v>6.5895953757225401E-2</c:v>
                      </c:pt>
                      <c:pt idx="1777">
                        <c:v>6.5895953757225401E-2</c:v>
                      </c:pt>
                      <c:pt idx="1778">
                        <c:v>6.5895953757225401E-2</c:v>
                      </c:pt>
                      <c:pt idx="1779">
                        <c:v>6.5895953757225401E-2</c:v>
                      </c:pt>
                      <c:pt idx="1780">
                        <c:v>6.6473988439306395E-2</c:v>
                      </c:pt>
                      <c:pt idx="1781">
                        <c:v>6.5895953757225401E-2</c:v>
                      </c:pt>
                      <c:pt idx="1782">
                        <c:v>6.5895953757225401E-2</c:v>
                      </c:pt>
                      <c:pt idx="1783">
                        <c:v>6.5317919075144504E-2</c:v>
                      </c:pt>
                      <c:pt idx="1784">
                        <c:v>6.4739884393063593E-2</c:v>
                      </c:pt>
                      <c:pt idx="1785">
                        <c:v>6.4739884393063593E-2</c:v>
                      </c:pt>
                      <c:pt idx="1786">
                        <c:v>6.4739884393063593E-2</c:v>
                      </c:pt>
                      <c:pt idx="1787">
                        <c:v>6.4739884393063593E-2</c:v>
                      </c:pt>
                      <c:pt idx="1788">
                        <c:v>6.4739884393063593E-2</c:v>
                      </c:pt>
                      <c:pt idx="1789">
                        <c:v>6.4739884393063593E-2</c:v>
                      </c:pt>
                      <c:pt idx="1790">
                        <c:v>6.4739884393063593E-2</c:v>
                      </c:pt>
                      <c:pt idx="1791">
                        <c:v>6.4739884393063593E-2</c:v>
                      </c:pt>
                      <c:pt idx="1792">
                        <c:v>6.4739884393063593E-2</c:v>
                      </c:pt>
                      <c:pt idx="1793">
                        <c:v>6.4739884393063593E-2</c:v>
                      </c:pt>
                      <c:pt idx="1794">
                        <c:v>6.4161849710982696E-2</c:v>
                      </c:pt>
                      <c:pt idx="1795">
                        <c:v>6.4739884393063593E-2</c:v>
                      </c:pt>
                      <c:pt idx="1796">
                        <c:v>6.4739884393063593E-2</c:v>
                      </c:pt>
                      <c:pt idx="1797">
                        <c:v>6.4739884393063593E-2</c:v>
                      </c:pt>
                      <c:pt idx="1798">
                        <c:v>6.4739884393063593E-2</c:v>
                      </c:pt>
                      <c:pt idx="1799">
                        <c:v>6.4739884393063593E-2</c:v>
                      </c:pt>
                      <c:pt idx="1800">
                        <c:v>6.4739884393063593E-2</c:v>
                      </c:pt>
                      <c:pt idx="1801">
                        <c:v>6.4739884393063593E-2</c:v>
                      </c:pt>
                      <c:pt idx="1802">
                        <c:v>6.4739884393063593E-2</c:v>
                      </c:pt>
                      <c:pt idx="1803">
                        <c:v>6.4739884393063593E-2</c:v>
                      </c:pt>
                      <c:pt idx="1804">
                        <c:v>6.4161849710982696E-2</c:v>
                      </c:pt>
                      <c:pt idx="1805">
                        <c:v>6.4161849710982696E-2</c:v>
                      </c:pt>
                      <c:pt idx="1806">
                        <c:v>6.3583815028901702E-2</c:v>
                      </c:pt>
                      <c:pt idx="1807">
                        <c:v>6.3583815028901702E-2</c:v>
                      </c:pt>
                      <c:pt idx="1808">
                        <c:v>6.3583815028901702E-2</c:v>
                      </c:pt>
                      <c:pt idx="1809">
                        <c:v>6.3583815028901702E-2</c:v>
                      </c:pt>
                      <c:pt idx="1810">
                        <c:v>6.3583815028901702E-2</c:v>
                      </c:pt>
                      <c:pt idx="1811">
                        <c:v>6.3583815028901702E-2</c:v>
                      </c:pt>
                      <c:pt idx="1812">
                        <c:v>6.3583815028901702E-2</c:v>
                      </c:pt>
                      <c:pt idx="1813">
                        <c:v>6.4161849710982696E-2</c:v>
                      </c:pt>
                      <c:pt idx="1814">
                        <c:v>6.4161849710982696E-2</c:v>
                      </c:pt>
                      <c:pt idx="1815">
                        <c:v>6.4161849710982696E-2</c:v>
                      </c:pt>
                      <c:pt idx="1816">
                        <c:v>6.3583815028901702E-2</c:v>
                      </c:pt>
                      <c:pt idx="1817">
                        <c:v>6.2427745664739902E-2</c:v>
                      </c:pt>
                      <c:pt idx="1818">
                        <c:v>6.1849710982658998E-2</c:v>
                      </c:pt>
                      <c:pt idx="1819">
                        <c:v>6.1271676300577997E-2</c:v>
                      </c:pt>
                      <c:pt idx="1820">
                        <c:v>6.1271676300577997E-2</c:v>
                      </c:pt>
                      <c:pt idx="1821">
                        <c:v>6.1271676300577997E-2</c:v>
                      </c:pt>
                      <c:pt idx="1822">
                        <c:v>6.1271676300577997E-2</c:v>
                      </c:pt>
                      <c:pt idx="1823">
                        <c:v>6.06936416184971E-2</c:v>
                      </c:pt>
                      <c:pt idx="1824">
                        <c:v>6.0115606936416197E-2</c:v>
                      </c:pt>
                      <c:pt idx="1825">
                        <c:v>5.95375722543353E-2</c:v>
                      </c:pt>
                      <c:pt idx="1826">
                        <c:v>5.95375722543353E-2</c:v>
                      </c:pt>
                      <c:pt idx="1827">
                        <c:v>6.0115606936416197E-2</c:v>
                      </c:pt>
                      <c:pt idx="1828">
                        <c:v>6.06936416184971E-2</c:v>
                      </c:pt>
                      <c:pt idx="1829">
                        <c:v>6.1849710982658998E-2</c:v>
                      </c:pt>
                      <c:pt idx="1830">
                        <c:v>6.2427745664739902E-2</c:v>
                      </c:pt>
                      <c:pt idx="1831">
                        <c:v>6.3005780346820806E-2</c:v>
                      </c:pt>
                      <c:pt idx="1832">
                        <c:v>6.3583815028901702E-2</c:v>
                      </c:pt>
                      <c:pt idx="1833">
                        <c:v>6.4161849710982696E-2</c:v>
                      </c:pt>
                      <c:pt idx="1834">
                        <c:v>6.4161849710982696E-2</c:v>
                      </c:pt>
                      <c:pt idx="1835">
                        <c:v>6.4739884393063593E-2</c:v>
                      </c:pt>
                      <c:pt idx="1836">
                        <c:v>6.5317919075144504E-2</c:v>
                      </c:pt>
                      <c:pt idx="1837">
                        <c:v>6.5895953757225401E-2</c:v>
                      </c:pt>
                      <c:pt idx="1838">
                        <c:v>6.5895953757225401E-2</c:v>
                      </c:pt>
                      <c:pt idx="1839">
                        <c:v>6.3583815028901702E-2</c:v>
                      </c:pt>
                      <c:pt idx="1840">
                        <c:v>5.8381502890173402E-2</c:v>
                      </c:pt>
                      <c:pt idx="1841">
                        <c:v>5.2023121387283197E-2</c:v>
                      </c:pt>
                      <c:pt idx="1842">
                        <c:v>4.7398843930635801E-2</c:v>
                      </c:pt>
                      <c:pt idx="1843">
                        <c:v>4.5086705202312102E-2</c:v>
                      </c:pt>
                      <c:pt idx="1844">
                        <c:v>4.6242774566474E-2</c:v>
                      </c:pt>
                      <c:pt idx="1845">
                        <c:v>4.7398843930635801E-2</c:v>
                      </c:pt>
                      <c:pt idx="1846">
                        <c:v>4.9132947976878602E-2</c:v>
                      </c:pt>
                      <c:pt idx="1847">
                        <c:v>5.0867052023121397E-2</c:v>
                      </c:pt>
                      <c:pt idx="1848">
                        <c:v>5.2023121387283197E-2</c:v>
                      </c:pt>
                      <c:pt idx="1849">
                        <c:v>5.2601156069364198E-2</c:v>
                      </c:pt>
                      <c:pt idx="1850">
                        <c:v>5.3179190751445102E-2</c:v>
                      </c:pt>
                      <c:pt idx="1851">
                        <c:v>5.3179190751445102E-2</c:v>
                      </c:pt>
                      <c:pt idx="1852">
                        <c:v>5.3179190751445102E-2</c:v>
                      </c:pt>
                      <c:pt idx="1853">
                        <c:v>5.3179190751445102E-2</c:v>
                      </c:pt>
                      <c:pt idx="1854">
                        <c:v>5.3179190751445102E-2</c:v>
                      </c:pt>
                      <c:pt idx="1855">
                        <c:v>5.3757225433525999E-2</c:v>
                      </c:pt>
                      <c:pt idx="1856">
                        <c:v>5.3757225433525999E-2</c:v>
                      </c:pt>
                      <c:pt idx="1857">
                        <c:v>5.4335260115606902E-2</c:v>
                      </c:pt>
                      <c:pt idx="1858">
                        <c:v>5.4335260115606902E-2</c:v>
                      </c:pt>
                      <c:pt idx="1859">
                        <c:v>5.4335260115606902E-2</c:v>
                      </c:pt>
                      <c:pt idx="1860">
                        <c:v>5.4335260115606902E-2</c:v>
                      </c:pt>
                      <c:pt idx="1861">
                        <c:v>5.4335260115606902E-2</c:v>
                      </c:pt>
                      <c:pt idx="1862">
                        <c:v>5.3757225433525999E-2</c:v>
                      </c:pt>
                      <c:pt idx="1863">
                        <c:v>5.3757225433525999E-2</c:v>
                      </c:pt>
                      <c:pt idx="1864">
                        <c:v>5.3179190751445102E-2</c:v>
                      </c:pt>
                      <c:pt idx="1865">
                        <c:v>5.2023121387283197E-2</c:v>
                      </c:pt>
                      <c:pt idx="1866">
                        <c:v>5.14450867052023E-2</c:v>
                      </c:pt>
                      <c:pt idx="1867">
                        <c:v>5.14450867052023E-2</c:v>
                      </c:pt>
                      <c:pt idx="1868">
                        <c:v>5.2023121387283197E-2</c:v>
                      </c:pt>
                      <c:pt idx="1869">
                        <c:v>5.2601156069364198E-2</c:v>
                      </c:pt>
                      <c:pt idx="1870">
                        <c:v>5.3179190751445102E-2</c:v>
                      </c:pt>
                      <c:pt idx="1871">
                        <c:v>5.4335260115606902E-2</c:v>
                      </c:pt>
                      <c:pt idx="1872">
                        <c:v>5.4913294797687903E-2</c:v>
                      </c:pt>
                      <c:pt idx="1873">
                        <c:v>5.54913294797688E-2</c:v>
                      </c:pt>
                      <c:pt idx="1874">
                        <c:v>5.6069364161849697E-2</c:v>
                      </c:pt>
                      <c:pt idx="1875">
                        <c:v>5.6647398843930601E-2</c:v>
                      </c:pt>
                      <c:pt idx="1876">
                        <c:v>5.6647398843930601E-2</c:v>
                      </c:pt>
                      <c:pt idx="1877">
                        <c:v>5.7225433526011601E-2</c:v>
                      </c:pt>
                      <c:pt idx="1878">
                        <c:v>5.7225433526011601E-2</c:v>
                      </c:pt>
                      <c:pt idx="1879">
                        <c:v>5.7803468208092498E-2</c:v>
                      </c:pt>
                      <c:pt idx="1880">
                        <c:v>5.8381502890173402E-2</c:v>
                      </c:pt>
                      <c:pt idx="1881">
                        <c:v>5.8381502890173402E-2</c:v>
                      </c:pt>
                      <c:pt idx="1882">
                        <c:v>5.8959537572254299E-2</c:v>
                      </c:pt>
                      <c:pt idx="1883">
                        <c:v>5.8959537572254299E-2</c:v>
                      </c:pt>
                      <c:pt idx="1884">
                        <c:v>5.95375722543353E-2</c:v>
                      </c:pt>
                      <c:pt idx="1885">
                        <c:v>6.0115606936416197E-2</c:v>
                      </c:pt>
                      <c:pt idx="1886">
                        <c:v>6.0115606936416197E-2</c:v>
                      </c:pt>
                      <c:pt idx="1887">
                        <c:v>6.0115606936416197E-2</c:v>
                      </c:pt>
                      <c:pt idx="1888">
                        <c:v>6.0115606936416197E-2</c:v>
                      </c:pt>
                      <c:pt idx="1889">
                        <c:v>6.0115606936416197E-2</c:v>
                      </c:pt>
                      <c:pt idx="1890">
                        <c:v>6.0115606936416197E-2</c:v>
                      </c:pt>
                      <c:pt idx="1891">
                        <c:v>5.95375722543353E-2</c:v>
                      </c:pt>
                      <c:pt idx="1892">
                        <c:v>5.95375722543353E-2</c:v>
                      </c:pt>
                      <c:pt idx="1893">
                        <c:v>5.95375722543353E-2</c:v>
                      </c:pt>
                      <c:pt idx="1894">
                        <c:v>5.95375722543353E-2</c:v>
                      </c:pt>
                      <c:pt idx="1895">
                        <c:v>5.95375722543353E-2</c:v>
                      </c:pt>
                      <c:pt idx="1896">
                        <c:v>5.95375722543353E-2</c:v>
                      </c:pt>
                      <c:pt idx="1897">
                        <c:v>5.8959537572254299E-2</c:v>
                      </c:pt>
                      <c:pt idx="1898">
                        <c:v>5.8959537572254299E-2</c:v>
                      </c:pt>
                      <c:pt idx="1899">
                        <c:v>5.8959537572254299E-2</c:v>
                      </c:pt>
                      <c:pt idx="1900">
                        <c:v>5.8959537572254299E-2</c:v>
                      </c:pt>
                      <c:pt idx="1901">
                        <c:v>5.8959537572254299E-2</c:v>
                      </c:pt>
                      <c:pt idx="1902">
                        <c:v>5.8381502890173402E-2</c:v>
                      </c:pt>
                      <c:pt idx="1903">
                        <c:v>5.7225433526011601E-2</c:v>
                      </c:pt>
                      <c:pt idx="1904">
                        <c:v>5.6647398843930601E-2</c:v>
                      </c:pt>
                      <c:pt idx="1905">
                        <c:v>5.6069364161849697E-2</c:v>
                      </c:pt>
                      <c:pt idx="1906">
                        <c:v>5.54913294797688E-2</c:v>
                      </c:pt>
                      <c:pt idx="1907">
                        <c:v>5.6069364161849697E-2</c:v>
                      </c:pt>
                      <c:pt idx="1908">
                        <c:v>5.6069364161849697E-2</c:v>
                      </c:pt>
                      <c:pt idx="1909">
                        <c:v>5.6647398843930601E-2</c:v>
                      </c:pt>
                      <c:pt idx="1910">
                        <c:v>5.7225433526011601E-2</c:v>
                      </c:pt>
                      <c:pt idx="1911">
                        <c:v>5.7803468208092498E-2</c:v>
                      </c:pt>
                      <c:pt idx="1912">
                        <c:v>5.7803468208092498E-2</c:v>
                      </c:pt>
                      <c:pt idx="1913">
                        <c:v>5.8381502890173402E-2</c:v>
                      </c:pt>
                      <c:pt idx="1914">
                        <c:v>5.7803468208092498E-2</c:v>
                      </c:pt>
                      <c:pt idx="1915">
                        <c:v>5.7803468208092498E-2</c:v>
                      </c:pt>
                      <c:pt idx="1916">
                        <c:v>5.7803468208092498E-2</c:v>
                      </c:pt>
                      <c:pt idx="1917">
                        <c:v>5.7803468208092498E-2</c:v>
                      </c:pt>
                      <c:pt idx="1918">
                        <c:v>5.7803468208092498E-2</c:v>
                      </c:pt>
                      <c:pt idx="1919">
                        <c:v>5.7803468208092498E-2</c:v>
                      </c:pt>
                      <c:pt idx="1920">
                        <c:v>5.7803468208092498E-2</c:v>
                      </c:pt>
                      <c:pt idx="1921">
                        <c:v>5.7803468208092498E-2</c:v>
                      </c:pt>
                      <c:pt idx="1922">
                        <c:v>5.7225433526011601E-2</c:v>
                      </c:pt>
                      <c:pt idx="1923">
                        <c:v>5.7225433526011601E-2</c:v>
                      </c:pt>
                      <c:pt idx="1924">
                        <c:v>5.7225433526011601E-2</c:v>
                      </c:pt>
                      <c:pt idx="1925">
                        <c:v>5.6647398843930601E-2</c:v>
                      </c:pt>
                      <c:pt idx="1926">
                        <c:v>5.6647398843930601E-2</c:v>
                      </c:pt>
                      <c:pt idx="1927">
                        <c:v>5.6069364161849697E-2</c:v>
                      </c:pt>
                      <c:pt idx="1928">
                        <c:v>5.6069364161849697E-2</c:v>
                      </c:pt>
                      <c:pt idx="1929">
                        <c:v>5.6069364161849697E-2</c:v>
                      </c:pt>
                      <c:pt idx="1930">
                        <c:v>5.6069364161849697E-2</c:v>
                      </c:pt>
                      <c:pt idx="1931">
                        <c:v>5.54913294797688E-2</c:v>
                      </c:pt>
                      <c:pt idx="1932">
                        <c:v>5.54913294797688E-2</c:v>
                      </c:pt>
                      <c:pt idx="1933">
                        <c:v>5.4913294797687903E-2</c:v>
                      </c:pt>
                      <c:pt idx="1934">
                        <c:v>5.4913294797687903E-2</c:v>
                      </c:pt>
                      <c:pt idx="1935">
                        <c:v>5.4335260115606902E-2</c:v>
                      </c:pt>
                      <c:pt idx="1936">
                        <c:v>5.4335260115606902E-2</c:v>
                      </c:pt>
                      <c:pt idx="1937">
                        <c:v>5.4335260115606902E-2</c:v>
                      </c:pt>
                      <c:pt idx="1938">
                        <c:v>5.4335260115606902E-2</c:v>
                      </c:pt>
                      <c:pt idx="1939">
                        <c:v>5.4335260115606902E-2</c:v>
                      </c:pt>
                      <c:pt idx="1940">
                        <c:v>5.4335260115606902E-2</c:v>
                      </c:pt>
                      <c:pt idx="1941">
                        <c:v>5.4335260115606902E-2</c:v>
                      </c:pt>
                      <c:pt idx="1942">
                        <c:v>5.4335260115606902E-2</c:v>
                      </c:pt>
                      <c:pt idx="1943">
                        <c:v>5.4913294797687903E-2</c:v>
                      </c:pt>
                      <c:pt idx="1944">
                        <c:v>5.4913294797687903E-2</c:v>
                      </c:pt>
                      <c:pt idx="1945">
                        <c:v>5.4913294797687903E-2</c:v>
                      </c:pt>
                      <c:pt idx="1946">
                        <c:v>5.54913294797688E-2</c:v>
                      </c:pt>
                      <c:pt idx="1947">
                        <c:v>5.6647398843930601E-2</c:v>
                      </c:pt>
                      <c:pt idx="1948">
                        <c:v>5.8381502890173402E-2</c:v>
                      </c:pt>
                      <c:pt idx="1949">
                        <c:v>5.8381502890173402E-2</c:v>
                      </c:pt>
                      <c:pt idx="1950">
                        <c:v>5.7803468208092498E-2</c:v>
                      </c:pt>
                      <c:pt idx="1951">
                        <c:v>5.6069364161849697E-2</c:v>
                      </c:pt>
                      <c:pt idx="1952">
                        <c:v>5.4335260115606902E-2</c:v>
                      </c:pt>
                      <c:pt idx="1953">
                        <c:v>5.3179190751445102E-2</c:v>
                      </c:pt>
                      <c:pt idx="1954">
                        <c:v>5.2601156069364198E-2</c:v>
                      </c:pt>
                      <c:pt idx="1955">
                        <c:v>5.2023121387283197E-2</c:v>
                      </c:pt>
                      <c:pt idx="1956">
                        <c:v>5.14450867052023E-2</c:v>
                      </c:pt>
                      <c:pt idx="1957">
                        <c:v>5.02890173410405E-2</c:v>
                      </c:pt>
                      <c:pt idx="1958">
                        <c:v>5.02890173410405E-2</c:v>
                      </c:pt>
                      <c:pt idx="1959">
                        <c:v>5.02890173410405E-2</c:v>
                      </c:pt>
                      <c:pt idx="1960">
                        <c:v>5.02890173410405E-2</c:v>
                      </c:pt>
                      <c:pt idx="1961">
                        <c:v>5.02890173410405E-2</c:v>
                      </c:pt>
                      <c:pt idx="1962">
                        <c:v>5.02890173410405E-2</c:v>
                      </c:pt>
                      <c:pt idx="1963">
                        <c:v>5.02890173410405E-2</c:v>
                      </c:pt>
                      <c:pt idx="1964">
                        <c:v>4.9710982658959499E-2</c:v>
                      </c:pt>
                      <c:pt idx="1965">
                        <c:v>4.8554913294797698E-2</c:v>
                      </c:pt>
                      <c:pt idx="1966">
                        <c:v>4.6820809248554897E-2</c:v>
                      </c:pt>
                      <c:pt idx="1967">
                        <c:v>4.6242774566474E-2</c:v>
                      </c:pt>
                      <c:pt idx="1968">
                        <c:v>4.6242774566474E-2</c:v>
                      </c:pt>
                      <c:pt idx="1969">
                        <c:v>4.6242774566474E-2</c:v>
                      </c:pt>
                      <c:pt idx="1970">
                        <c:v>4.6242774566474E-2</c:v>
                      </c:pt>
                      <c:pt idx="1971">
                        <c:v>4.6242774566474E-2</c:v>
                      </c:pt>
                      <c:pt idx="1972">
                        <c:v>4.6242774566474E-2</c:v>
                      </c:pt>
                      <c:pt idx="1973">
                        <c:v>4.5664739884393103E-2</c:v>
                      </c:pt>
                      <c:pt idx="1974">
                        <c:v>4.5086705202312102E-2</c:v>
                      </c:pt>
                      <c:pt idx="1975">
                        <c:v>4.4508670520231199E-2</c:v>
                      </c:pt>
                      <c:pt idx="1976">
                        <c:v>4.5086705202312102E-2</c:v>
                      </c:pt>
                      <c:pt idx="1977">
                        <c:v>4.5664739884393103E-2</c:v>
                      </c:pt>
                      <c:pt idx="1978">
                        <c:v>4.5664739884393103E-2</c:v>
                      </c:pt>
                      <c:pt idx="1979">
                        <c:v>4.5664739884393103E-2</c:v>
                      </c:pt>
                      <c:pt idx="1980">
                        <c:v>4.5664739884393103E-2</c:v>
                      </c:pt>
                      <c:pt idx="1981">
                        <c:v>4.5086705202312102E-2</c:v>
                      </c:pt>
                      <c:pt idx="1982">
                        <c:v>4.4508670520231199E-2</c:v>
                      </c:pt>
                      <c:pt idx="1983">
                        <c:v>4.4508670520231199E-2</c:v>
                      </c:pt>
                      <c:pt idx="1984">
                        <c:v>4.4508670520231199E-2</c:v>
                      </c:pt>
                      <c:pt idx="1985">
                        <c:v>4.4508670520231199E-2</c:v>
                      </c:pt>
                      <c:pt idx="1986">
                        <c:v>4.4508670520231199E-2</c:v>
                      </c:pt>
                      <c:pt idx="1987">
                        <c:v>4.3930635838150302E-2</c:v>
                      </c:pt>
                      <c:pt idx="1988">
                        <c:v>4.4508670520231199E-2</c:v>
                      </c:pt>
                      <c:pt idx="1989">
                        <c:v>4.4508670520231199E-2</c:v>
                      </c:pt>
                      <c:pt idx="1990">
                        <c:v>4.5086705202312102E-2</c:v>
                      </c:pt>
                      <c:pt idx="1991">
                        <c:v>4.5086705202312102E-2</c:v>
                      </c:pt>
                      <c:pt idx="1992">
                        <c:v>4.4508670520231199E-2</c:v>
                      </c:pt>
                      <c:pt idx="1993">
                        <c:v>4.3352601156069398E-2</c:v>
                      </c:pt>
                      <c:pt idx="1994">
                        <c:v>4.21965317919075E-2</c:v>
                      </c:pt>
                      <c:pt idx="1995">
                        <c:v>4.2774566473988397E-2</c:v>
                      </c:pt>
                      <c:pt idx="1996">
                        <c:v>4.3352601156069398E-2</c:v>
                      </c:pt>
                      <c:pt idx="1997">
                        <c:v>4.3930635838150302E-2</c:v>
                      </c:pt>
                      <c:pt idx="1998">
                        <c:v>4.4508670520231199E-2</c:v>
                      </c:pt>
                      <c:pt idx="1999">
                        <c:v>4.5086705202312102E-2</c:v>
                      </c:pt>
                      <c:pt idx="2000">
                        <c:v>4.6242774566474E-2</c:v>
                      </c:pt>
                      <c:pt idx="2001">
                        <c:v>4.6820809248554897E-2</c:v>
                      </c:pt>
                      <c:pt idx="2002">
                        <c:v>4.7398843930635801E-2</c:v>
                      </c:pt>
                      <c:pt idx="2003">
                        <c:v>4.7398843930635801E-2</c:v>
                      </c:pt>
                      <c:pt idx="2004">
                        <c:v>4.7976878612716801E-2</c:v>
                      </c:pt>
                      <c:pt idx="2005">
                        <c:v>4.7976878612716801E-2</c:v>
                      </c:pt>
                      <c:pt idx="2006">
                        <c:v>4.7398843930635801E-2</c:v>
                      </c:pt>
                      <c:pt idx="2007">
                        <c:v>4.7976878612716801E-2</c:v>
                      </c:pt>
                      <c:pt idx="2008">
                        <c:v>4.7976878612716801E-2</c:v>
                      </c:pt>
                      <c:pt idx="2009">
                        <c:v>4.8554913294797698E-2</c:v>
                      </c:pt>
                      <c:pt idx="2010">
                        <c:v>4.8554913294797698E-2</c:v>
                      </c:pt>
                      <c:pt idx="2011">
                        <c:v>4.8554913294797698E-2</c:v>
                      </c:pt>
                      <c:pt idx="2012">
                        <c:v>4.9132947976878602E-2</c:v>
                      </c:pt>
                      <c:pt idx="2013">
                        <c:v>4.9132947976878602E-2</c:v>
                      </c:pt>
                      <c:pt idx="2014">
                        <c:v>4.9710982658959499E-2</c:v>
                      </c:pt>
                      <c:pt idx="2015">
                        <c:v>5.02890173410405E-2</c:v>
                      </c:pt>
                      <c:pt idx="2016">
                        <c:v>5.0867052023121397E-2</c:v>
                      </c:pt>
                      <c:pt idx="2017">
                        <c:v>5.14450867052023E-2</c:v>
                      </c:pt>
                      <c:pt idx="2018">
                        <c:v>5.2023121387283197E-2</c:v>
                      </c:pt>
                      <c:pt idx="2019">
                        <c:v>5.2023121387283197E-2</c:v>
                      </c:pt>
                      <c:pt idx="2020">
                        <c:v>5.14450867052023E-2</c:v>
                      </c:pt>
                      <c:pt idx="2021">
                        <c:v>4.9710982658959499E-2</c:v>
                      </c:pt>
                      <c:pt idx="2022">
                        <c:v>4.7398843930635801E-2</c:v>
                      </c:pt>
                      <c:pt idx="2023">
                        <c:v>4.5664739884393103E-2</c:v>
                      </c:pt>
                      <c:pt idx="2024">
                        <c:v>4.5086705202312102E-2</c:v>
                      </c:pt>
                      <c:pt idx="2025">
                        <c:v>4.4508670520231199E-2</c:v>
                      </c:pt>
                      <c:pt idx="2026">
                        <c:v>4.3930635838150302E-2</c:v>
                      </c:pt>
                      <c:pt idx="2027">
                        <c:v>4.3930635838150302E-2</c:v>
                      </c:pt>
                      <c:pt idx="2028">
                        <c:v>4.3930635838150302E-2</c:v>
                      </c:pt>
                      <c:pt idx="2029">
                        <c:v>4.3930635838150302E-2</c:v>
                      </c:pt>
                      <c:pt idx="2030">
                        <c:v>4.3352601156069398E-2</c:v>
                      </c:pt>
                      <c:pt idx="2031">
                        <c:v>4.3352601156069398E-2</c:v>
                      </c:pt>
                      <c:pt idx="2032">
                        <c:v>4.3352601156069398E-2</c:v>
                      </c:pt>
                      <c:pt idx="2033">
                        <c:v>4.3352601156069398E-2</c:v>
                      </c:pt>
                      <c:pt idx="2034">
                        <c:v>4.3930635838150302E-2</c:v>
                      </c:pt>
                      <c:pt idx="2035">
                        <c:v>4.3930635838150302E-2</c:v>
                      </c:pt>
                      <c:pt idx="2036">
                        <c:v>4.4508670520231199E-2</c:v>
                      </c:pt>
                      <c:pt idx="2037">
                        <c:v>4.5086705202312102E-2</c:v>
                      </c:pt>
                      <c:pt idx="2038">
                        <c:v>4.5664739884393103E-2</c:v>
                      </c:pt>
                      <c:pt idx="2039">
                        <c:v>4.5086705202312102E-2</c:v>
                      </c:pt>
                      <c:pt idx="2040">
                        <c:v>4.5086705202312102E-2</c:v>
                      </c:pt>
                      <c:pt idx="2041">
                        <c:v>4.4508670520231199E-2</c:v>
                      </c:pt>
                      <c:pt idx="2042">
                        <c:v>4.3930635838150302E-2</c:v>
                      </c:pt>
                      <c:pt idx="2043">
                        <c:v>4.4508670520231199E-2</c:v>
                      </c:pt>
                      <c:pt idx="2044">
                        <c:v>4.5086705202312102E-2</c:v>
                      </c:pt>
                      <c:pt idx="2045">
                        <c:v>4.6242774566474E-2</c:v>
                      </c:pt>
                      <c:pt idx="2046">
                        <c:v>4.6820809248554897E-2</c:v>
                      </c:pt>
                      <c:pt idx="2047">
                        <c:v>4.6820809248554897E-2</c:v>
                      </c:pt>
                      <c:pt idx="2048">
                        <c:v>4.6820809248554897E-2</c:v>
                      </c:pt>
                      <c:pt idx="2049">
                        <c:v>4.6820809248554897E-2</c:v>
                      </c:pt>
                      <c:pt idx="2050">
                        <c:v>4.6820809248554897E-2</c:v>
                      </c:pt>
                      <c:pt idx="2051">
                        <c:v>4.6820809248554897E-2</c:v>
                      </c:pt>
                      <c:pt idx="2052">
                        <c:v>4.7398843930635801E-2</c:v>
                      </c:pt>
                      <c:pt idx="2053">
                        <c:v>4.7398843930635801E-2</c:v>
                      </c:pt>
                      <c:pt idx="2054">
                        <c:v>4.6820809248554897E-2</c:v>
                      </c:pt>
                      <c:pt idx="2055">
                        <c:v>4.6820809248554897E-2</c:v>
                      </c:pt>
                      <c:pt idx="2056">
                        <c:v>4.6820809248554897E-2</c:v>
                      </c:pt>
                      <c:pt idx="2057">
                        <c:v>4.6820809248554897E-2</c:v>
                      </c:pt>
                      <c:pt idx="2058">
                        <c:v>4.6820809248554897E-2</c:v>
                      </c:pt>
                      <c:pt idx="2059">
                        <c:v>4.6820809248554897E-2</c:v>
                      </c:pt>
                      <c:pt idx="2060">
                        <c:v>4.7398843930635801E-2</c:v>
                      </c:pt>
                      <c:pt idx="2061">
                        <c:v>4.7398843930635801E-2</c:v>
                      </c:pt>
                      <c:pt idx="2062">
                        <c:v>4.7398843930635801E-2</c:v>
                      </c:pt>
                      <c:pt idx="2063">
                        <c:v>4.7398843930635801E-2</c:v>
                      </c:pt>
                      <c:pt idx="2064">
                        <c:v>4.7976878612716801E-2</c:v>
                      </c:pt>
                      <c:pt idx="2065">
                        <c:v>4.7976878612716801E-2</c:v>
                      </c:pt>
                      <c:pt idx="2066">
                        <c:v>4.7976878612716801E-2</c:v>
                      </c:pt>
                      <c:pt idx="2067">
                        <c:v>4.7976878612716801E-2</c:v>
                      </c:pt>
                      <c:pt idx="2068">
                        <c:v>4.7976878612716801E-2</c:v>
                      </c:pt>
                      <c:pt idx="2069">
                        <c:v>4.7976878612716801E-2</c:v>
                      </c:pt>
                      <c:pt idx="2070">
                        <c:v>4.7976878612716801E-2</c:v>
                      </c:pt>
                      <c:pt idx="2071">
                        <c:v>4.7976878612716801E-2</c:v>
                      </c:pt>
                      <c:pt idx="2072">
                        <c:v>4.7976878612716801E-2</c:v>
                      </c:pt>
                      <c:pt idx="2073">
                        <c:v>4.7976878612716801E-2</c:v>
                      </c:pt>
                      <c:pt idx="2074">
                        <c:v>4.7976878612716801E-2</c:v>
                      </c:pt>
                      <c:pt idx="2075">
                        <c:v>4.7976878612716801E-2</c:v>
                      </c:pt>
                      <c:pt idx="2076">
                        <c:v>4.7976878612716801E-2</c:v>
                      </c:pt>
                      <c:pt idx="2077">
                        <c:v>4.8554913294797698E-2</c:v>
                      </c:pt>
                      <c:pt idx="2078">
                        <c:v>4.8554913294797698E-2</c:v>
                      </c:pt>
                      <c:pt idx="2079">
                        <c:v>4.8554913294797698E-2</c:v>
                      </c:pt>
                      <c:pt idx="2080">
                        <c:v>4.9132947976878602E-2</c:v>
                      </c:pt>
                      <c:pt idx="2081">
                        <c:v>4.9132947976878602E-2</c:v>
                      </c:pt>
                      <c:pt idx="2082">
                        <c:v>4.9132947976878602E-2</c:v>
                      </c:pt>
                      <c:pt idx="2083">
                        <c:v>4.9132947976878602E-2</c:v>
                      </c:pt>
                      <c:pt idx="2084">
                        <c:v>4.9132947976878602E-2</c:v>
                      </c:pt>
                      <c:pt idx="2085">
                        <c:v>4.9132947976878602E-2</c:v>
                      </c:pt>
                      <c:pt idx="2086">
                        <c:v>4.9132947976878602E-2</c:v>
                      </c:pt>
                      <c:pt idx="2087">
                        <c:v>4.9710982658959499E-2</c:v>
                      </c:pt>
                      <c:pt idx="2088">
                        <c:v>4.9710982658959499E-2</c:v>
                      </c:pt>
                      <c:pt idx="2089">
                        <c:v>4.9710982658959499E-2</c:v>
                      </c:pt>
                      <c:pt idx="2090">
                        <c:v>4.9132947976878602E-2</c:v>
                      </c:pt>
                      <c:pt idx="2091">
                        <c:v>4.9132947976878602E-2</c:v>
                      </c:pt>
                      <c:pt idx="2092">
                        <c:v>4.9710982658959499E-2</c:v>
                      </c:pt>
                      <c:pt idx="2093">
                        <c:v>4.9710982658959499E-2</c:v>
                      </c:pt>
                      <c:pt idx="2094">
                        <c:v>4.9710982658959499E-2</c:v>
                      </c:pt>
                      <c:pt idx="2095">
                        <c:v>4.9710982658959499E-2</c:v>
                      </c:pt>
                      <c:pt idx="2096">
                        <c:v>4.9710982658959499E-2</c:v>
                      </c:pt>
                      <c:pt idx="2097">
                        <c:v>4.9710982658959499E-2</c:v>
                      </c:pt>
                      <c:pt idx="2098">
                        <c:v>4.9710982658959499E-2</c:v>
                      </c:pt>
                      <c:pt idx="2099">
                        <c:v>4.9710982658959499E-2</c:v>
                      </c:pt>
                      <c:pt idx="2100">
                        <c:v>4.9710982658959499E-2</c:v>
                      </c:pt>
                      <c:pt idx="2101">
                        <c:v>4.9710982658959499E-2</c:v>
                      </c:pt>
                      <c:pt idx="2102">
                        <c:v>4.9710982658959499E-2</c:v>
                      </c:pt>
                      <c:pt idx="2103">
                        <c:v>4.9710982658959499E-2</c:v>
                      </c:pt>
                      <c:pt idx="2104">
                        <c:v>4.9710982658959499E-2</c:v>
                      </c:pt>
                      <c:pt idx="2105">
                        <c:v>4.9710982658959499E-2</c:v>
                      </c:pt>
                      <c:pt idx="2106">
                        <c:v>4.9710982658959499E-2</c:v>
                      </c:pt>
                      <c:pt idx="2107">
                        <c:v>4.9710982658959499E-2</c:v>
                      </c:pt>
                      <c:pt idx="2108">
                        <c:v>4.9710982658959499E-2</c:v>
                      </c:pt>
                      <c:pt idx="2109">
                        <c:v>4.9710982658959499E-2</c:v>
                      </c:pt>
                      <c:pt idx="2110">
                        <c:v>4.9132947976878602E-2</c:v>
                      </c:pt>
                      <c:pt idx="2111">
                        <c:v>4.9132947976878602E-2</c:v>
                      </c:pt>
                      <c:pt idx="2112">
                        <c:v>4.9710982658959499E-2</c:v>
                      </c:pt>
                      <c:pt idx="2113">
                        <c:v>4.9710982658959499E-2</c:v>
                      </c:pt>
                      <c:pt idx="2114">
                        <c:v>4.9710982658959499E-2</c:v>
                      </c:pt>
                      <c:pt idx="2115">
                        <c:v>4.9710982658959499E-2</c:v>
                      </c:pt>
                      <c:pt idx="2116">
                        <c:v>5.02890173410405E-2</c:v>
                      </c:pt>
                      <c:pt idx="2117">
                        <c:v>5.02890173410405E-2</c:v>
                      </c:pt>
                      <c:pt idx="2118">
                        <c:v>5.02890173410405E-2</c:v>
                      </c:pt>
                      <c:pt idx="2119">
                        <c:v>5.02890173410405E-2</c:v>
                      </c:pt>
                      <c:pt idx="2120">
                        <c:v>5.02890173410405E-2</c:v>
                      </c:pt>
                      <c:pt idx="2121">
                        <c:v>5.02890173410405E-2</c:v>
                      </c:pt>
                      <c:pt idx="2122">
                        <c:v>4.9710982658959499E-2</c:v>
                      </c:pt>
                      <c:pt idx="2123">
                        <c:v>4.9710982658959499E-2</c:v>
                      </c:pt>
                      <c:pt idx="2124">
                        <c:v>4.9710982658959499E-2</c:v>
                      </c:pt>
                      <c:pt idx="2125">
                        <c:v>4.9710982658959499E-2</c:v>
                      </c:pt>
                      <c:pt idx="2126">
                        <c:v>4.9710982658959499E-2</c:v>
                      </c:pt>
                      <c:pt idx="2127">
                        <c:v>4.9710982658959499E-2</c:v>
                      </c:pt>
                      <c:pt idx="2128">
                        <c:v>4.9132947976878602E-2</c:v>
                      </c:pt>
                      <c:pt idx="2129">
                        <c:v>4.9132947976878602E-2</c:v>
                      </c:pt>
                      <c:pt idx="2130">
                        <c:v>4.8554913294797698E-2</c:v>
                      </c:pt>
                      <c:pt idx="2131">
                        <c:v>4.8554913294797698E-2</c:v>
                      </c:pt>
                      <c:pt idx="2132">
                        <c:v>4.8554913294797698E-2</c:v>
                      </c:pt>
                      <c:pt idx="2133">
                        <c:v>4.8554913294797698E-2</c:v>
                      </c:pt>
                      <c:pt idx="2134">
                        <c:v>4.9132947976878602E-2</c:v>
                      </c:pt>
                      <c:pt idx="2135">
                        <c:v>4.9132947976878602E-2</c:v>
                      </c:pt>
                      <c:pt idx="2136">
                        <c:v>4.9710982658959499E-2</c:v>
                      </c:pt>
                      <c:pt idx="2137">
                        <c:v>4.9710982658959499E-2</c:v>
                      </c:pt>
                      <c:pt idx="2138">
                        <c:v>4.9710982658959499E-2</c:v>
                      </c:pt>
                      <c:pt idx="2139">
                        <c:v>4.9132947976878602E-2</c:v>
                      </c:pt>
                      <c:pt idx="2140">
                        <c:v>4.9132947976878602E-2</c:v>
                      </c:pt>
                      <c:pt idx="2141">
                        <c:v>4.9132947976878602E-2</c:v>
                      </c:pt>
                      <c:pt idx="2142">
                        <c:v>4.9132947976878602E-2</c:v>
                      </c:pt>
                      <c:pt idx="2143">
                        <c:v>4.9132947976878602E-2</c:v>
                      </c:pt>
                      <c:pt idx="2144">
                        <c:v>4.9132947976878602E-2</c:v>
                      </c:pt>
                      <c:pt idx="2145">
                        <c:v>4.9132947976878602E-2</c:v>
                      </c:pt>
                      <c:pt idx="2146">
                        <c:v>4.9132947976878602E-2</c:v>
                      </c:pt>
                      <c:pt idx="2147">
                        <c:v>4.9132947976878602E-2</c:v>
                      </c:pt>
                      <c:pt idx="2148">
                        <c:v>4.9132947976878602E-2</c:v>
                      </c:pt>
                      <c:pt idx="2149">
                        <c:v>4.9132947976878602E-2</c:v>
                      </c:pt>
                      <c:pt idx="2150">
                        <c:v>4.9132947976878602E-2</c:v>
                      </c:pt>
                      <c:pt idx="2151">
                        <c:v>4.9132947976878602E-2</c:v>
                      </c:pt>
                      <c:pt idx="2152">
                        <c:v>4.9132947976878602E-2</c:v>
                      </c:pt>
                      <c:pt idx="2153">
                        <c:v>4.8554913294797698E-2</c:v>
                      </c:pt>
                      <c:pt idx="2154">
                        <c:v>4.8554913294797698E-2</c:v>
                      </c:pt>
                      <c:pt idx="2155">
                        <c:v>4.8554913294797698E-2</c:v>
                      </c:pt>
                      <c:pt idx="2156">
                        <c:v>4.8554913294797698E-2</c:v>
                      </c:pt>
                      <c:pt idx="2157">
                        <c:v>4.8554913294797698E-2</c:v>
                      </c:pt>
                      <c:pt idx="2158">
                        <c:v>4.8554913294797698E-2</c:v>
                      </c:pt>
                      <c:pt idx="2159">
                        <c:v>4.8554913294797698E-2</c:v>
                      </c:pt>
                      <c:pt idx="2160">
                        <c:v>4.9132947976878602E-2</c:v>
                      </c:pt>
                      <c:pt idx="2161">
                        <c:v>4.9710982658959499E-2</c:v>
                      </c:pt>
                      <c:pt idx="2162">
                        <c:v>4.9710982658959499E-2</c:v>
                      </c:pt>
                      <c:pt idx="2163">
                        <c:v>4.9132947976878602E-2</c:v>
                      </c:pt>
                      <c:pt idx="2164">
                        <c:v>4.9132947976878602E-2</c:v>
                      </c:pt>
                      <c:pt idx="2165">
                        <c:v>4.9132947976878602E-2</c:v>
                      </c:pt>
                      <c:pt idx="2166">
                        <c:v>4.9132947976878602E-2</c:v>
                      </c:pt>
                      <c:pt idx="2167">
                        <c:v>4.9132947976878602E-2</c:v>
                      </c:pt>
                      <c:pt idx="2168">
                        <c:v>4.9132947976878602E-2</c:v>
                      </c:pt>
                      <c:pt idx="2169">
                        <c:v>4.9132947976878602E-2</c:v>
                      </c:pt>
                      <c:pt idx="2170">
                        <c:v>4.9132947976878602E-2</c:v>
                      </c:pt>
                      <c:pt idx="2171">
                        <c:v>4.9132947976878602E-2</c:v>
                      </c:pt>
                      <c:pt idx="2172">
                        <c:v>4.9132947976878602E-2</c:v>
                      </c:pt>
                      <c:pt idx="2173">
                        <c:v>4.9132947976878602E-2</c:v>
                      </c:pt>
                      <c:pt idx="2174">
                        <c:v>4.9132947976878602E-2</c:v>
                      </c:pt>
                      <c:pt idx="2175">
                        <c:v>4.9710982658959499E-2</c:v>
                      </c:pt>
                      <c:pt idx="2176">
                        <c:v>4.9710982658959499E-2</c:v>
                      </c:pt>
                      <c:pt idx="2177">
                        <c:v>4.9710982658959499E-2</c:v>
                      </c:pt>
                      <c:pt idx="2178">
                        <c:v>4.9710982658959499E-2</c:v>
                      </c:pt>
                      <c:pt idx="2179">
                        <c:v>4.9710982658959499E-2</c:v>
                      </c:pt>
                      <c:pt idx="2180">
                        <c:v>4.9710982658959499E-2</c:v>
                      </c:pt>
                      <c:pt idx="2181">
                        <c:v>4.9710982658959499E-2</c:v>
                      </c:pt>
                      <c:pt idx="2182">
                        <c:v>4.9132947976878602E-2</c:v>
                      </c:pt>
                      <c:pt idx="2183">
                        <c:v>4.9132947976878602E-2</c:v>
                      </c:pt>
                      <c:pt idx="2184">
                        <c:v>4.9132947976878602E-2</c:v>
                      </c:pt>
                      <c:pt idx="2185">
                        <c:v>4.9132947976878602E-2</c:v>
                      </c:pt>
                      <c:pt idx="2186">
                        <c:v>4.9710982658959499E-2</c:v>
                      </c:pt>
                      <c:pt idx="2187">
                        <c:v>4.9710982658959499E-2</c:v>
                      </c:pt>
                      <c:pt idx="2188">
                        <c:v>4.9710982658959499E-2</c:v>
                      </c:pt>
                      <c:pt idx="2189">
                        <c:v>5.02890173410405E-2</c:v>
                      </c:pt>
                      <c:pt idx="2190">
                        <c:v>5.02890173410405E-2</c:v>
                      </c:pt>
                      <c:pt idx="2191">
                        <c:v>5.02890173410405E-2</c:v>
                      </c:pt>
                      <c:pt idx="2192">
                        <c:v>5.02890173410405E-2</c:v>
                      </c:pt>
                      <c:pt idx="2193">
                        <c:v>5.02890173410405E-2</c:v>
                      </c:pt>
                      <c:pt idx="2194">
                        <c:v>5.02890173410405E-2</c:v>
                      </c:pt>
                      <c:pt idx="2195">
                        <c:v>5.02890173410405E-2</c:v>
                      </c:pt>
                      <c:pt idx="2196">
                        <c:v>5.02890173410405E-2</c:v>
                      </c:pt>
                      <c:pt idx="2197">
                        <c:v>5.02890173410405E-2</c:v>
                      </c:pt>
                      <c:pt idx="2198">
                        <c:v>4.9710982658959499E-2</c:v>
                      </c:pt>
                      <c:pt idx="2199">
                        <c:v>4.9710982658959499E-2</c:v>
                      </c:pt>
                      <c:pt idx="2200">
                        <c:v>5.02890173410405E-2</c:v>
                      </c:pt>
                      <c:pt idx="2201">
                        <c:v>5.02890173410405E-2</c:v>
                      </c:pt>
                      <c:pt idx="2202">
                        <c:v>5.02890173410405E-2</c:v>
                      </c:pt>
                      <c:pt idx="2203">
                        <c:v>5.02890173410405E-2</c:v>
                      </c:pt>
                      <c:pt idx="2204">
                        <c:v>5.02890173410405E-2</c:v>
                      </c:pt>
                      <c:pt idx="2205">
                        <c:v>5.02890173410405E-2</c:v>
                      </c:pt>
                      <c:pt idx="2206">
                        <c:v>4.9710982658959499E-2</c:v>
                      </c:pt>
                      <c:pt idx="2207">
                        <c:v>4.9710982658959499E-2</c:v>
                      </c:pt>
                      <c:pt idx="2208">
                        <c:v>4.9710982658959499E-2</c:v>
                      </c:pt>
                      <c:pt idx="2209">
                        <c:v>4.9710982658959499E-2</c:v>
                      </c:pt>
                      <c:pt idx="2210">
                        <c:v>5.02890173410405E-2</c:v>
                      </c:pt>
                      <c:pt idx="2211">
                        <c:v>5.02890173410405E-2</c:v>
                      </c:pt>
                      <c:pt idx="2212">
                        <c:v>5.0867052023121397E-2</c:v>
                      </c:pt>
                      <c:pt idx="2213">
                        <c:v>5.0867052023121397E-2</c:v>
                      </c:pt>
                      <c:pt idx="2214">
                        <c:v>5.0867052023121397E-2</c:v>
                      </c:pt>
                      <c:pt idx="2215">
                        <c:v>5.14450867052023E-2</c:v>
                      </c:pt>
                      <c:pt idx="2216">
                        <c:v>5.14450867052023E-2</c:v>
                      </c:pt>
                      <c:pt idx="2217">
                        <c:v>5.0867052023121397E-2</c:v>
                      </c:pt>
                      <c:pt idx="2218">
                        <c:v>5.0867052023121397E-2</c:v>
                      </c:pt>
                      <c:pt idx="2219">
                        <c:v>5.0867052023121397E-2</c:v>
                      </c:pt>
                      <c:pt idx="2220">
                        <c:v>5.0867052023121397E-2</c:v>
                      </c:pt>
                      <c:pt idx="2221">
                        <c:v>5.0867052023121397E-2</c:v>
                      </c:pt>
                      <c:pt idx="2222">
                        <c:v>5.0867052023121397E-2</c:v>
                      </c:pt>
                      <c:pt idx="2223">
                        <c:v>5.0867052023121397E-2</c:v>
                      </c:pt>
                      <c:pt idx="2224">
                        <c:v>5.0867052023121397E-2</c:v>
                      </c:pt>
                      <c:pt idx="2225">
                        <c:v>5.02890173410405E-2</c:v>
                      </c:pt>
                      <c:pt idx="2226">
                        <c:v>4.9710982658959499E-2</c:v>
                      </c:pt>
                      <c:pt idx="2227">
                        <c:v>4.9710982658959499E-2</c:v>
                      </c:pt>
                      <c:pt idx="2228">
                        <c:v>4.9710982658959499E-2</c:v>
                      </c:pt>
                      <c:pt idx="2229">
                        <c:v>4.9710982658959499E-2</c:v>
                      </c:pt>
                      <c:pt idx="2230">
                        <c:v>4.9710982658959499E-2</c:v>
                      </c:pt>
                      <c:pt idx="2231">
                        <c:v>5.02890173410405E-2</c:v>
                      </c:pt>
                      <c:pt idx="2232">
                        <c:v>5.02890173410405E-2</c:v>
                      </c:pt>
                      <c:pt idx="2233">
                        <c:v>5.0867052023121397E-2</c:v>
                      </c:pt>
                      <c:pt idx="2234">
                        <c:v>5.0867052023121397E-2</c:v>
                      </c:pt>
                      <c:pt idx="2235">
                        <c:v>5.0867052023121397E-2</c:v>
                      </c:pt>
                      <c:pt idx="2236">
                        <c:v>5.0867052023121397E-2</c:v>
                      </c:pt>
                      <c:pt idx="2237">
                        <c:v>5.14450867052023E-2</c:v>
                      </c:pt>
                      <c:pt idx="2238">
                        <c:v>5.14450867052023E-2</c:v>
                      </c:pt>
                      <c:pt idx="2239">
                        <c:v>5.0867052023121397E-2</c:v>
                      </c:pt>
                      <c:pt idx="2240">
                        <c:v>5.0867052023121397E-2</c:v>
                      </c:pt>
                      <c:pt idx="2241">
                        <c:v>5.0867052023121397E-2</c:v>
                      </c:pt>
                      <c:pt idx="2242">
                        <c:v>5.0867052023121397E-2</c:v>
                      </c:pt>
                      <c:pt idx="2243">
                        <c:v>5.14450867052023E-2</c:v>
                      </c:pt>
                      <c:pt idx="2244">
                        <c:v>5.14450867052023E-2</c:v>
                      </c:pt>
                      <c:pt idx="2245">
                        <c:v>5.14450867052023E-2</c:v>
                      </c:pt>
                      <c:pt idx="2246">
                        <c:v>5.14450867052023E-2</c:v>
                      </c:pt>
                      <c:pt idx="2247">
                        <c:v>5.0867052023121397E-2</c:v>
                      </c:pt>
                      <c:pt idx="2248">
                        <c:v>5.0867052023121397E-2</c:v>
                      </c:pt>
                      <c:pt idx="2249">
                        <c:v>5.0867052023121397E-2</c:v>
                      </c:pt>
                      <c:pt idx="2250">
                        <c:v>5.02890173410405E-2</c:v>
                      </c:pt>
                      <c:pt idx="2251">
                        <c:v>5.02890173410405E-2</c:v>
                      </c:pt>
                      <c:pt idx="2252">
                        <c:v>5.0867052023121397E-2</c:v>
                      </c:pt>
                      <c:pt idx="2253">
                        <c:v>5.0867052023121397E-2</c:v>
                      </c:pt>
                      <c:pt idx="2254">
                        <c:v>5.14450867052023E-2</c:v>
                      </c:pt>
                      <c:pt idx="2255">
                        <c:v>5.2023121387283197E-2</c:v>
                      </c:pt>
                      <c:pt idx="2256">
                        <c:v>5.2601156069364198E-2</c:v>
                      </c:pt>
                      <c:pt idx="2257">
                        <c:v>5.2601156069364198E-2</c:v>
                      </c:pt>
                      <c:pt idx="2258">
                        <c:v>5.2601156069364198E-2</c:v>
                      </c:pt>
                      <c:pt idx="2259">
                        <c:v>5.3179190751445102E-2</c:v>
                      </c:pt>
                      <c:pt idx="2260">
                        <c:v>5.3757225433525999E-2</c:v>
                      </c:pt>
                      <c:pt idx="2261">
                        <c:v>5.3757225433525999E-2</c:v>
                      </c:pt>
                      <c:pt idx="2262">
                        <c:v>5.3757225433525999E-2</c:v>
                      </c:pt>
                      <c:pt idx="2263">
                        <c:v>5.3179190751445102E-2</c:v>
                      </c:pt>
                      <c:pt idx="2264">
                        <c:v>5.3179190751445102E-2</c:v>
                      </c:pt>
                      <c:pt idx="2265">
                        <c:v>5.3179190751445102E-2</c:v>
                      </c:pt>
                      <c:pt idx="2266">
                        <c:v>5.3757225433525999E-2</c:v>
                      </c:pt>
                      <c:pt idx="2267">
                        <c:v>5.3757225433525999E-2</c:v>
                      </c:pt>
                      <c:pt idx="2268">
                        <c:v>5.4335260115606902E-2</c:v>
                      </c:pt>
                      <c:pt idx="2269">
                        <c:v>5.4913294797687903E-2</c:v>
                      </c:pt>
                      <c:pt idx="2270">
                        <c:v>5.6069364161849697E-2</c:v>
                      </c:pt>
                      <c:pt idx="2271">
                        <c:v>5.6647398843930601E-2</c:v>
                      </c:pt>
                      <c:pt idx="2272">
                        <c:v>5.7225433526011601E-2</c:v>
                      </c:pt>
                      <c:pt idx="2273">
                        <c:v>5.7803468208092498E-2</c:v>
                      </c:pt>
                      <c:pt idx="2274">
                        <c:v>5.7803468208092498E-2</c:v>
                      </c:pt>
                      <c:pt idx="2275">
                        <c:v>5.7803468208092498E-2</c:v>
                      </c:pt>
                      <c:pt idx="2276">
                        <c:v>5.8381502890173402E-2</c:v>
                      </c:pt>
                      <c:pt idx="2277">
                        <c:v>5.8381502890173402E-2</c:v>
                      </c:pt>
                      <c:pt idx="2278">
                        <c:v>5.8381502890173402E-2</c:v>
                      </c:pt>
                      <c:pt idx="2279">
                        <c:v>5.8381502890173402E-2</c:v>
                      </c:pt>
                      <c:pt idx="2280">
                        <c:v>5.8381502890173402E-2</c:v>
                      </c:pt>
                      <c:pt idx="2281">
                        <c:v>5.8959537572254299E-2</c:v>
                      </c:pt>
                      <c:pt idx="2282">
                        <c:v>5.8959537572254299E-2</c:v>
                      </c:pt>
                      <c:pt idx="2283">
                        <c:v>5.8959537572254299E-2</c:v>
                      </c:pt>
                      <c:pt idx="2284">
                        <c:v>6.0115606936416197E-2</c:v>
                      </c:pt>
                      <c:pt idx="2285">
                        <c:v>6.1849710982658998E-2</c:v>
                      </c:pt>
                      <c:pt idx="2286">
                        <c:v>6.3583815028901702E-2</c:v>
                      </c:pt>
                      <c:pt idx="2287">
                        <c:v>6.5317919075144504E-2</c:v>
                      </c:pt>
                      <c:pt idx="2288">
                        <c:v>6.7630057803468202E-2</c:v>
                      </c:pt>
                      <c:pt idx="2289">
                        <c:v>6.9364161849711004E-2</c:v>
                      </c:pt>
                      <c:pt idx="2290">
                        <c:v>7.1098265895953805E-2</c:v>
                      </c:pt>
                      <c:pt idx="2291">
                        <c:v>7.2832369942196495E-2</c:v>
                      </c:pt>
                      <c:pt idx="2292">
                        <c:v>7.5144508670520194E-2</c:v>
                      </c:pt>
                      <c:pt idx="2293">
                        <c:v>7.8034682080924803E-2</c:v>
                      </c:pt>
                      <c:pt idx="2294">
                        <c:v>8.0924855491329495E-2</c:v>
                      </c:pt>
                      <c:pt idx="2295">
                        <c:v>8.4393063583815001E-2</c:v>
                      </c:pt>
                      <c:pt idx="2296">
                        <c:v>8.7861271676300604E-2</c:v>
                      </c:pt>
                      <c:pt idx="2297">
                        <c:v>9.0751445086705199E-2</c:v>
                      </c:pt>
                      <c:pt idx="2298">
                        <c:v>9.4219653179190704E-2</c:v>
                      </c:pt>
                      <c:pt idx="2299">
                        <c:v>0.100578034682081</c:v>
                      </c:pt>
                      <c:pt idx="2300">
                        <c:v>0.108092485549133</c:v>
                      </c:pt>
                      <c:pt idx="2301">
                        <c:v>0.113872832369942</c:v>
                      </c:pt>
                      <c:pt idx="2302">
                        <c:v>0.11849710982658999</c:v>
                      </c:pt>
                      <c:pt idx="2303">
                        <c:v>0.12543352601156099</c:v>
                      </c:pt>
                      <c:pt idx="2304">
                        <c:v>0.13526011560693599</c:v>
                      </c:pt>
                      <c:pt idx="2305">
                        <c:v>0.144508670520231</c:v>
                      </c:pt>
                      <c:pt idx="2306">
                        <c:v>0.152601156069364</c:v>
                      </c:pt>
                      <c:pt idx="2307">
                        <c:v>0.15953757225433501</c:v>
                      </c:pt>
                      <c:pt idx="2308">
                        <c:v>0.166473988439306</c:v>
                      </c:pt>
                      <c:pt idx="2309">
                        <c:v>0.174566473988439</c:v>
                      </c:pt>
                      <c:pt idx="2310">
                        <c:v>0.18208092485549099</c:v>
                      </c:pt>
                      <c:pt idx="2311">
                        <c:v>0.189017341040462</c:v>
                      </c:pt>
                      <c:pt idx="2312">
                        <c:v>0.195375722543353</c:v>
                      </c:pt>
                      <c:pt idx="2313">
                        <c:v>0.201156069364162</c:v>
                      </c:pt>
                      <c:pt idx="2314">
                        <c:v>0.20693641618497099</c:v>
                      </c:pt>
                      <c:pt idx="2315">
                        <c:v>0.215606936416185</c:v>
                      </c:pt>
                      <c:pt idx="2316">
                        <c:v>0.22601156069364201</c:v>
                      </c:pt>
                      <c:pt idx="2317">
                        <c:v>0.23526011560693599</c:v>
                      </c:pt>
                      <c:pt idx="2318">
                        <c:v>0.242196531791908</c:v>
                      </c:pt>
                      <c:pt idx="2319">
                        <c:v>0.24913294797687899</c:v>
                      </c:pt>
                      <c:pt idx="2320">
                        <c:v>0.25664739884393101</c:v>
                      </c:pt>
                      <c:pt idx="2321">
                        <c:v>0.264161849710983</c:v>
                      </c:pt>
                      <c:pt idx="2322">
                        <c:v>0.27052023121387297</c:v>
                      </c:pt>
                      <c:pt idx="2323">
                        <c:v>0.27745664739884401</c:v>
                      </c:pt>
                      <c:pt idx="2324">
                        <c:v>0.28554913294797701</c:v>
                      </c:pt>
                      <c:pt idx="2325">
                        <c:v>0.29421965317919102</c:v>
                      </c:pt>
                      <c:pt idx="2326">
                        <c:v>0.30173410404624301</c:v>
                      </c:pt>
                      <c:pt idx="2327">
                        <c:v>0.30809248554913299</c:v>
                      </c:pt>
                      <c:pt idx="2328">
                        <c:v>0.31445086705202302</c:v>
                      </c:pt>
                      <c:pt idx="2329">
                        <c:v>0.32254335260115602</c:v>
                      </c:pt>
                      <c:pt idx="2330">
                        <c:v>0.33121387283237003</c:v>
                      </c:pt>
                      <c:pt idx="2331">
                        <c:v>0.34104046242774599</c:v>
                      </c:pt>
                      <c:pt idx="2332">
                        <c:v>0.35028901734104001</c:v>
                      </c:pt>
                      <c:pt idx="2333">
                        <c:v>0.35838150289017301</c:v>
                      </c:pt>
                      <c:pt idx="2334">
                        <c:v>0.365895953757225</c:v>
                      </c:pt>
                      <c:pt idx="2335">
                        <c:v>0.373988439306358</c:v>
                      </c:pt>
                      <c:pt idx="2336">
                        <c:v>0.38381502890173402</c:v>
                      </c:pt>
                      <c:pt idx="2337">
                        <c:v>0.394219653179191</c:v>
                      </c:pt>
                      <c:pt idx="2338">
                        <c:v>0.40520231213872798</c:v>
                      </c:pt>
                      <c:pt idx="2339">
                        <c:v>0.41502890173410401</c:v>
                      </c:pt>
                      <c:pt idx="2340">
                        <c:v>0.42485549132947997</c:v>
                      </c:pt>
                      <c:pt idx="2341">
                        <c:v>0.43410404624277499</c:v>
                      </c:pt>
                      <c:pt idx="2342">
                        <c:v>0.44219653179190799</c:v>
                      </c:pt>
                      <c:pt idx="2343">
                        <c:v>0.44855491329479802</c:v>
                      </c:pt>
                      <c:pt idx="2344">
                        <c:v>0.45433526011560699</c:v>
                      </c:pt>
                      <c:pt idx="2345">
                        <c:v>0.459537572254335</c:v>
                      </c:pt>
                      <c:pt idx="2346">
                        <c:v>0.46647398843930599</c:v>
                      </c:pt>
                      <c:pt idx="2347">
                        <c:v>0.47514450867051999</c:v>
                      </c:pt>
                      <c:pt idx="2348">
                        <c:v>0.48150289017341003</c:v>
                      </c:pt>
                      <c:pt idx="2349">
                        <c:v>0.48323699421965299</c:v>
                      </c:pt>
                      <c:pt idx="2350">
                        <c:v>0.483815028901734</c:v>
                      </c:pt>
                      <c:pt idx="2351">
                        <c:v>0.48323699421965299</c:v>
                      </c:pt>
                      <c:pt idx="2352">
                        <c:v>0.48323699421965299</c:v>
                      </c:pt>
                      <c:pt idx="2353">
                        <c:v>0.48265895953757199</c:v>
                      </c:pt>
                      <c:pt idx="2354">
                        <c:v>0.48150289017341003</c:v>
                      </c:pt>
                      <c:pt idx="2355">
                        <c:v>0.48034682080924901</c:v>
                      </c:pt>
                      <c:pt idx="2356">
                        <c:v>0.479768786127168</c:v>
                      </c:pt>
                      <c:pt idx="2357">
                        <c:v>0.47861271676300599</c:v>
                      </c:pt>
                      <c:pt idx="2358">
                        <c:v>0.47687861271676302</c:v>
                      </c:pt>
                      <c:pt idx="2359">
                        <c:v>0.47514450867051999</c:v>
                      </c:pt>
                      <c:pt idx="2360">
                        <c:v>0.47341040462427703</c:v>
                      </c:pt>
                      <c:pt idx="2361">
                        <c:v>0.47052023121387299</c:v>
                      </c:pt>
                      <c:pt idx="2362">
                        <c:v>0.467630057803468</c:v>
                      </c:pt>
                      <c:pt idx="2363">
                        <c:v>0.46531791907514503</c:v>
                      </c:pt>
                      <c:pt idx="2364">
                        <c:v>0.46300578034682099</c:v>
                      </c:pt>
                      <c:pt idx="2365">
                        <c:v>0.46127167630057803</c:v>
                      </c:pt>
                      <c:pt idx="2366">
                        <c:v>0.45895953757225399</c:v>
                      </c:pt>
                      <c:pt idx="2367">
                        <c:v>0.45664739884393102</c:v>
                      </c:pt>
                      <c:pt idx="2368">
                        <c:v>0.45433526011560699</c:v>
                      </c:pt>
                      <c:pt idx="2369">
                        <c:v>0.45202312138728301</c:v>
                      </c:pt>
                      <c:pt idx="2370">
                        <c:v>0.44855491329479802</c:v>
                      </c:pt>
                      <c:pt idx="2371">
                        <c:v>0.44450867052023102</c:v>
                      </c:pt>
                      <c:pt idx="2372">
                        <c:v>0.44046242774566502</c:v>
                      </c:pt>
                      <c:pt idx="2373">
                        <c:v>0.435260115606936</c:v>
                      </c:pt>
                      <c:pt idx="2374">
                        <c:v>0.43005780346820799</c:v>
                      </c:pt>
                      <c:pt idx="2375">
                        <c:v>0.42485549132947997</c:v>
                      </c:pt>
                      <c:pt idx="2376">
                        <c:v>0.41907514450867001</c:v>
                      </c:pt>
                      <c:pt idx="2377">
                        <c:v>0.41329479768786098</c:v>
                      </c:pt>
                      <c:pt idx="2378">
                        <c:v>0.40809248554913302</c:v>
                      </c:pt>
                      <c:pt idx="2379">
                        <c:v>0.40289017341040501</c:v>
                      </c:pt>
                      <c:pt idx="2380">
                        <c:v>0.398265895953757</c:v>
                      </c:pt>
                      <c:pt idx="2381">
                        <c:v>0.39306358381502898</c:v>
                      </c:pt>
                      <c:pt idx="2382">
                        <c:v>0.38901734104046198</c:v>
                      </c:pt>
                      <c:pt idx="2383">
                        <c:v>0.38439306358381498</c:v>
                      </c:pt>
                      <c:pt idx="2384">
                        <c:v>0.37976878612716802</c:v>
                      </c:pt>
                      <c:pt idx="2385">
                        <c:v>0.37630057803468198</c:v>
                      </c:pt>
                      <c:pt idx="2386">
                        <c:v>0.37283236994219698</c:v>
                      </c:pt>
                      <c:pt idx="2387">
                        <c:v>0.369942196531792</c:v>
                      </c:pt>
                      <c:pt idx="2388">
                        <c:v>0.36647398843930601</c:v>
                      </c:pt>
                      <c:pt idx="2389">
                        <c:v>0.36358381502890202</c:v>
                      </c:pt>
                      <c:pt idx="2390">
                        <c:v>0.36069364161849699</c:v>
                      </c:pt>
                      <c:pt idx="2391">
                        <c:v>0.357803468208092</c:v>
                      </c:pt>
                      <c:pt idx="2392">
                        <c:v>0.35549132947976902</c:v>
                      </c:pt>
                      <c:pt idx="2393">
                        <c:v>0.353757225433526</c:v>
                      </c:pt>
                      <c:pt idx="2394">
                        <c:v>0.35202312138728298</c:v>
                      </c:pt>
                      <c:pt idx="2395">
                        <c:v>0.35086705202312102</c:v>
                      </c:pt>
                      <c:pt idx="2396">
                        <c:v>0.34971098265896</c:v>
                      </c:pt>
                      <c:pt idx="2397">
                        <c:v>0.34913294797687899</c:v>
                      </c:pt>
                      <c:pt idx="2398">
                        <c:v>0.34855491329479799</c:v>
                      </c:pt>
                      <c:pt idx="2399">
                        <c:v>0.34797687861271698</c:v>
                      </c:pt>
                      <c:pt idx="2400">
                        <c:v>0.34739884393063603</c:v>
                      </c:pt>
                      <c:pt idx="2401">
                        <c:v>0.34739884393063603</c:v>
                      </c:pt>
                      <c:pt idx="2402">
                        <c:v>0.34739884393063603</c:v>
                      </c:pt>
                      <c:pt idx="2403">
                        <c:v>0.34739884393063603</c:v>
                      </c:pt>
                      <c:pt idx="2404">
                        <c:v>0.34682080924855502</c:v>
                      </c:pt>
                      <c:pt idx="2405">
                        <c:v>0.34682080924855502</c:v>
                      </c:pt>
                      <c:pt idx="2406">
                        <c:v>0.34682080924855502</c:v>
                      </c:pt>
                      <c:pt idx="2407">
                        <c:v>0.34682080924855502</c:v>
                      </c:pt>
                      <c:pt idx="2408">
                        <c:v>0.34682080924855502</c:v>
                      </c:pt>
                      <c:pt idx="2409">
                        <c:v>0.34682080924855502</c:v>
                      </c:pt>
                      <c:pt idx="2410">
                        <c:v>0.34682080924855502</c:v>
                      </c:pt>
                      <c:pt idx="2411">
                        <c:v>0.34739884393063603</c:v>
                      </c:pt>
                      <c:pt idx="2412">
                        <c:v>0.34739884393063603</c:v>
                      </c:pt>
                      <c:pt idx="2413">
                        <c:v>0.34739884393063603</c:v>
                      </c:pt>
                      <c:pt idx="2414">
                        <c:v>0.34739884393063603</c:v>
                      </c:pt>
                      <c:pt idx="2415">
                        <c:v>0.34797687861271698</c:v>
                      </c:pt>
                      <c:pt idx="2416">
                        <c:v>0.34797687861271698</c:v>
                      </c:pt>
                      <c:pt idx="2417">
                        <c:v>0.34855491329479799</c:v>
                      </c:pt>
                      <c:pt idx="2418">
                        <c:v>0.34855491329479799</c:v>
                      </c:pt>
                      <c:pt idx="2419">
                        <c:v>0.34913294797687899</c:v>
                      </c:pt>
                      <c:pt idx="2420">
                        <c:v>0.34855491329479799</c:v>
                      </c:pt>
                      <c:pt idx="2421">
                        <c:v>0.34855491329479799</c:v>
                      </c:pt>
                      <c:pt idx="2422">
                        <c:v>0.34797687861271698</c:v>
                      </c:pt>
                      <c:pt idx="2423">
                        <c:v>0.34855491329479799</c:v>
                      </c:pt>
                      <c:pt idx="2424">
                        <c:v>0.34971098265896</c:v>
                      </c:pt>
                      <c:pt idx="2425">
                        <c:v>0.35086705202312102</c:v>
                      </c:pt>
                      <c:pt idx="2426">
                        <c:v>0.35144508670520203</c:v>
                      </c:pt>
                      <c:pt idx="2427">
                        <c:v>0.35202312138728298</c:v>
                      </c:pt>
                      <c:pt idx="2428">
                        <c:v>0.35260115606936399</c:v>
                      </c:pt>
                      <c:pt idx="2429">
                        <c:v>0.353757225433526</c:v>
                      </c:pt>
                      <c:pt idx="2430">
                        <c:v>0.35549132947976902</c:v>
                      </c:pt>
                      <c:pt idx="2431">
                        <c:v>0.35664739884393099</c:v>
                      </c:pt>
                      <c:pt idx="2432">
                        <c:v>0.35838150289017301</c:v>
                      </c:pt>
                      <c:pt idx="2433">
                        <c:v>0.35953757225433502</c:v>
                      </c:pt>
                      <c:pt idx="2434">
                        <c:v>0.361849710982659</c:v>
                      </c:pt>
                      <c:pt idx="2435">
                        <c:v>0.36416184971098298</c:v>
                      </c:pt>
                      <c:pt idx="2436">
                        <c:v>0.365895953757225</c:v>
                      </c:pt>
                      <c:pt idx="2437">
                        <c:v>0.36705202312138702</c:v>
                      </c:pt>
                      <c:pt idx="2438">
                        <c:v>0.36820809248554898</c:v>
                      </c:pt>
                      <c:pt idx="2439">
                        <c:v>0.36936416184971099</c:v>
                      </c:pt>
                      <c:pt idx="2440">
                        <c:v>0.37341040462427699</c:v>
                      </c:pt>
                      <c:pt idx="2441">
                        <c:v>0.37976878612716802</c:v>
                      </c:pt>
                      <c:pt idx="2442">
                        <c:v>0.386127167630058</c:v>
                      </c:pt>
                      <c:pt idx="2443">
                        <c:v>0.39132947976878601</c:v>
                      </c:pt>
                      <c:pt idx="2444">
                        <c:v>0.39595375722543402</c:v>
                      </c:pt>
                      <c:pt idx="2445">
                        <c:v>0.40173410404624299</c:v>
                      </c:pt>
                      <c:pt idx="2446">
                        <c:v>0.40751445086705201</c:v>
                      </c:pt>
                      <c:pt idx="2447">
                        <c:v>0.41329479768786098</c:v>
                      </c:pt>
                      <c:pt idx="2448">
                        <c:v>0.41791907514450899</c:v>
                      </c:pt>
                      <c:pt idx="2449">
                        <c:v>0.423121387283237</c:v>
                      </c:pt>
                      <c:pt idx="2450">
                        <c:v>0.42774566473988401</c:v>
                      </c:pt>
                      <c:pt idx="2451">
                        <c:v>0.43236994219653202</c:v>
                      </c:pt>
                      <c:pt idx="2452">
                        <c:v>0.435260115606936</c:v>
                      </c:pt>
                      <c:pt idx="2453">
                        <c:v>0.43815028901734099</c:v>
                      </c:pt>
                      <c:pt idx="2454">
                        <c:v>0.43988439306358401</c:v>
                      </c:pt>
                      <c:pt idx="2455">
                        <c:v>0.44104046242774603</c:v>
                      </c:pt>
                      <c:pt idx="2456">
                        <c:v>0.44161849710982698</c:v>
                      </c:pt>
                      <c:pt idx="2457">
                        <c:v>0.44104046242774603</c:v>
                      </c:pt>
                      <c:pt idx="2458">
                        <c:v>0.44046242774566502</c:v>
                      </c:pt>
                      <c:pt idx="2459">
                        <c:v>0.43988439306358401</c:v>
                      </c:pt>
                      <c:pt idx="2460">
                        <c:v>0.439306358381503</c:v>
                      </c:pt>
                      <c:pt idx="2461">
                        <c:v>0.439306358381503</c:v>
                      </c:pt>
                      <c:pt idx="2462">
                        <c:v>0.43815028901734099</c:v>
                      </c:pt>
                      <c:pt idx="2463">
                        <c:v>0.43641618497109802</c:v>
                      </c:pt>
                      <c:pt idx="2464">
                        <c:v>0.434682080924856</c:v>
                      </c:pt>
                      <c:pt idx="2465">
                        <c:v>0.43236994219653202</c:v>
                      </c:pt>
                      <c:pt idx="2466">
                        <c:v>0.42947976878612698</c:v>
                      </c:pt>
                      <c:pt idx="2467">
                        <c:v>0.426589595375723</c:v>
                      </c:pt>
                      <c:pt idx="2468">
                        <c:v>0.423121387283237</c:v>
                      </c:pt>
                      <c:pt idx="2469">
                        <c:v>0.42023121387283202</c:v>
                      </c:pt>
                      <c:pt idx="2470">
                        <c:v>0.41676300578034697</c:v>
                      </c:pt>
                      <c:pt idx="2471">
                        <c:v>0.41329479768786098</c:v>
                      </c:pt>
                      <c:pt idx="2472">
                        <c:v>0.40924855491329498</c:v>
                      </c:pt>
                      <c:pt idx="2473">
                        <c:v>0.40578034682080899</c:v>
                      </c:pt>
                      <c:pt idx="2474">
                        <c:v>0.40173410404624299</c:v>
                      </c:pt>
                      <c:pt idx="2475">
                        <c:v>0.39768786127167599</c:v>
                      </c:pt>
                      <c:pt idx="2476">
                        <c:v>0.394219653179191</c:v>
                      </c:pt>
                      <c:pt idx="2477">
                        <c:v>0.39132947976878601</c:v>
                      </c:pt>
                      <c:pt idx="2478">
                        <c:v>0.38843930635838098</c:v>
                      </c:pt>
                      <c:pt idx="2479">
                        <c:v>0.386127167630058</c:v>
                      </c:pt>
                      <c:pt idx="2480">
                        <c:v>0.38439306358381498</c:v>
                      </c:pt>
                      <c:pt idx="2481">
                        <c:v>0.38323699421965302</c:v>
                      </c:pt>
                      <c:pt idx="2482">
                        <c:v>0.38150289017340999</c:v>
                      </c:pt>
                      <c:pt idx="2483">
                        <c:v>0.37976878612716802</c:v>
                      </c:pt>
                      <c:pt idx="2484">
                        <c:v>0.37745664739884399</c:v>
                      </c:pt>
                      <c:pt idx="2485">
                        <c:v>0.373988439306358</c:v>
                      </c:pt>
                      <c:pt idx="2486">
                        <c:v>0.369942196531792</c:v>
                      </c:pt>
                      <c:pt idx="2487">
                        <c:v>0.36531791907514399</c:v>
                      </c:pt>
                      <c:pt idx="2488">
                        <c:v>0.36011560693641598</c:v>
                      </c:pt>
                      <c:pt idx="2489">
                        <c:v>0.353757225433526</c:v>
                      </c:pt>
                      <c:pt idx="2490">
                        <c:v>0.34739884393063603</c:v>
                      </c:pt>
                      <c:pt idx="2491">
                        <c:v>0.34104046242774599</c:v>
                      </c:pt>
                      <c:pt idx="2492">
                        <c:v>0.33468208092485502</c:v>
                      </c:pt>
                      <c:pt idx="2493">
                        <c:v>0.32774566473988398</c:v>
                      </c:pt>
                      <c:pt idx="2494">
                        <c:v>0.32196531791907501</c:v>
                      </c:pt>
                      <c:pt idx="2495">
                        <c:v>0.31791907514450901</c:v>
                      </c:pt>
                      <c:pt idx="2496">
                        <c:v>0.31445086705202302</c:v>
                      </c:pt>
                      <c:pt idx="2497">
                        <c:v>0.31098265895953803</c:v>
                      </c:pt>
                      <c:pt idx="2498">
                        <c:v>0.30751445086705198</c:v>
                      </c:pt>
                      <c:pt idx="2499">
                        <c:v>0.30404624277456599</c:v>
                      </c:pt>
                      <c:pt idx="2500">
                        <c:v>0.3</c:v>
                      </c:pt>
                      <c:pt idx="2501">
                        <c:v>0.29595375722543399</c:v>
                      </c:pt>
                      <c:pt idx="2502">
                        <c:v>0.29190751445086699</c:v>
                      </c:pt>
                      <c:pt idx="2503">
                        <c:v>0.28786127167630099</c:v>
                      </c:pt>
                      <c:pt idx="2504">
                        <c:v>0.284393063583815</c:v>
                      </c:pt>
                      <c:pt idx="2505">
                        <c:v>0.280346820809249</c:v>
                      </c:pt>
                      <c:pt idx="2506">
                        <c:v>0.27687861271676301</c:v>
                      </c:pt>
                      <c:pt idx="2507">
                        <c:v>0.27398843930635802</c:v>
                      </c:pt>
                      <c:pt idx="2508">
                        <c:v>0.27052023121387297</c:v>
                      </c:pt>
                      <c:pt idx="2509">
                        <c:v>0.26705202312138698</c:v>
                      </c:pt>
                      <c:pt idx="2510">
                        <c:v>0.26358381502890199</c:v>
                      </c:pt>
                      <c:pt idx="2511">
                        <c:v>0.260115606936416</c:v>
                      </c:pt>
                      <c:pt idx="2512">
                        <c:v>0.25838150289017298</c:v>
                      </c:pt>
                      <c:pt idx="2513">
                        <c:v>0.25664739884393101</c:v>
                      </c:pt>
                      <c:pt idx="2514">
                        <c:v>0.25549132947976899</c:v>
                      </c:pt>
                      <c:pt idx="2515">
                        <c:v>0.25491329479768798</c:v>
                      </c:pt>
                      <c:pt idx="2516">
                        <c:v>0.25433526011560698</c:v>
                      </c:pt>
                      <c:pt idx="2517">
                        <c:v>0.25375722543352602</c:v>
                      </c:pt>
                      <c:pt idx="2518">
                        <c:v>0.25317919075144502</c:v>
                      </c:pt>
                      <c:pt idx="2519">
                        <c:v>0.25375722543352602</c:v>
                      </c:pt>
                      <c:pt idx="2520">
                        <c:v>0.25433526011560698</c:v>
                      </c:pt>
                      <c:pt idx="2521">
                        <c:v>0.25491329479768798</c:v>
                      </c:pt>
                      <c:pt idx="2522">
                        <c:v>0.25606936416185</c:v>
                      </c:pt>
                      <c:pt idx="2523">
                        <c:v>0.25780346820809302</c:v>
                      </c:pt>
                      <c:pt idx="2524">
                        <c:v>0.25953757225433499</c:v>
                      </c:pt>
                      <c:pt idx="2525">
                        <c:v>0.26184971098265902</c:v>
                      </c:pt>
                      <c:pt idx="2526">
                        <c:v>0.26473988439306401</c:v>
                      </c:pt>
                      <c:pt idx="2527">
                        <c:v>0.26878612716763001</c:v>
                      </c:pt>
                      <c:pt idx="2528">
                        <c:v>0.27341040462427701</c:v>
                      </c:pt>
                      <c:pt idx="2529">
                        <c:v>0.27803468208092502</c:v>
                      </c:pt>
                      <c:pt idx="2530">
                        <c:v>0.28150289017341001</c:v>
                      </c:pt>
                      <c:pt idx="2531">
                        <c:v>0.28497109826589601</c:v>
                      </c:pt>
                      <c:pt idx="2532">
                        <c:v>0.28786127167630099</c:v>
                      </c:pt>
                      <c:pt idx="2533">
                        <c:v>0.29017341040462402</c:v>
                      </c:pt>
                      <c:pt idx="2534">
                        <c:v>0.292485549132948</c:v>
                      </c:pt>
                      <c:pt idx="2535">
                        <c:v>0.29537572254335298</c:v>
                      </c:pt>
                      <c:pt idx="2536">
                        <c:v>0.29768786127167601</c:v>
                      </c:pt>
                      <c:pt idx="2537">
                        <c:v>0.3</c:v>
                      </c:pt>
                      <c:pt idx="2538">
                        <c:v>0.301156069364162</c:v>
                      </c:pt>
                      <c:pt idx="2539">
                        <c:v>0.30231213872832402</c:v>
                      </c:pt>
                      <c:pt idx="2540">
                        <c:v>0.30289017341040497</c:v>
                      </c:pt>
                      <c:pt idx="2541">
                        <c:v>0.30404624277456599</c:v>
                      </c:pt>
                      <c:pt idx="2542">
                        <c:v>0.305202312138728</c:v>
                      </c:pt>
                      <c:pt idx="2543">
                        <c:v>0.30809248554913299</c:v>
                      </c:pt>
                      <c:pt idx="2544">
                        <c:v>0.31098265895953803</c:v>
                      </c:pt>
                      <c:pt idx="2545">
                        <c:v>0.313294797687861</c:v>
                      </c:pt>
                      <c:pt idx="2546">
                        <c:v>0.31502890173410403</c:v>
                      </c:pt>
                      <c:pt idx="2547">
                        <c:v>0.31618497109826599</c:v>
                      </c:pt>
                      <c:pt idx="2548">
                        <c:v>0.31791907514450901</c:v>
                      </c:pt>
                      <c:pt idx="2549">
                        <c:v>0.31849710982659002</c:v>
                      </c:pt>
                      <c:pt idx="2550">
                        <c:v>0.31907514450867003</c:v>
                      </c:pt>
                      <c:pt idx="2551">
                        <c:v>0.31965317919075098</c:v>
                      </c:pt>
                      <c:pt idx="2552">
                        <c:v>0.32023121387283199</c:v>
                      </c:pt>
                      <c:pt idx="2553">
                        <c:v>0.320809248554913</c:v>
                      </c:pt>
                      <c:pt idx="2554">
                        <c:v>0.320809248554913</c:v>
                      </c:pt>
                      <c:pt idx="2555">
                        <c:v>0.321387283236994</c:v>
                      </c:pt>
                      <c:pt idx="2556">
                        <c:v>0.321387283236994</c:v>
                      </c:pt>
                      <c:pt idx="2557">
                        <c:v>0.321387283236994</c:v>
                      </c:pt>
                      <c:pt idx="2558">
                        <c:v>0.321387283236994</c:v>
                      </c:pt>
                      <c:pt idx="2559">
                        <c:v>0.320809248554913</c:v>
                      </c:pt>
                      <c:pt idx="2560">
                        <c:v>0.32023121387283199</c:v>
                      </c:pt>
                      <c:pt idx="2561">
                        <c:v>0.31907514450867003</c:v>
                      </c:pt>
                      <c:pt idx="2562">
                        <c:v>0.31849710982659002</c:v>
                      </c:pt>
                      <c:pt idx="2563">
                        <c:v>0.31791907514450901</c:v>
                      </c:pt>
                      <c:pt idx="2564">
                        <c:v>0.31791907514450901</c:v>
                      </c:pt>
                      <c:pt idx="2565">
                        <c:v>0.31791907514450901</c:v>
                      </c:pt>
                      <c:pt idx="2566">
                        <c:v>0.31791907514450901</c:v>
                      </c:pt>
                      <c:pt idx="2567">
                        <c:v>0.31791907514450901</c:v>
                      </c:pt>
                      <c:pt idx="2568">
                        <c:v>0.31849710982659002</c:v>
                      </c:pt>
                      <c:pt idx="2569">
                        <c:v>0.31907514450867003</c:v>
                      </c:pt>
                      <c:pt idx="2570">
                        <c:v>0.32023121387283199</c:v>
                      </c:pt>
                      <c:pt idx="2571">
                        <c:v>0.32196531791907501</c:v>
                      </c:pt>
                      <c:pt idx="2572">
                        <c:v>0.32369942196531798</c:v>
                      </c:pt>
                      <c:pt idx="2573">
                        <c:v>0.32601156069364201</c:v>
                      </c:pt>
                      <c:pt idx="2574">
                        <c:v>0.32832369942196499</c:v>
                      </c:pt>
                      <c:pt idx="2575">
                        <c:v>0.33063583815028902</c:v>
                      </c:pt>
                      <c:pt idx="2576">
                        <c:v>0.333526011560694</c:v>
                      </c:pt>
                      <c:pt idx="2577">
                        <c:v>0.33583815028901698</c:v>
                      </c:pt>
                      <c:pt idx="2578">
                        <c:v>0.33815028901734101</c:v>
                      </c:pt>
                      <c:pt idx="2579">
                        <c:v>0.33988439306358398</c:v>
                      </c:pt>
                      <c:pt idx="2580">
                        <c:v>0.34335260115606903</c:v>
                      </c:pt>
                      <c:pt idx="2581">
                        <c:v>0.34682080924855502</c:v>
                      </c:pt>
                      <c:pt idx="2582">
                        <c:v>0.34971098265896</c:v>
                      </c:pt>
                      <c:pt idx="2583">
                        <c:v>0.35317919075144499</c:v>
                      </c:pt>
                      <c:pt idx="2584">
                        <c:v>0.35606936416184998</c:v>
                      </c:pt>
                      <c:pt idx="2585">
                        <c:v>0.35838150289017301</c:v>
                      </c:pt>
                      <c:pt idx="2586">
                        <c:v>0.36127167630057799</c:v>
                      </c:pt>
                      <c:pt idx="2587">
                        <c:v>0.36358381502890202</c:v>
                      </c:pt>
                      <c:pt idx="2588">
                        <c:v>0.365895953757225</c:v>
                      </c:pt>
                      <c:pt idx="2589">
                        <c:v>0.36820809248554898</c:v>
                      </c:pt>
                      <c:pt idx="2590">
                        <c:v>0.37052023121387301</c:v>
                      </c:pt>
                      <c:pt idx="2591">
                        <c:v>0.37283236994219698</c:v>
                      </c:pt>
                      <c:pt idx="2592">
                        <c:v>0.37456647398843901</c:v>
                      </c:pt>
                      <c:pt idx="2593">
                        <c:v>0.37630057803468198</c:v>
                      </c:pt>
                      <c:pt idx="2594">
                        <c:v>0.37745664739884399</c:v>
                      </c:pt>
                      <c:pt idx="2595">
                        <c:v>0.37919075144508702</c:v>
                      </c:pt>
                      <c:pt idx="2596">
                        <c:v>0.38034682080924898</c:v>
                      </c:pt>
                      <c:pt idx="2597">
                        <c:v>0.38092485549132898</c:v>
                      </c:pt>
                      <c:pt idx="2598">
                        <c:v>0.38150289017340999</c:v>
                      </c:pt>
                      <c:pt idx="2599">
                        <c:v>0.38092485549132898</c:v>
                      </c:pt>
                      <c:pt idx="2600">
                        <c:v>0.38034682080924898</c:v>
                      </c:pt>
                      <c:pt idx="2601">
                        <c:v>0.37976878612716802</c:v>
                      </c:pt>
                      <c:pt idx="2602">
                        <c:v>0.378034682080925</c:v>
                      </c:pt>
                      <c:pt idx="2603">
                        <c:v>0.37572254335260102</c:v>
                      </c:pt>
                      <c:pt idx="2604">
                        <c:v>0.37341040462427699</c:v>
                      </c:pt>
                      <c:pt idx="2605">
                        <c:v>0.37109826589595402</c:v>
                      </c:pt>
                      <c:pt idx="2606">
                        <c:v>0.36936416184971099</c:v>
                      </c:pt>
                      <c:pt idx="2607">
                        <c:v>0.36763005780346802</c:v>
                      </c:pt>
                      <c:pt idx="2608">
                        <c:v>0.365895953757225</c:v>
                      </c:pt>
                      <c:pt idx="2609">
                        <c:v>0.36416184971098298</c:v>
                      </c:pt>
                      <c:pt idx="2610">
                        <c:v>0.361849710982659</c:v>
                      </c:pt>
                      <c:pt idx="2611">
                        <c:v>0.35953757225433502</c:v>
                      </c:pt>
                      <c:pt idx="2612">
                        <c:v>0.35664739884393099</c:v>
                      </c:pt>
                      <c:pt idx="2613">
                        <c:v>0.353757225433526</c:v>
                      </c:pt>
                      <c:pt idx="2614">
                        <c:v>0.35028901734104001</c:v>
                      </c:pt>
                      <c:pt idx="2615">
                        <c:v>0.34739884393063603</c:v>
                      </c:pt>
                      <c:pt idx="2616">
                        <c:v>0.34508670520231199</c:v>
                      </c:pt>
                      <c:pt idx="2617">
                        <c:v>0.34219653179190801</c:v>
                      </c:pt>
                      <c:pt idx="2618">
                        <c:v>0.33872832369942202</c:v>
                      </c:pt>
                      <c:pt idx="2619">
                        <c:v>0.33583815028901698</c:v>
                      </c:pt>
                      <c:pt idx="2620">
                        <c:v>0.33294797687861299</c:v>
                      </c:pt>
                      <c:pt idx="2621">
                        <c:v>0.33005780346820801</c:v>
                      </c:pt>
                      <c:pt idx="2622">
                        <c:v>0.32716763005780303</c:v>
                      </c:pt>
                      <c:pt idx="2623">
                        <c:v>0.32427745664739899</c:v>
                      </c:pt>
                      <c:pt idx="2624">
                        <c:v>0.32196531791907501</c:v>
                      </c:pt>
                      <c:pt idx="2625">
                        <c:v>0.31907514450867003</c:v>
                      </c:pt>
                      <c:pt idx="2626">
                        <c:v>0.316763005780347</c:v>
                      </c:pt>
                      <c:pt idx="2627">
                        <c:v>0.31445086705202302</c:v>
                      </c:pt>
                      <c:pt idx="2628">
                        <c:v>0.31271676300578</c:v>
                      </c:pt>
                      <c:pt idx="2629">
                        <c:v>0.31098265895953803</c:v>
                      </c:pt>
                      <c:pt idx="2630">
                        <c:v>0.30982658959537601</c:v>
                      </c:pt>
                      <c:pt idx="2631">
                        <c:v>0.30809248554913299</c:v>
                      </c:pt>
                      <c:pt idx="2632">
                        <c:v>0.30693641618497097</c:v>
                      </c:pt>
                      <c:pt idx="2633">
                        <c:v>0.305202312138728</c:v>
                      </c:pt>
                      <c:pt idx="2634">
                        <c:v>0.30289017341040497</c:v>
                      </c:pt>
                      <c:pt idx="2635">
                        <c:v>0.301156069364162</c:v>
                      </c:pt>
                      <c:pt idx="2636">
                        <c:v>0.29884393063583797</c:v>
                      </c:pt>
                      <c:pt idx="2637">
                        <c:v>0.29710982658959501</c:v>
                      </c:pt>
                      <c:pt idx="2638">
                        <c:v>0.29537572254335298</c:v>
                      </c:pt>
                      <c:pt idx="2639">
                        <c:v>0.29421965317919102</c:v>
                      </c:pt>
                      <c:pt idx="2640">
                        <c:v>0.29306358381502901</c:v>
                      </c:pt>
                      <c:pt idx="2641">
                        <c:v>0.292485549132948</c:v>
                      </c:pt>
                      <c:pt idx="2642">
                        <c:v>0.29190751445086699</c:v>
                      </c:pt>
                      <c:pt idx="2643">
                        <c:v>0.29132947976878598</c:v>
                      </c:pt>
                      <c:pt idx="2644">
                        <c:v>0.29017341040462402</c:v>
                      </c:pt>
                      <c:pt idx="2645">
                        <c:v>0.28901734104046201</c:v>
                      </c:pt>
                      <c:pt idx="2646">
                        <c:v>0.28786127167630099</c:v>
                      </c:pt>
                      <c:pt idx="2647">
                        <c:v>0.28612716763005802</c:v>
                      </c:pt>
                      <c:pt idx="2648">
                        <c:v>0.284393063583815</c:v>
                      </c:pt>
                      <c:pt idx="2649">
                        <c:v>0.28265895953757197</c:v>
                      </c:pt>
                      <c:pt idx="2650">
                        <c:v>0.28092485549132901</c:v>
                      </c:pt>
                      <c:pt idx="2651">
                        <c:v>0.27919075144508698</c:v>
                      </c:pt>
                      <c:pt idx="2652">
                        <c:v>0.27803468208092502</c:v>
                      </c:pt>
                      <c:pt idx="2653">
                        <c:v>0.27745664739884401</c:v>
                      </c:pt>
                      <c:pt idx="2654">
                        <c:v>0.27687861271676301</c:v>
                      </c:pt>
                      <c:pt idx="2655">
                        <c:v>0.27687861271676301</c:v>
                      </c:pt>
                      <c:pt idx="2656">
                        <c:v>0.27687861271676301</c:v>
                      </c:pt>
                      <c:pt idx="2657">
                        <c:v>0.27687861271676301</c:v>
                      </c:pt>
                      <c:pt idx="2658">
                        <c:v>0.27687861271676301</c:v>
                      </c:pt>
                      <c:pt idx="2659">
                        <c:v>0.276300578034682</c:v>
                      </c:pt>
                      <c:pt idx="2660">
                        <c:v>0.27572254335260099</c:v>
                      </c:pt>
                      <c:pt idx="2661">
                        <c:v>0.27514450867051998</c:v>
                      </c:pt>
                      <c:pt idx="2662">
                        <c:v>0.27456647398843897</c:v>
                      </c:pt>
                      <c:pt idx="2663">
                        <c:v>0.27398843930635802</c:v>
                      </c:pt>
                      <c:pt idx="2664">
                        <c:v>0.27341040462427701</c:v>
                      </c:pt>
                      <c:pt idx="2665">
                        <c:v>0.27283236994219701</c:v>
                      </c:pt>
                      <c:pt idx="2666">
                        <c:v>0.272254335260116</c:v>
                      </c:pt>
                      <c:pt idx="2667">
                        <c:v>0.272254335260116</c:v>
                      </c:pt>
                      <c:pt idx="2668">
                        <c:v>0.272254335260116</c:v>
                      </c:pt>
                      <c:pt idx="2669">
                        <c:v>0.272254335260116</c:v>
                      </c:pt>
                      <c:pt idx="2670">
                        <c:v>0.272254335260116</c:v>
                      </c:pt>
                      <c:pt idx="2671">
                        <c:v>0.27283236994219701</c:v>
                      </c:pt>
                      <c:pt idx="2672">
                        <c:v>0.27398843930635802</c:v>
                      </c:pt>
                      <c:pt idx="2673">
                        <c:v>0.27514450867051998</c:v>
                      </c:pt>
                      <c:pt idx="2674">
                        <c:v>0.276300578034682</c:v>
                      </c:pt>
                      <c:pt idx="2675">
                        <c:v>0.27745664739884401</c:v>
                      </c:pt>
                      <c:pt idx="2676">
                        <c:v>0.27919075144508698</c:v>
                      </c:pt>
                      <c:pt idx="2677">
                        <c:v>0.28150289017341001</c:v>
                      </c:pt>
                      <c:pt idx="2678">
                        <c:v>0.28323699421965298</c:v>
                      </c:pt>
                      <c:pt idx="2679">
                        <c:v>0.28497109826589601</c:v>
                      </c:pt>
                      <c:pt idx="2680">
                        <c:v>0.28670520231213897</c:v>
                      </c:pt>
                      <c:pt idx="2681">
                        <c:v>0.28786127167630099</c:v>
                      </c:pt>
                      <c:pt idx="2682">
                        <c:v>0.28959537572254301</c:v>
                      </c:pt>
                      <c:pt idx="2683">
                        <c:v>0.29075144508670497</c:v>
                      </c:pt>
                      <c:pt idx="2684">
                        <c:v>0.29190751445086699</c:v>
                      </c:pt>
                      <c:pt idx="2685">
                        <c:v>0.29306358381502901</c:v>
                      </c:pt>
                      <c:pt idx="2686">
                        <c:v>0.29364161849711001</c:v>
                      </c:pt>
                      <c:pt idx="2687">
                        <c:v>0.29364161849711001</c:v>
                      </c:pt>
                      <c:pt idx="2688">
                        <c:v>0.29364161849711001</c:v>
                      </c:pt>
                      <c:pt idx="2689">
                        <c:v>0.29364161849711001</c:v>
                      </c:pt>
                      <c:pt idx="2690">
                        <c:v>0.29306358381502901</c:v>
                      </c:pt>
                      <c:pt idx="2691">
                        <c:v>0.292485549132948</c:v>
                      </c:pt>
                      <c:pt idx="2692">
                        <c:v>0.29132947976878598</c:v>
                      </c:pt>
                      <c:pt idx="2693">
                        <c:v>0.29017341040462402</c:v>
                      </c:pt>
                      <c:pt idx="2694">
                        <c:v>0.288439306358381</c:v>
                      </c:pt>
                      <c:pt idx="2695">
                        <c:v>0.28728323699421998</c:v>
                      </c:pt>
                      <c:pt idx="2696">
                        <c:v>0.28612716763005802</c:v>
                      </c:pt>
                      <c:pt idx="2697">
                        <c:v>0.284393063583815</c:v>
                      </c:pt>
                      <c:pt idx="2698">
                        <c:v>0.28323699421965298</c:v>
                      </c:pt>
                      <c:pt idx="2699">
                        <c:v>0.28208092485549102</c:v>
                      </c:pt>
                      <c:pt idx="2700">
                        <c:v>0.28092485549132901</c:v>
                      </c:pt>
                      <c:pt idx="2701">
                        <c:v>0.27976878612716799</c:v>
                      </c:pt>
                      <c:pt idx="2702">
                        <c:v>0.27861271676300597</c:v>
                      </c:pt>
                      <c:pt idx="2703">
                        <c:v>0.27745664739884401</c:v>
                      </c:pt>
                      <c:pt idx="2704">
                        <c:v>0.276300578034682</c:v>
                      </c:pt>
                      <c:pt idx="2705">
                        <c:v>0.27514450867051998</c:v>
                      </c:pt>
                      <c:pt idx="2706">
                        <c:v>0.27398843930635802</c:v>
                      </c:pt>
                      <c:pt idx="2707">
                        <c:v>0.27341040462427701</c:v>
                      </c:pt>
                      <c:pt idx="2708">
                        <c:v>0.272254335260116</c:v>
                      </c:pt>
                      <c:pt idx="2709">
                        <c:v>0.27167630057803499</c:v>
                      </c:pt>
                      <c:pt idx="2710">
                        <c:v>0.27052023121387297</c:v>
                      </c:pt>
                      <c:pt idx="2711">
                        <c:v>0.26994219653179202</c:v>
                      </c:pt>
                      <c:pt idx="2712">
                        <c:v>0.26936416184971101</c:v>
                      </c:pt>
                      <c:pt idx="2713">
                        <c:v>0.26878612716763001</c:v>
                      </c:pt>
                      <c:pt idx="2714">
                        <c:v>0.26878612716763001</c:v>
                      </c:pt>
                      <c:pt idx="2715">
                        <c:v>0.268208092485549</c:v>
                      </c:pt>
                      <c:pt idx="2716">
                        <c:v>0.268208092485549</c:v>
                      </c:pt>
                      <c:pt idx="2717">
                        <c:v>0.268208092485549</c:v>
                      </c:pt>
                      <c:pt idx="2718">
                        <c:v>0.268208092485549</c:v>
                      </c:pt>
                      <c:pt idx="2719">
                        <c:v>0.268208092485549</c:v>
                      </c:pt>
                      <c:pt idx="2720">
                        <c:v>0.268208092485549</c:v>
                      </c:pt>
                      <c:pt idx="2721">
                        <c:v>0.268208092485549</c:v>
                      </c:pt>
                      <c:pt idx="2722">
                        <c:v>0.26763005780346799</c:v>
                      </c:pt>
                      <c:pt idx="2723">
                        <c:v>0.26705202312138698</c:v>
                      </c:pt>
                      <c:pt idx="2724">
                        <c:v>0.26647398843930598</c:v>
                      </c:pt>
                      <c:pt idx="2725">
                        <c:v>0.26589595375722502</c:v>
                      </c:pt>
                      <c:pt idx="2726">
                        <c:v>0.26589595375722502</c:v>
                      </c:pt>
                      <c:pt idx="2727">
                        <c:v>0.26531791907514501</c:v>
                      </c:pt>
                      <c:pt idx="2728">
                        <c:v>0.26473988439306401</c:v>
                      </c:pt>
                      <c:pt idx="2729">
                        <c:v>0.264161849710983</c:v>
                      </c:pt>
                      <c:pt idx="2730">
                        <c:v>0.264161849710983</c:v>
                      </c:pt>
                      <c:pt idx="2731">
                        <c:v>0.264161849710983</c:v>
                      </c:pt>
                      <c:pt idx="2732">
                        <c:v>0.264161849710983</c:v>
                      </c:pt>
                      <c:pt idx="2733">
                        <c:v>0.26473988439306401</c:v>
                      </c:pt>
                      <c:pt idx="2734">
                        <c:v>0.26531791907514501</c:v>
                      </c:pt>
                      <c:pt idx="2735">
                        <c:v>0.26589595375722502</c:v>
                      </c:pt>
                      <c:pt idx="2736">
                        <c:v>0.26647398843930598</c:v>
                      </c:pt>
                      <c:pt idx="2737">
                        <c:v>0.26763005780346799</c:v>
                      </c:pt>
                      <c:pt idx="2738">
                        <c:v>0.268208092485549</c:v>
                      </c:pt>
                      <c:pt idx="2739">
                        <c:v>0.26878612716763001</c:v>
                      </c:pt>
                      <c:pt idx="2740">
                        <c:v>0.26994219653179202</c:v>
                      </c:pt>
                      <c:pt idx="2741">
                        <c:v>0.27052023121387297</c:v>
                      </c:pt>
                      <c:pt idx="2742">
                        <c:v>0.27109826589595398</c:v>
                      </c:pt>
                      <c:pt idx="2743">
                        <c:v>0.27167630057803499</c:v>
                      </c:pt>
                      <c:pt idx="2744">
                        <c:v>0.27167630057803499</c:v>
                      </c:pt>
                      <c:pt idx="2745">
                        <c:v>0.272254335260116</c:v>
                      </c:pt>
                      <c:pt idx="2746">
                        <c:v>0.272254335260116</c:v>
                      </c:pt>
                      <c:pt idx="2747">
                        <c:v>0.272254335260116</c:v>
                      </c:pt>
                      <c:pt idx="2748">
                        <c:v>0.272254335260116</c:v>
                      </c:pt>
                      <c:pt idx="2749">
                        <c:v>0.27283236994219701</c:v>
                      </c:pt>
                      <c:pt idx="2750">
                        <c:v>0.27341040462427701</c:v>
                      </c:pt>
                      <c:pt idx="2751">
                        <c:v>0.27398843930635802</c:v>
                      </c:pt>
                      <c:pt idx="2752">
                        <c:v>0.27514450867051998</c:v>
                      </c:pt>
                      <c:pt idx="2753">
                        <c:v>0.27687861271676301</c:v>
                      </c:pt>
                      <c:pt idx="2754">
                        <c:v>0.27861271676300597</c:v>
                      </c:pt>
                      <c:pt idx="2755">
                        <c:v>0.280346820809249</c:v>
                      </c:pt>
                      <c:pt idx="2756">
                        <c:v>0.28265895953757197</c:v>
                      </c:pt>
                      <c:pt idx="2757">
                        <c:v>0.284393063583815</c:v>
                      </c:pt>
                      <c:pt idx="2758">
                        <c:v>0.28728323699421998</c:v>
                      </c:pt>
                      <c:pt idx="2759">
                        <c:v>0.28959537572254301</c:v>
                      </c:pt>
                      <c:pt idx="2760">
                        <c:v>0.29190751445086699</c:v>
                      </c:pt>
                      <c:pt idx="2761">
                        <c:v>0.29479768786127197</c:v>
                      </c:pt>
                      <c:pt idx="2762">
                        <c:v>0.29710982658959501</c:v>
                      </c:pt>
                      <c:pt idx="2763">
                        <c:v>0.29884393063583797</c:v>
                      </c:pt>
                      <c:pt idx="2764">
                        <c:v>0.301156069364162</c:v>
                      </c:pt>
                      <c:pt idx="2765">
                        <c:v>0.30289017341040497</c:v>
                      </c:pt>
                      <c:pt idx="2766">
                        <c:v>0.304624277456647</c:v>
                      </c:pt>
                      <c:pt idx="2767">
                        <c:v>0.30635838150289002</c:v>
                      </c:pt>
                      <c:pt idx="2768">
                        <c:v>0.30809248554913299</c:v>
                      </c:pt>
                      <c:pt idx="2769">
                        <c:v>0.30982658959537601</c:v>
                      </c:pt>
                      <c:pt idx="2770">
                        <c:v>0.31156069364161798</c:v>
                      </c:pt>
                      <c:pt idx="2771">
                        <c:v>0.31387283236994201</c:v>
                      </c:pt>
                      <c:pt idx="2772">
                        <c:v>0.31618497109826599</c:v>
                      </c:pt>
                      <c:pt idx="2773">
                        <c:v>0.31849710982659002</c:v>
                      </c:pt>
                      <c:pt idx="2774">
                        <c:v>0.32023121387283199</c:v>
                      </c:pt>
                      <c:pt idx="2775">
                        <c:v>0.32254335260115602</c:v>
                      </c:pt>
                      <c:pt idx="2776">
                        <c:v>0.32485549132948</c:v>
                      </c:pt>
                      <c:pt idx="2777">
                        <c:v>0.32658959537572302</c:v>
                      </c:pt>
                      <c:pt idx="2778">
                        <c:v>0.32832369942196499</c:v>
                      </c:pt>
                      <c:pt idx="2779">
                        <c:v>0.329479768786127</c:v>
                      </c:pt>
                      <c:pt idx="2780">
                        <c:v>0.33005780346820801</c:v>
                      </c:pt>
                      <c:pt idx="2781">
                        <c:v>0.33005780346820801</c:v>
                      </c:pt>
                      <c:pt idx="2782">
                        <c:v>0.33005780346820801</c:v>
                      </c:pt>
                      <c:pt idx="2783">
                        <c:v>0.329479768786127</c:v>
                      </c:pt>
                      <c:pt idx="2784">
                        <c:v>0.329479768786127</c:v>
                      </c:pt>
                      <c:pt idx="2785">
                        <c:v>0.32832369942196499</c:v>
                      </c:pt>
                      <c:pt idx="2786">
                        <c:v>0.32774566473988398</c:v>
                      </c:pt>
                      <c:pt idx="2787">
                        <c:v>0.32774566473988398</c:v>
                      </c:pt>
                      <c:pt idx="2788">
                        <c:v>0.32774566473988398</c:v>
                      </c:pt>
                      <c:pt idx="2789">
                        <c:v>0.32832369942196499</c:v>
                      </c:pt>
                      <c:pt idx="2790">
                        <c:v>0.329479768786127</c:v>
                      </c:pt>
                      <c:pt idx="2791">
                        <c:v>0.33063583815028902</c:v>
                      </c:pt>
                      <c:pt idx="2792">
                        <c:v>0.33179190751445098</c:v>
                      </c:pt>
                      <c:pt idx="2793">
                        <c:v>0.333526011560694</c:v>
                      </c:pt>
                      <c:pt idx="2794">
                        <c:v>0.33468208092485502</c:v>
                      </c:pt>
                      <c:pt idx="2795">
                        <c:v>0.33641618497109799</c:v>
                      </c:pt>
                      <c:pt idx="2796">
                        <c:v>0.33757225433526</c:v>
                      </c:pt>
                      <c:pt idx="2797">
                        <c:v>0.33930635838150303</c:v>
                      </c:pt>
                      <c:pt idx="2798">
                        <c:v>0.34046242774566499</c:v>
                      </c:pt>
                      <c:pt idx="2799">
                        <c:v>0.34219653179190801</c:v>
                      </c:pt>
                      <c:pt idx="2800">
                        <c:v>0.34393063583814998</c:v>
                      </c:pt>
                      <c:pt idx="2801">
                        <c:v>0.345664739884393</c:v>
                      </c:pt>
                      <c:pt idx="2802">
                        <c:v>0.34682080924855502</c:v>
                      </c:pt>
                      <c:pt idx="2803">
                        <c:v>0.34855491329479799</c:v>
                      </c:pt>
                      <c:pt idx="2804">
                        <c:v>0.35028901734104001</c:v>
                      </c:pt>
                      <c:pt idx="2805">
                        <c:v>0.35144508670520203</c:v>
                      </c:pt>
                      <c:pt idx="2806">
                        <c:v>0.35260115606936399</c:v>
                      </c:pt>
                      <c:pt idx="2807">
                        <c:v>0.35433526011560701</c:v>
                      </c:pt>
                      <c:pt idx="2808">
                        <c:v>0.35549132947976902</c:v>
                      </c:pt>
                      <c:pt idx="2809">
                        <c:v>0.35722543352601199</c:v>
                      </c:pt>
                      <c:pt idx="2810">
                        <c:v>0.35895953757225402</c:v>
                      </c:pt>
                      <c:pt idx="2811">
                        <c:v>0.36127167630057799</c:v>
                      </c:pt>
                      <c:pt idx="2812">
                        <c:v>0.36358381502890202</c:v>
                      </c:pt>
                      <c:pt idx="2813">
                        <c:v>0.365895953757225</c:v>
                      </c:pt>
                      <c:pt idx="2814">
                        <c:v>0.36820809248554898</c:v>
                      </c:pt>
                      <c:pt idx="2815">
                        <c:v>0.37052023121387301</c:v>
                      </c:pt>
                      <c:pt idx="2816">
                        <c:v>0.37341040462427699</c:v>
                      </c:pt>
                      <c:pt idx="2817">
                        <c:v>0.37572254335260102</c:v>
                      </c:pt>
                      <c:pt idx="2818">
                        <c:v>0.378034682080925</c:v>
                      </c:pt>
                      <c:pt idx="2819">
                        <c:v>0.37976878612716802</c:v>
                      </c:pt>
                      <c:pt idx="2820">
                        <c:v>0.382080924855491</c:v>
                      </c:pt>
                      <c:pt idx="2821">
                        <c:v>0.38381502890173402</c:v>
                      </c:pt>
                      <c:pt idx="2822">
                        <c:v>0.38554913294797699</c:v>
                      </c:pt>
                      <c:pt idx="2823">
                        <c:v>0.38670520231213901</c:v>
                      </c:pt>
                      <c:pt idx="2824">
                        <c:v>0.38728323699422001</c:v>
                      </c:pt>
                      <c:pt idx="2825">
                        <c:v>0.38786127167630102</c:v>
                      </c:pt>
                      <c:pt idx="2826">
                        <c:v>0.38786127167630102</c:v>
                      </c:pt>
                      <c:pt idx="2827">
                        <c:v>0.38728323699422001</c:v>
                      </c:pt>
                      <c:pt idx="2828">
                        <c:v>0.386127167630058</c:v>
                      </c:pt>
                      <c:pt idx="2829">
                        <c:v>0.38439306358381498</c:v>
                      </c:pt>
                      <c:pt idx="2830">
                        <c:v>0.38265895953757201</c:v>
                      </c:pt>
                      <c:pt idx="2831">
                        <c:v>0.38092485549132898</c:v>
                      </c:pt>
                      <c:pt idx="2832">
                        <c:v>0.37861271676300601</c:v>
                      </c:pt>
                      <c:pt idx="2833">
                        <c:v>0.37630057803468198</c:v>
                      </c:pt>
                      <c:pt idx="2834">
                        <c:v>0.37456647398843901</c:v>
                      </c:pt>
                      <c:pt idx="2835">
                        <c:v>0.37225433526011598</c:v>
                      </c:pt>
                      <c:pt idx="2836">
                        <c:v>0.37052023121387301</c:v>
                      </c:pt>
                      <c:pt idx="2837">
                        <c:v>0.36936416184971099</c:v>
                      </c:pt>
                      <c:pt idx="2838">
                        <c:v>0.36763005780346802</c:v>
                      </c:pt>
                      <c:pt idx="2839">
                        <c:v>0.36647398843930601</c:v>
                      </c:pt>
                      <c:pt idx="2840">
                        <c:v>0.36473988439306398</c:v>
                      </c:pt>
                      <c:pt idx="2841">
                        <c:v>0.36358381502890202</c:v>
                      </c:pt>
                      <c:pt idx="2842">
                        <c:v>0.36242774566474001</c:v>
                      </c:pt>
                      <c:pt idx="2843">
                        <c:v>0.36127167630057799</c:v>
                      </c:pt>
                      <c:pt idx="2844">
                        <c:v>0.36069364161849699</c:v>
                      </c:pt>
                      <c:pt idx="2845">
                        <c:v>0.35953757225433502</c:v>
                      </c:pt>
                      <c:pt idx="2846">
                        <c:v>0.35895953757225402</c:v>
                      </c:pt>
                      <c:pt idx="2847">
                        <c:v>0.357803468208092</c:v>
                      </c:pt>
                      <c:pt idx="2848">
                        <c:v>0.35664739884393099</c:v>
                      </c:pt>
                      <c:pt idx="2849">
                        <c:v>0.35549132947976902</c:v>
                      </c:pt>
                      <c:pt idx="2850">
                        <c:v>0.353757225433526</c:v>
                      </c:pt>
                      <c:pt idx="2851">
                        <c:v>0.35202312138728298</c:v>
                      </c:pt>
                      <c:pt idx="2852">
                        <c:v>0.35028901734104001</c:v>
                      </c:pt>
                      <c:pt idx="2853">
                        <c:v>0.34797687861271698</c:v>
                      </c:pt>
                      <c:pt idx="2854">
                        <c:v>0.345664739884393</c:v>
                      </c:pt>
                      <c:pt idx="2855">
                        <c:v>0.34277456647398802</c:v>
                      </c:pt>
                      <c:pt idx="2856">
                        <c:v>0.34046242774566499</c:v>
                      </c:pt>
                      <c:pt idx="2857">
                        <c:v>0.33757225433526</c:v>
                      </c:pt>
                      <c:pt idx="2858">
                        <c:v>0.33526011560693603</c:v>
                      </c:pt>
                      <c:pt idx="2859">
                        <c:v>0.333526011560694</c:v>
                      </c:pt>
                      <c:pt idx="2860">
                        <c:v>0.33179190751445098</c:v>
                      </c:pt>
                      <c:pt idx="2861">
                        <c:v>0.33063583815028902</c:v>
                      </c:pt>
                      <c:pt idx="2862">
                        <c:v>0.33005780346820801</c:v>
                      </c:pt>
                      <c:pt idx="2863">
                        <c:v>0.33063583815028902</c:v>
                      </c:pt>
                      <c:pt idx="2864">
                        <c:v>0.33121387283237003</c:v>
                      </c:pt>
                      <c:pt idx="2865">
                        <c:v>0.33236994219653199</c:v>
                      </c:pt>
                      <c:pt idx="2866">
                        <c:v>0.33410404624277501</c:v>
                      </c:pt>
                      <c:pt idx="2867">
                        <c:v>0.33583815028901698</c:v>
                      </c:pt>
                      <c:pt idx="2868">
                        <c:v>0.33815028901734101</c:v>
                      </c:pt>
                      <c:pt idx="2869">
                        <c:v>0.34046242774566499</c:v>
                      </c:pt>
                      <c:pt idx="2870">
                        <c:v>0.34219653179190801</c:v>
                      </c:pt>
                      <c:pt idx="2871">
                        <c:v>0.34393063583814998</c:v>
                      </c:pt>
                      <c:pt idx="2872">
                        <c:v>0.345664739884393</c:v>
                      </c:pt>
                      <c:pt idx="2873">
                        <c:v>0.34739884393063603</c:v>
                      </c:pt>
                      <c:pt idx="2874">
                        <c:v>0.34855491329479799</c:v>
                      </c:pt>
                      <c:pt idx="2875">
                        <c:v>0.34971098265896</c:v>
                      </c:pt>
                      <c:pt idx="2876">
                        <c:v>0.35086705202312102</c:v>
                      </c:pt>
                      <c:pt idx="2877">
                        <c:v>0.35202312138728298</c:v>
                      </c:pt>
                      <c:pt idx="2878">
                        <c:v>0.35260115606936399</c:v>
                      </c:pt>
                      <c:pt idx="2879">
                        <c:v>0.35317919075144499</c:v>
                      </c:pt>
                      <c:pt idx="2880">
                        <c:v>0.353757225433526</c:v>
                      </c:pt>
                      <c:pt idx="2881">
                        <c:v>0.35433526011560701</c:v>
                      </c:pt>
                      <c:pt idx="2882">
                        <c:v>0.35491329479768802</c:v>
                      </c:pt>
                      <c:pt idx="2883">
                        <c:v>0.35549132947976902</c:v>
                      </c:pt>
                      <c:pt idx="2884">
                        <c:v>0.35664739884393099</c:v>
                      </c:pt>
                      <c:pt idx="2885">
                        <c:v>0.35838150289017301</c:v>
                      </c:pt>
                      <c:pt idx="2886">
                        <c:v>0.36011560693641598</c:v>
                      </c:pt>
                      <c:pt idx="2887">
                        <c:v>0.36242774566474001</c:v>
                      </c:pt>
                      <c:pt idx="2888">
                        <c:v>0.36473988439306398</c:v>
                      </c:pt>
                      <c:pt idx="2889">
                        <c:v>0.36763005780346802</c:v>
                      </c:pt>
                      <c:pt idx="2890">
                        <c:v>0.369942196531792</c:v>
                      </c:pt>
                      <c:pt idx="2891">
                        <c:v>0.37283236994219698</c:v>
                      </c:pt>
                      <c:pt idx="2892">
                        <c:v>0.37514450867052002</c:v>
                      </c:pt>
                      <c:pt idx="2893">
                        <c:v>0.37687861271676298</c:v>
                      </c:pt>
                      <c:pt idx="2894">
                        <c:v>0.37861271676300601</c:v>
                      </c:pt>
                      <c:pt idx="2895">
                        <c:v>0.37976878612716802</c:v>
                      </c:pt>
                      <c:pt idx="2896">
                        <c:v>0.38092485549132898</c:v>
                      </c:pt>
                      <c:pt idx="2897">
                        <c:v>0.38150289017340999</c:v>
                      </c:pt>
                      <c:pt idx="2898">
                        <c:v>0.382080924855491</c:v>
                      </c:pt>
                      <c:pt idx="2899">
                        <c:v>0.382080924855491</c:v>
                      </c:pt>
                      <c:pt idx="2900">
                        <c:v>0.38265895953757201</c:v>
                      </c:pt>
                      <c:pt idx="2901">
                        <c:v>0.38323699421965302</c:v>
                      </c:pt>
                      <c:pt idx="2902">
                        <c:v>0.38381502890173402</c:v>
                      </c:pt>
                      <c:pt idx="2903">
                        <c:v>0.38439306358381498</c:v>
                      </c:pt>
                      <c:pt idx="2904">
                        <c:v>0.38554913294797699</c:v>
                      </c:pt>
                      <c:pt idx="2905">
                        <c:v>0.38728323699422001</c:v>
                      </c:pt>
                      <c:pt idx="2906">
                        <c:v>0.38901734104046198</c:v>
                      </c:pt>
                      <c:pt idx="2907">
                        <c:v>0.39132947976878601</c:v>
                      </c:pt>
                      <c:pt idx="2908">
                        <c:v>0.394219653179191</c:v>
                      </c:pt>
                      <c:pt idx="2909">
                        <c:v>0.39768786127167599</c:v>
                      </c:pt>
                      <c:pt idx="2910">
                        <c:v>0.40173410404624299</c:v>
                      </c:pt>
                      <c:pt idx="2911">
                        <c:v>0.40635838150289</c:v>
                      </c:pt>
                      <c:pt idx="2912">
                        <c:v>0.41156069364161801</c:v>
                      </c:pt>
                      <c:pt idx="2913">
                        <c:v>0.41676300578034697</c:v>
                      </c:pt>
                      <c:pt idx="2914">
                        <c:v>0.422543352601156</c:v>
                      </c:pt>
                      <c:pt idx="2915">
                        <c:v>0.42774566473988401</c:v>
                      </c:pt>
                      <c:pt idx="2916">
                        <c:v>0.43294797687861297</c:v>
                      </c:pt>
                      <c:pt idx="2917">
                        <c:v>0.43757225433525998</c:v>
                      </c:pt>
                      <c:pt idx="2918">
                        <c:v>0.44161849710982698</c:v>
                      </c:pt>
                      <c:pt idx="2919">
                        <c:v>0.44508670520231203</c:v>
                      </c:pt>
                      <c:pt idx="2920">
                        <c:v>0.44797687861271701</c:v>
                      </c:pt>
                      <c:pt idx="2921">
                        <c:v>0.44971098265895998</c:v>
                      </c:pt>
                      <c:pt idx="2922">
                        <c:v>0.451445086705202</c:v>
                      </c:pt>
                      <c:pt idx="2923">
                        <c:v>0.45260115606936402</c:v>
                      </c:pt>
                      <c:pt idx="2924">
                        <c:v>0.45317919075144503</c:v>
                      </c:pt>
                      <c:pt idx="2925">
                        <c:v>0.45375722543352598</c:v>
                      </c:pt>
                      <c:pt idx="2926">
                        <c:v>0.45375722543352598</c:v>
                      </c:pt>
                      <c:pt idx="2927">
                        <c:v>0.45375722543352598</c:v>
                      </c:pt>
                      <c:pt idx="2928">
                        <c:v>0.45375722543352598</c:v>
                      </c:pt>
                      <c:pt idx="2929">
                        <c:v>0.45317919075144503</c:v>
                      </c:pt>
                      <c:pt idx="2930">
                        <c:v>0.45317919075144503</c:v>
                      </c:pt>
                      <c:pt idx="2931">
                        <c:v>0.45260115606936402</c:v>
                      </c:pt>
                      <c:pt idx="2932">
                        <c:v>0.45202312138728301</c:v>
                      </c:pt>
                      <c:pt idx="2933">
                        <c:v>0.45202312138728301</c:v>
                      </c:pt>
                      <c:pt idx="2934">
                        <c:v>0.45260115606936402</c:v>
                      </c:pt>
                      <c:pt idx="2935">
                        <c:v>0.45433526011560699</c:v>
                      </c:pt>
                      <c:pt idx="2936">
                        <c:v>0.45664739884393102</c:v>
                      </c:pt>
                      <c:pt idx="2937">
                        <c:v>0.459537572254335</c:v>
                      </c:pt>
                      <c:pt idx="2938">
                        <c:v>0.46300578034682099</c:v>
                      </c:pt>
                      <c:pt idx="2939">
                        <c:v>0.467630057803468</c:v>
                      </c:pt>
                      <c:pt idx="2940">
                        <c:v>0.47225433526011601</c:v>
                      </c:pt>
                      <c:pt idx="2941">
                        <c:v>0.47803468208092498</c:v>
                      </c:pt>
                      <c:pt idx="2942">
                        <c:v>0.48497109826589602</c:v>
                      </c:pt>
                      <c:pt idx="2943">
                        <c:v>0.49248554913294801</c:v>
                      </c:pt>
                      <c:pt idx="2944">
                        <c:v>0.5</c:v>
                      </c:pt>
                      <c:pt idx="2945">
                        <c:v>0.508092485549133</c:v>
                      </c:pt>
                      <c:pt idx="2946">
                        <c:v>0.51502890173410398</c:v>
                      </c:pt>
                      <c:pt idx="2947">
                        <c:v>0.52196531791907497</c:v>
                      </c:pt>
                      <c:pt idx="2948">
                        <c:v>0.528323699421965</c:v>
                      </c:pt>
                      <c:pt idx="2949">
                        <c:v>0.53468208092485503</c:v>
                      </c:pt>
                      <c:pt idx="2950">
                        <c:v>0.540462427745665</c:v>
                      </c:pt>
                      <c:pt idx="2951">
                        <c:v>0.54566473988439301</c:v>
                      </c:pt>
                      <c:pt idx="2952">
                        <c:v>0.55144508670520198</c:v>
                      </c:pt>
                      <c:pt idx="2953">
                        <c:v>0.55780346820809301</c:v>
                      </c:pt>
                      <c:pt idx="2954">
                        <c:v>0.56416184971098304</c:v>
                      </c:pt>
                      <c:pt idx="2955">
                        <c:v>0.57167630057803498</c:v>
                      </c:pt>
                      <c:pt idx="2956">
                        <c:v>0.57976878612716798</c:v>
                      </c:pt>
                      <c:pt idx="2957">
                        <c:v>0.58786127167630098</c:v>
                      </c:pt>
                      <c:pt idx="2958">
                        <c:v>0.59537572254335303</c:v>
                      </c:pt>
                      <c:pt idx="2959">
                        <c:v>0.60231213872832401</c:v>
                      </c:pt>
                      <c:pt idx="2960">
                        <c:v>0.60809248554913298</c:v>
                      </c:pt>
                      <c:pt idx="2961">
                        <c:v>0.61271676300578004</c:v>
                      </c:pt>
                      <c:pt idx="2962">
                        <c:v>0.61618497109826598</c:v>
                      </c:pt>
                      <c:pt idx="2963">
                        <c:v>0.61849710982659001</c:v>
                      </c:pt>
                      <c:pt idx="2964">
                        <c:v>0.61965317919075102</c:v>
                      </c:pt>
                      <c:pt idx="2965">
                        <c:v>0.61965317919075102</c:v>
                      </c:pt>
                      <c:pt idx="2966">
                        <c:v>0.61965317919075102</c:v>
                      </c:pt>
                      <c:pt idx="2967">
                        <c:v>0.61849710982659001</c:v>
                      </c:pt>
                      <c:pt idx="2968">
                        <c:v>0.61791907514450894</c:v>
                      </c:pt>
                      <c:pt idx="2969">
                        <c:v>0.61618497109826598</c:v>
                      </c:pt>
                      <c:pt idx="2970">
                        <c:v>0.61387283236994195</c:v>
                      </c:pt>
                      <c:pt idx="2971">
                        <c:v>0.61098265895953796</c:v>
                      </c:pt>
                      <c:pt idx="2972">
                        <c:v>0.60751445086705202</c:v>
                      </c:pt>
                      <c:pt idx="2973">
                        <c:v>0.60404624277456598</c:v>
                      </c:pt>
                      <c:pt idx="2974">
                        <c:v>0.60057803468208104</c:v>
                      </c:pt>
                      <c:pt idx="2975">
                        <c:v>0.59653179190751404</c:v>
                      </c:pt>
                      <c:pt idx="2976">
                        <c:v>0.59132947976878603</c:v>
                      </c:pt>
                      <c:pt idx="2977">
                        <c:v>0.58670520231213896</c:v>
                      </c:pt>
                      <c:pt idx="2978">
                        <c:v>0.58150289017340995</c:v>
                      </c:pt>
                      <c:pt idx="2979">
                        <c:v>0.57630057803468204</c:v>
                      </c:pt>
                      <c:pt idx="2980">
                        <c:v>0.57167630057803498</c:v>
                      </c:pt>
                      <c:pt idx="2981">
                        <c:v>0.56705202312138703</c:v>
                      </c:pt>
                      <c:pt idx="2982">
                        <c:v>0.56242774566473996</c:v>
                      </c:pt>
                      <c:pt idx="2983">
                        <c:v>0.55895953757225403</c:v>
                      </c:pt>
                      <c:pt idx="2984">
                        <c:v>0.55491329479768803</c:v>
                      </c:pt>
                      <c:pt idx="2985">
                        <c:v>0.55202312138728304</c:v>
                      </c:pt>
                      <c:pt idx="2986">
                        <c:v>0.54913294797687895</c:v>
                      </c:pt>
                      <c:pt idx="2987">
                        <c:v>0.54739884393063598</c:v>
                      </c:pt>
                      <c:pt idx="2988">
                        <c:v>0.54508670520231195</c:v>
                      </c:pt>
                      <c:pt idx="2989">
                        <c:v>0.54393063583815005</c:v>
                      </c:pt>
                      <c:pt idx="2990">
                        <c:v>0.54277456647398803</c:v>
                      </c:pt>
                      <c:pt idx="2991">
                        <c:v>0.54161849710982701</c:v>
                      </c:pt>
                      <c:pt idx="2992">
                        <c:v>0.540462427745665</c:v>
                      </c:pt>
                      <c:pt idx="2993">
                        <c:v>0.53930635838150298</c:v>
                      </c:pt>
                      <c:pt idx="2994">
                        <c:v>0.53757225433526001</c:v>
                      </c:pt>
                      <c:pt idx="2995">
                        <c:v>0.53526011560693598</c:v>
                      </c:pt>
                      <c:pt idx="2996">
                        <c:v>0.532369942196532</c:v>
                      </c:pt>
                      <c:pt idx="2997">
                        <c:v>0.52774566473988405</c:v>
                      </c:pt>
                      <c:pt idx="2998">
                        <c:v>0.52254335260115603</c:v>
                      </c:pt>
                      <c:pt idx="2999">
                        <c:v>0.516184971098266</c:v>
                      </c:pt>
                      <c:pt idx="3000">
                        <c:v>0.50867052023121395</c:v>
                      </c:pt>
                      <c:pt idx="3001">
                        <c:v>0.50115606936416202</c:v>
                      </c:pt>
                      <c:pt idx="3002">
                        <c:v>0.49306358381502902</c:v>
                      </c:pt>
                      <c:pt idx="3003">
                        <c:v>0.48554913294797702</c:v>
                      </c:pt>
                      <c:pt idx="3004">
                        <c:v>0.47803468208092498</c:v>
                      </c:pt>
                      <c:pt idx="3005">
                        <c:v>0.47109826589595399</c:v>
                      </c:pt>
                      <c:pt idx="3006">
                        <c:v>0.46473988439306402</c:v>
                      </c:pt>
                      <c:pt idx="3007">
                        <c:v>0.45895953757225399</c:v>
                      </c:pt>
                      <c:pt idx="3008">
                        <c:v>0.45317919075144503</c:v>
                      </c:pt>
                      <c:pt idx="3009">
                        <c:v>0.447398843930636</c:v>
                      </c:pt>
                      <c:pt idx="3010">
                        <c:v>0.44161849710982698</c:v>
                      </c:pt>
                      <c:pt idx="3011">
                        <c:v>0.435260115606936</c:v>
                      </c:pt>
                      <c:pt idx="3012">
                        <c:v>0.42832369942196502</c:v>
                      </c:pt>
                      <c:pt idx="3013">
                        <c:v>0.42138728323699398</c:v>
                      </c:pt>
                      <c:pt idx="3014">
                        <c:v>0.41387283236994199</c:v>
                      </c:pt>
                      <c:pt idx="3015">
                        <c:v>0.40635838150289</c:v>
                      </c:pt>
                      <c:pt idx="3016">
                        <c:v>0.39884393063583801</c:v>
                      </c:pt>
                      <c:pt idx="3017">
                        <c:v>0.39132947976878601</c:v>
                      </c:pt>
                      <c:pt idx="3018">
                        <c:v>0.38323699421965302</c:v>
                      </c:pt>
                      <c:pt idx="3019">
                        <c:v>0.37572254335260102</c:v>
                      </c:pt>
                      <c:pt idx="3020">
                        <c:v>0.36878612716762998</c:v>
                      </c:pt>
                      <c:pt idx="3021">
                        <c:v>0.361849710982659</c:v>
                      </c:pt>
                      <c:pt idx="3022">
                        <c:v>0.35549132947976902</c:v>
                      </c:pt>
                      <c:pt idx="3023">
                        <c:v>0.34913294797687899</c:v>
                      </c:pt>
                      <c:pt idx="3024">
                        <c:v>0.34277456647398802</c:v>
                      </c:pt>
                      <c:pt idx="3025">
                        <c:v>0.33699421965317899</c:v>
                      </c:pt>
                      <c:pt idx="3026">
                        <c:v>0.33179190751445098</c:v>
                      </c:pt>
                      <c:pt idx="3027">
                        <c:v>0.32658959537572302</c:v>
                      </c:pt>
                      <c:pt idx="3028">
                        <c:v>0.32196531791907501</c:v>
                      </c:pt>
                      <c:pt idx="3029">
                        <c:v>0.317341040462428</c:v>
                      </c:pt>
                      <c:pt idx="3030">
                        <c:v>0.313294797687861</c:v>
                      </c:pt>
                      <c:pt idx="3031">
                        <c:v>0.309248554913295</c:v>
                      </c:pt>
                      <c:pt idx="3032">
                        <c:v>0.30578034682080901</c:v>
                      </c:pt>
                      <c:pt idx="3033">
                        <c:v>0.30289017341040497</c:v>
                      </c:pt>
                      <c:pt idx="3034">
                        <c:v>0.3</c:v>
                      </c:pt>
                      <c:pt idx="3035">
                        <c:v>0.29710982658959501</c:v>
                      </c:pt>
                      <c:pt idx="3036">
                        <c:v>0.29479768786127197</c:v>
                      </c:pt>
                      <c:pt idx="3037">
                        <c:v>0.29306358381502901</c:v>
                      </c:pt>
                      <c:pt idx="3038">
                        <c:v>0.29132947976878598</c:v>
                      </c:pt>
                      <c:pt idx="3039">
                        <c:v>0.28959537572254301</c:v>
                      </c:pt>
                      <c:pt idx="3040">
                        <c:v>0.288439306358381</c:v>
                      </c:pt>
                      <c:pt idx="3041">
                        <c:v>0.28670520231213897</c:v>
                      </c:pt>
                      <c:pt idx="3042">
                        <c:v>0.28497109826589601</c:v>
                      </c:pt>
                      <c:pt idx="3043">
                        <c:v>0.28381502890173399</c:v>
                      </c:pt>
                      <c:pt idx="3044">
                        <c:v>0.28265895953757197</c:v>
                      </c:pt>
                      <c:pt idx="3045">
                        <c:v>0.28150289017341001</c:v>
                      </c:pt>
                      <c:pt idx="3046">
                        <c:v>0.280346820809249</c:v>
                      </c:pt>
                      <c:pt idx="3047">
                        <c:v>0.27976878612716799</c:v>
                      </c:pt>
                      <c:pt idx="3048">
                        <c:v>0.27919075144508698</c:v>
                      </c:pt>
                      <c:pt idx="3049">
                        <c:v>0.27861271676300597</c:v>
                      </c:pt>
                      <c:pt idx="3050">
                        <c:v>0.27803468208092502</c:v>
                      </c:pt>
                      <c:pt idx="3051">
                        <c:v>0.27803468208092502</c:v>
                      </c:pt>
                      <c:pt idx="3052">
                        <c:v>0.27861271676300597</c:v>
                      </c:pt>
                      <c:pt idx="3053">
                        <c:v>0.27861271676300597</c:v>
                      </c:pt>
                      <c:pt idx="3054">
                        <c:v>0.27919075144508698</c:v>
                      </c:pt>
                      <c:pt idx="3055">
                        <c:v>0.27919075144508698</c:v>
                      </c:pt>
                      <c:pt idx="3056">
                        <c:v>0.27976878612716799</c:v>
                      </c:pt>
                      <c:pt idx="3057">
                        <c:v>0.280346820809249</c:v>
                      </c:pt>
                      <c:pt idx="3058">
                        <c:v>0.280346820809249</c:v>
                      </c:pt>
                      <c:pt idx="3059">
                        <c:v>0.28092485549132901</c:v>
                      </c:pt>
                      <c:pt idx="3060">
                        <c:v>0.28092485549132901</c:v>
                      </c:pt>
                      <c:pt idx="3061">
                        <c:v>0.28092485549132901</c:v>
                      </c:pt>
                      <c:pt idx="3062">
                        <c:v>0.280346820809249</c:v>
                      </c:pt>
                      <c:pt idx="3063">
                        <c:v>0.280346820809249</c:v>
                      </c:pt>
                      <c:pt idx="3064">
                        <c:v>0.27976878612716799</c:v>
                      </c:pt>
                      <c:pt idx="3065">
                        <c:v>0.27919075144508698</c:v>
                      </c:pt>
                      <c:pt idx="3066">
                        <c:v>0.27861271676300597</c:v>
                      </c:pt>
                      <c:pt idx="3067">
                        <c:v>0.27861271676300597</c:v>
                      </c:pt>
                      <c:pt idx="3068">
                        <c:v>0.27803468208092502</c:v>
                      </c:pt>
                      <c:pt idx="3069">
                        <c:v>0.27687861271676301</c:v>
                      </c:pt>
                      <c:pt idx="3070">
                        <c:v>0.276300578034682</c:v>
                      </c:pt>
                      <c:pt idx="3071">
                        <c:v>0.27572254335260099</c:v>
                      </c:pt>
                      <c:pt idx="3072">
                        <c:v>0.27514450867051998</c:v>
                      </c:pt>
                      <c:pt idx="3073">
                        <c:v>0.27398843930635802</c:v>
                      </c:pt>
                      <c:pt idx="3074">
                        <c:v>0.27283236994219701</c:v>
                      </c:pt>
                      <c:pt idx="3075">
                        <c:v>0.27167630057803499</c:v>
                      </c:pt>
                      <c:pt idx="3076">
                        <c:v>0.27052023121387297</c:v>
                      </c:pt>
                      <c:pt idx="3077">
                        <c:v>0.26878612716763001</c:v>
                      </c:pt>
                      <c:pt idx="3078">
                        <c:v>0.26705202312138698</c:v>
                      </c:pt>
                      <c:pt idx="3079">
                        <c:v>0.26531791907514501</c:v>
                      </c:pt>
                      <c:pt idx="3080">
                        <c:v>0.26358381502890199</c:v>
                      </c:pt>
                      <c:pt idx="3081">
                        <c:v>0.26184971098265902</c:v>
                      </c:pt>
                      <c:pt idx="3082">
                        <c:v>0.260115606936416</c:v>
                      </c:pt>
                      <c:pt idx="3083">
                        <c:v>0.25838150289017298</c:v>
                      </c:pt>
                      <c:pt idx="3084">
                        <c:v>0.25664739884393101</c:v>
                      </c:pt>
                      <c:pt idx="3085">
                        <c:v>0.25549132947976899</c:v>
                      </c:pt>
                      <c:pt idx="3086">
                        <c:v>0.25375722543352602</c:v>
                      </c:pt>
                      <c:pt idx="3087">
                        <c:v>0.25260115606936401</c:v>
                      </c:pt>
                      <c:pt idx="3088">
                        <c:v>0.25144508670520199</c:v>
                      </c:pt>
                      <c:pt idx="3089">
                        <c:v>0.25086705202312098</c:v>
                      </c:pt>
                      <c:pt idx="3090">
                        <c:v>0.25028901734103998</c:v>
                      </c:pt>
                      <c:pt idx="3091">
                        <c:v>0.24971098265896</c:v>
                      </c:pt>
                      <c:pt idx="3092">
                        <c:v>0.24971098265896</c:v>
                      </c:pt>
                      <c:pt idx="3093">
                        <c:v>0.24971098265896</c:v>
                      </c:pt>
                      <c:pt idx="3094">
                        <c:v>0.24971098265896</c:v>
                      </c:pt>
                      <c:pt idx="3095">
                        <c:v>0.24971098265896</c:v>
                      </c:pt>
                      <c:pt idx="3096">
                        <c:v>0.25028901734103998</c:v>
                      </c:pt>
                      <c:pt idx="3097">
                        <c:v>0.25028901734103998</c:v>
                      </c:pt>
                      <c:pt idx="3098">
                        <c:v>0.25028901734103998</c:v>
                      </c:pt>
                      <c:pt idx="3099">
                        <c:v>0.25028901734103998</c:v>
                      </c:pt>
                      <c:pt idx="3100">
                        <c:v>0.25028901734103998</c:v>
                      </c:pt>
                      <c:pt idx="3101">
                        <c:v>0.25028901734103998</c:v>
                      </c:pt>
                      <c:pt idx="3102">
                        <c:v>0.25028901734103998</c:v>
                      </c:pt>
                      <c:pt idx="3103">
                        <c:v>0.25028901734103998</c:v>
                      </c:pt>
                      <c:pt idx="3104">
                        <c:v>0.25086705202312098</c:v>
                      </c:pt>
                      <c:pt idx="3105">
                        <c:v>0.25086705202312098</c:v>
                      </c:pt>
                      <c:pt idx="3106">
                        <c:v>0.25086705202312098</c:v>
                      </c:pt>
                      <c:pt idx="3107">
                        <c:v>0.25086705202312098</c:v>
                      </c:pt>
                      <c:pt idx="3108">
                        <c:v>0.25144508670520199</c:v>
                      </c:pt>
                      <c:pt idx="3109">
                        <c:v>0.252023121387283</c:v>
                      </c:pt>
                      <c:pt idx="3110">
                        <c:v>0.25260115606936401</c:v>
                      </c:pt>
                      <c:pt idx="3111">
                        <c:v>0.25317919075144502</c:v>
                      </c:pt>
                      <c:pt idx="3112">
                        <c:v>0.25375722543352602</c:v>
                      </c:pt>
                      <c:pt idx="3113">
                        <c:v>0.25491329479768798</c:v>
                      </c:pt>
                      <c:pt idx="3114">
                        <c:v>0.25549132947976899</c:v>
                      </c:pt>
                      <c:pt idx="3115">
                        <c:v>0.25664739884393101</c:v>
                      </c:pt>
                      <c:pt idx="3116">
                        <c:v>0.25780346820809302</c:v>
                      </c:pt>
                      <c:pt idx="3117">
                        <c:v>0.25895953757225398</c:v>
                      </c:pt>
                      <c:pt idx="3118">
                        <c:v>0.26069364161849701</c:v>
                      </c:pt>
                      <c:pt idx="3119">
                        <c:v>0.26184971098265902</c:v>
                      </c:pt>
                      <c:pt idx="3120">
                        <c:v>0.26300578034682098</c:v>
                      </c:pt>
                      <c:pt idx="3121">
                        <c:v>0.26473988439306401</c:v>
                      </c:pt>
                      <c:pt idx="3122">
                        <c:v>0.26589595375722502</c:v>
                      </c:pt>
                      <c:pt idx="3123">
                        <c:v>0.26705202312138698</c:v>
                      </c:pt>
                      <c:pt idx="3124">
                        <c:v>0.26763005780346799</c:v>
                      </c:pt>
                      <c:pt idx="3125">
                        <c:v>0.268208092485549</c:v>
                      </c:pt>
                      <c:pt idx="3126">
                        <c:v>0.268208092485549</c:v>
                      </c:pt>
                      <c:pt idx="3127">
                        <c:v>0.26763005780346799</c:v>
                      </c:pt>
                      <c:pt idx="3128">
                        <c:v>0.26705202312138698</c:v>
                      </c:pt>
                      <c:pt idx="3129">
                        <c:v>0.26647398843930598</c:v>
                      </c:pt>
                      <c:pt idx="3130">
                        <c:v>0.26647398843930598</c:v>
                      </c:pt>
                      <c:pt idx="3131">
                        <c:v>0.26589595375722502</c:v>
                      </c:pt>
                      <c:pt idx="3132">
                        <c:v>0.26589595375722502</c:v>
                      </c:pt>
                      <c:pt idx="3133">
                        <c:v>0.26531791907514501</c:v>
                      </c:pt>
                      <c:pt idx="3134">
                        <c:v>0.26531791907514501</c:v>
                      </c:pt>
                      <c:pt idx="3135">
                        <c:v>0.26473988439306401</c:v>
                      </c:pt>
                      <c:pt idx="3136">
                        <c:v>0.264161849710983</c:v>
                      </c:pt>
                      <c:pt idx="3137">
                        <c:v>0.264161849710983</c:v>
                      </c:pt>
                      <c:pt idx="3138">
                        <c:v>0.26358381502890199</c:v>
                      </c:pt>
                      <c:pt idx="3139">
                        <c:v>0.26358381502890199</c:v>
                      </c:pt>
                      <c:pt idx="3140">
                        <c:v>0.26358381502890199</c:v>
                      </c:pt>
                      <c:pt idx="3141">
                        <c:v>0.26358381502890199</c:v>
                      </c:pt>
                      <c:pt idx="3142">
                        <c:v>0.26358381502890199</c:v>
                      </c:pt>
                      <c:pt idx="3143">
                        <c:v>0.264161849710983</c:v>
                      </c:pt>
                      <c:pt idx="3144">
                        <c:v>0.264161849710983</c:v>
                      </c:pt>
                      <c:pt idx="3145">
                        <c:v>0.264161849710983</c:v>
                      </c:pt>
                      <c:pt idx="3146">
                        <c:v>0.26473988439306401</c:v>
                      </c:pt>
                      <c:pt idx="3147">
                        <c:v>0.26473988439306401</c:v>
                      </c:pt>
                      <c:pt idx="3148">
                        <c:v>0.26473988439306401</c:v>
                      </c:pt>
                      <c:pt idx="3149">
                        <c:v>0.26473988439306401</c:v>
                      </c:pt>
                      <c:pt idx="3150">
                        <c:v>0.26473988439306401</c:v>
                      </c:pt>
                      <c:pt idx="3151">
                        <c:v>0.26473988439306401</c:v>
                      </c:pt>
                      <c:pt idx="3152">
                        <c:v>0.26531791907514501</c:v>
                      </c:pt>
                      <c:pt idx="3153">
                        <c:v>0.26531791907514501</c:v>
                      </c:pt>
                      <c:pt idx="3154">
                        <c:v>0.26647398843930598</c:v>
                      </c:pt>
                      <c:pt idx="3155">
                        <c:v>0.26705202312138698</c:v>
                      </c:pt>
                      <c:pt idx="3156">
                        <c:v>0.268208092485549</c:v>
                      </c:pt>
                      <c:pt idx="3157">
                        <c:v>0.26936416184971101</c:v>
                      </c:pt>
                      <c:pt idx="3158">
                        <c:v>0.27052023121387297</c:v>
                      </c:pt>
                      <c:pt idx="3159">
                        <c:v>0.272254335260116</c:v>
                      </c:pt>
                      <c:pt idx="3160">
                        <c:v>0.27341040462427701</c:v>
                      </c:pt>
                      <c:pt idx="3161">
                        <c:v>0.27456647398843897</c:v>
                      </c:pt>
                      <c:pt idx="3162">
                        <c:v>0.27572254335260099</c:v>
                      </c:pt>
                      <c:pt idx="3163">
                        <c:v>0.27745664739884401</c:v>
                      </c:pt>
                      <c:pt idx="3164">
                        <c:v>0.27861271676300597</c:v>
                      </c:pt>
                      <c:pt idx="3165">
                        <c:v>0.280346820809249</c:v>
                      </c:pt>
                      <c:pt idx="3166">
                        <c:v>0.28208092485549102</c:v>
                      </c:pt>
                      <c:pt idx="3167">
                        <c:v>0.28381502890173399</c:v>
                      </c:pt>
                      <c:pt idx="3168">
                        <c:v>0.28554913294797701</c:v>
                      </c:pt>
                      <c:pt idx="3169">
                        <c:v>0.28728323699421998</c:v>
                      </c:pt>
                      <c:pt idx="3170">
                        <c:v>0.28901734104046201</c:v>
                      </c:pt>
                      <c:pt idx="3171">
                        <c:v>0.29132947976878598</c:v>
                      </c:pt>
                      <c:pt idx="3172">
                        <c:v>0.29306358381502901</c:v>
                      </c:pt>
                      <c:pt idx="3173">
                        <c:v>0.29537572254335298</c:v>
                      </c:pt>
                      <c:pt idx="3174">
                        <c:v>0.29710982658959501</c:v>
                      </c:pt>
                      <c:pt idx="3175">
                        <c:v>0.29884393063583797</c:v>
                      </c:pt>
                      <c:pt idx="3176">
                        <c:v>0.3</c:v>
                      </c:pt>
                      <c:pt idx="3177">
                        <c:v>0.301156069364162</c:v>
                      </c:pt>
                      <c:pt idx="3178">
                        <c:v>0.30231213872832402</c:v>
                      </c:pt>
                      <c:pt idx="3179">
                        <c:v>0.30289017341040497</c:v>
                      </c:pt>
                      <c:pt idx="3180">
                        <c:v>0.30346820809248498</c:v>
                      </c:pt>
                      <c:pt idx="3181">
                        <c:v>0.30346820809248498</c:v>
                      </c:pt>
                      <c:pt idx="3182">
                        <c:v>0.30346820809248498</c:v>
                      </c:pt>
                      <c:pt idx="3183">
                        <c:v>0.30346820809248498</c:v>
                      </c:pt>
                      <c:pt idx="3184">
                        <c:v>0.30346820809248498</c:v>
                      </c:pt>
                      <c:pt idx="3185">
                        <c:v>0.30346820809248498</c:v>
                      </c:pt>
                      <c:pt idx="3186">
                        <c:v>0.30346820809248498</c:v>
                      </c:pt>
                      <c:pt idx="3187">
                        <c:v>0.30346820809248498</c:v>
                      </c:pt>
                      <c:pt idx="3188">
                        <c:v>0.30346820809248498</c:v>
                      </c:pt>
                      <c:pt idx="3189">
                        <c:v>0.30346820809248498</c:v>
                      </c:pt>
                      <c:pt idx="3190">
                        <c:v>0.30404624277456599</c:v>
                      </c:pt>
                      <c:pt idx="3191">
                        <c:v>0.304624277456647</c:v>
                      </c:pt>
                      <c:pt idx="3192">
                        <c:v>0.305202312138728</c:v>
                      </c:pt>
                      <c:pt idx="3193">
                        <c:v>0.30578034682080901</c:v>
                      </c:pt>
                      <c:pt idx="3194">
                        <c:v>0.30693641618497097</c:v>
                      </c:pt>
                      <c:pt idx="3195">
                        <c:v>0.30751445086705198</c:v>
                      </c:pt>
                      <c:pt idx="3196">
                        <c:v>0.308670520231214</c:v>
                      </c:pt>
                      <c:pt idx="3197">
                        <c:v>0.30982658959537601</c:v>
                      </c:pt>
                      <c:pt idx="3198">
                        <c:v>0.31098265895953803</c:v>
                      </c:pt>
                      <c:pt idx="3199">
                        <c:v>0.31213872832369899</c:v>
                      </c:pt>
                      <c:pt idx="3200">
                        <c:v>0.31387283236994201</c:v>
                      </c:pt>
                      <c:pt idx="3201">
                        <c:v>0.31560693641618498</c:v>
                      </c:pt>
                      <c:pt idx="3202">
                        <c:v>0.316763005780347</c:v>
                      </c:pt>
                      <c:pt idx="3203">
                        <c:v>0.31849710982659002</c:v>
                      </c:pt>
                      <c:pt idx="3204">
                        <c:v>0.32023121387283199</c:v>
                      </c:pt>
                      <c:pt idx="3205">
                        <c:v>0.32196531791907501</c:v>
                      </c:pt>
                      <c:pt idx="3206">
                        <c:v>0.32427745664739899</c:v>
                      </c:pt>
                      <c:pt idx="3207">
                        <c:v>0.325433526011561</c:v>
                      </c:pt>
                      <c:pt idx="3208">
                        <c:v>0.32716763005780303</c:v>
                      </c:pt>
                      <c:pt idx="3209">
                        <c:v>0.32832369942196499</c:v>
                      </c:pt>
                      <c:pt idx="3210">
                        <c:v>0.33005780346820801</c:v>
                      </c:pt>
                      <c:pt idx="3211">
                        <c:v>0.33121387283237003</c:v>
                      </c:pt>
                      <c:pt idx="3212">
                        <c:v>0.333526011560694</c:v>
                      </c:pt>
                      <c:pt idx="3213">
                        <c:v>0.33526011560693603</c:v>
                      </c:pt>
                      <c:pt idx="3214">
                        <c:v>0.33699421965317899</c:v>
                      </c:pt>
                      <c:pt idx="3215">
                        <c:v>0.33930635838150303</c:v>
                      </c:pt>
                      <c:pt idx="3216">
                        <c:v>0.34219653179190801</c:v>
                      </c:pt>
                      <c:pt idx="3217">
                        <c:v>0.34450867052023099</c:v>
                      </c:pt>
                      <c:pt idx="3218">
                        <c:v>0.34739884393063603</c:v>
                      </c:pt>
                      <c:pt idx="3219">
                        <c:v>0.34971098265896</c:v>
                      </c:pt>
                      <c:pt idx="3220">
                        <c:v>0.35260115606936399</c:v>
                      </c:pt>
                      <c:pt idx="3221">
                        <c:v>0.35491329479768802</c:v>
                      </c:pt>
                      <c:pt idx="3222">
                        <c:v>0.357803468208092</c:v>
                      </c:pt>
                      <c:pt idx="3223">
                        <c:v>0.36011560693641598</c:v>
                      </c:pt>
                      <c:pt idx="3224">
                        <c:v>0.36300578034682102</c:v>
                      </c:pt>
                      <c:pt idx="3225">
                        <c:v>0.365895953757225</c:v>
                      </c:pt>
                      <c:pt idx="3226">
                        <c:v>0.36878612716762998</c:v>
                      </c:pt>
                      <c:pt idx="3227">
                        <c:v>0.37109826589595402</c:v>
                      </c:pt>
                      <c:pt idx="3228">
                        <c:v>0.373988439306358</c:v>
                      </c:pt>
                      <c:pt idx="3229">
                        <c:v>0.37630057803468198</c:v>
                      </c:pt>
                      <c:pt idx="3230">
                        <c:v>0.378034682080925</c:v>
                      </c:pt>
                      <c:pt idx="3231">
                        <c:v>0.37976878612716802</c:v>
                      </c:pt>
                      <c:pt idx="3232">
                        <c:v>0.38092485549132898</c:v>
                      </c:pt>
                      <c:pt idx="3233">
                        <c:v>0.38092485549132898</c:v>
                      </c:pt>
                      <c:pt idx="3234">
                        <c:v>0.38092485549132898</c:v>
                      </c:pt>
                      <c:pt idx="3235">
                        <c:v>0.38034682080924898</c:v>
                      </c:pt>
                      <c:pt idx="3236">
                        <c:v>0.37919075144508702</c:v>
                      </c:pt>
                      <c:pt idx="3237">
                        <c:v>0.378034682080925</c:v>
                      </c:pt>
                      <c:pt idx="3238">
                        <c:v>0.37745664739884399</c:v>
                      </c:pt>
                      <c:pt idx="3239">
                        <c:v>0.37687861271676298</c:v>
                      </c:pt>
                      <c:pt idx="3240">
                        <c:v>0.37630057803468198</c:v>
                      </c:pt>
                      <c:pt idx="3241">
                        <c:v>0.37630057803468198</c:v>
                      </c:pt>
                      <c:pt idx="3242">
                        <c:v>0.37572254335260102</c:v>
                      </c:pt>
                      <c:pt idx="3243">
                        <c:v>0.37572254335260102</c:v>
                      </c:pt>
                      <c:pt idx="3244">
                        <c:v>0.37630057803468198</c:v>
                      </c:pt>
                      <c:pt idx="3245">
                        <c:v>0.37687861271676298</c:v>
                      </c:pt>
                      <c:pt idx="3246">
                        <c:v>0.37745664739884399</c:v>
                      </c:pt>
                      <c:pt idx="3247">
                        <c:v>0.378034682080925</c:v>
                      </c:pt>
                      <c:pt idx="3248">
                        <c:v>0.37919075144508702</c:v>
                      </c:pt>
                      <c:pt idx="3249">
                        <c:v>0.38034682080924898</c:v>
                      </c:pt>
                      <c:pt idx="3250">
                        <c:v>0.38150289017340999</c:v>
                      </c:pt>
                      <c:pt idx="3251">
                        <c:v>0.38323699421965302</c:v>
                      </c:pt>
                      <c:pt idx="3252">
                        <c:v>0.38497109826589598</c:v>
                      </c:pt>
                      <c:pt idx="3253">
                        <c:v>0.386127167630058</c:v>
                      </c:pt>
                      <c:pt idx="3254">
                        <c:v>0.38728323699422001</c:v>
                      </c:pt>
                      <c:pt idx="3255">
                        <c:v>0.38843930635838098</c:v>
                      </c:pt>
                      <c:pt idx="3256">
                        <c:v>0.38959537572254299</c:v>
                      </c:pt>
                      <c:pt idx="3257">
                        <c:v>0.390173410404624</c:v>
                      </c:pt>
                      <c:pt idx="3258">
                        <c:v>0.39075144508670501</c:v>
                      </c:pt>
                      <c:pt idx="3259">
                        <c:v>0.39132947976878601</c:v>
                      </c:pt>
                      <c:pt idx="3260">
                        <c:v>0.39132947976878601</c:v>
                      </c:pt>
                      <c:pt idx="3261">
                        <c:v>0.39190751445086702</c:v>
                      </c:pt>
                      <c:pt idx="3262">
                        <c:v>0.39248554913294798</c:v>
                      </c:pt>
                      <c:pt idx="3263">
                        <c:v>0.39248554913294798</c:v>
                      </c:pt>
                      <c:pt idx="3264">
                        <c:v>0.39306358381502898</c:v>
                      </c:pt>
                      <c:pt idx="3265">
                        <c:v>0.39364161849710999</c:v>
                      </c:pt>
                      <c:pt idx="3266">
                        <c:v>0.394219653179191</c:v>
                      </c:pt>
                      <c:pt idx="3267">
                        <c:v>0.39479768786127201</c:v>
                      </c:pt>
                      <c:pt idx="3268">
                        <c:v>0.39537572254335301</c:v>
                      </c:pt>
                      <c:pt idx="3269">
                        <c:v>0.39595375722543402</c:v>
                      </c:pt>
                      <c:pt idx="3270">
                        <c:v>0.39710982658959498</c:v>
                      </c:pt>
                      <c:pt idx="3271">
                        <c:v>0.39768786127167599</c:v>
                      </c:pt>
                      <c:pt idx="3272">
                        <c:v>0.39884393063583801</c:v>
                      </c:pt>
                      <c:pt idx="3273">
                        <c:v>0.40057803468208097</c:v>
                      </c:pt>
                      <c:pt idx="3274">
                        <c:v>0.40173410404624299</c:v>
                      </c:pt>
                      <c:pt idx="3275">
                        <c:v>0.40346820809248601</c:v>
                      </c:pt>
                      <c:pt idx="3276">
                        <c:v>0.40462427745664697</c:v>
                      </c:pt>
                      <c:pt idx="3277">
                        <c:v>0.40635838150289</c:v>
                      </c:pt>
                      <c:pt idx="3278">
                        <c:v>0.40751445086705201</c:v>
                      </c:pt>
                      <c:pt idx="3279">
                        <c:v>0.40867052023121397</c:v>
                      </c:pt>
                      <c:pt idx="3280">
                        <c:v>0.410404624277457</c:v>
                      </c:pt>
                      <c:pt idx="3281">
                        <c:v>0.41213872832369902</c:v>
                      </c:pt>
                      <c:pt idx="3282">
                        <c:v>0.414450867052023</c:v>
                      </c:pt>
                      <c:pt idx="3283">
                        <c:v>0.41618497109826602</c:v>
                      </c:pt>
                      <c:pt idx="3284">
                        <c:v>0.41849710982659</c:v>
                      </c:pt>
                      <c:pt idx="3285">
                        <c:v>0.42080924855491297</c:v>
                      </c:pt>
                      <c:pt idx="3286">
                        <c:v>0.423121387283237</c:v>
                      </c:pt>
                      <c:pt idx="3287">
                        <c:v>0.42543352601156098</c:v>
                      </c:pt>
                      <c:pt idx="3288">
                        <c:v>0.42774566473988401</c:v>
                      </c:pt>
                      <c:pt idx="3289">
                        <c:v>0.430635838150289</c:v>
                      </c:pt>
                      <c:pt idx="3290">
                        <c:v>0.43294797687861297</c:v>
                      </c:pt>
                      <c:pt idx="3291">
                        <c:v>0.43583815028901701</c:v>
                      </c:pt>
                      <c:pt idx="3292">
                        <c:v>0.438728323699422</c:v>
                      </c:pt>
                      <c:pt idx="3293">
                        <c:v>0.44219653179190799</c:v>
                      </c:pt>
                      <c:pt idx="3294">
                        <c:v>0.44566473988439298</c:v>
                      </c:pt>
                      <c:pt idx="3295">
                        <c:v>0.44855491329479802</c:v>
                      </c:pt>
                      <c:pt idx="3296">
                        <c:v>0.451445086705202</c:v>
                      </c:pt>
                      <c:pt idx="3297">
                        <c:v>0.45375722543352598</c:v>
                      </c:pt>
                      <c:pt idx="3298">
                        <c:v>0.455491329479769</c:v>
                      </c:pt>
                      <c:pt idx="3299">
                        <c:v>0.45722543352601203</c:v>
                      </c:pt>
                      <c:pt idx="3300">
                        <c:v>0.45895953757225399</c:v>
                      </c:pt>
                      <c:pt idx="3301">
                        <c:v>0.46011560693641601</c:v>
                      </c:pt>
                      <c:pt idx="3302">
                        <c:v>0.46127167630057803</c:v>
                      </c:pt>
                      <c:pt idx="3303">
                        <c:v>0.46184971098265898</c:v>
                      </c:pt>
                      <c:pt idx="3304">
                        <c:v>0.46242774566473999</c:v>
                      </c:pt>
                      <c:pt idx="3305">
                        <c:v>0.46242774566473999</c:v>
                      </c:pt>
                      <c:pt idx="3306">
                        <c:v>0.46242774566473999</c:v>
                      </c:pt>
                      <c:pt idx="3307">
                        <c:v>0.46300578034682099</c:v>
                      </c:pt>
                      <c:pt idx="3308">
                        <c:v>0.463583815028902</c:v>
                      </c:pt>
                      <c:pt idx="3309">
                        <c:v>0.46416184971098301</c:v>
                      </c:pt>
                      <c:pt idx="3310">
                        <c:v>0.46473988439306402</c:v>
                      </c:pt>
                      <c:pt idx="3311">
                        <c:v>0.46589595375722498</c:v>
                      </c:pt>
                      <c:pt idx="3312">
                        <c:v>0.46705202312138699</c:v>
                      </c:pt>
                      <c:pt idx="3313">
                        <c:v>0.46820809248554901</c:v>
                      </c:pt>
                      <c:pt idx="3314">
                        <c:v>0.46936416184971103</c:v>
                      </c:pt>
                      <c:pt idx="3315">
                        <c:v>0.47109826589595399</c:v>
                      </c:pt>
                      <c:pt idx="3316">
                        <c:v>0.47283236994219702</c:v>
                      </c:pt>
                      <c:pt idx="3317">
                        <c:v>0.47456647398843899</c:v>
                      </c:pt>
                      <c:pt idx="3318">
                        <c:v>0.47630057803468201</c:v>
                      </c:pt>
                      <c:pt idx="3319">
                        <c:v>0.47803468208092498</c:v>
                      </c:pt>
                      <c:pt idx="3320">
                        <c:v>0.479768786127168</c:v>
                      </c:pt>
                      <c:pt idx="3321">
                        <c:v>0.48150289017341003</c:v>
                      </c:pt>
                      <c:pt idx="3322">
                        <c:v>0.483815028901734</c:v>
                      </c:pt>
                      <c:pt idx="3323">
                        <c:v>0.48554913294797702</c:v>
                      </c:pt>
                      <c:pt idx="3324">
                        <c:v>0.48728323699421999</c:v>
                      </c:pt>
                      <c:pt idx="3325">
                        <c:v>0.48901734104046202</c:v>
                      </c:pt>
                      <c:pt idx="3326">
                        <c:v>0.49075144508670498</c:v>
                      </c:pt>
                      <c:pt idx="3327">
                        <c:v>0.49248554913294801</c:v>
                      </c:pt>
                      <c:pt idx="3328">
                        <c:v>0.49421965317919098</c:v>
                      </c:pt>
                      <c:pt idx="3329">
                        <c:v>0.49653179190751401</c:v>
                      </c:pt>
                      <c:pt idx="3330">
                        <c:v>0.49826589595375698</c:v>
                      </c:pt>
                      <c:pt idx="3331">
                        <c:v>0.50115606936416202</c:v>
                      </c:pt>
                      <c:pt idx="3332">
                        <c:v>0.50578034682080897</c:v>
                      </c:pt>
                      <c:pt idx="3333">
                        <c:v>0.50924855491329502</c:v>
                      </c:pt>
                      <c:pt idx="3334">
                        <c:v>0.51040462427745703</c:v>
                      </c:pt>
                      <c:pt idx="3335">
                        <c:v>0.51156069364161805</c:v>
                      </c:pt>
                      <c:pt idx="3336">
                        <c:v>0.51271676300577995</c:v>
                      </c:pt>
                      <c:pt idx="3337">
                        <c:v>0.51445086705202303</c:v>
                      </c:pt>
                      <c:pt idx="3338">
                        <c:v>0.516184971098266</c:v>
                      </c:pt>
                      <c:pt idx="3339">
                        <c:v>0.51791907514450897</c:v>
                      </c:pt>
                      <c:pt idx="3340">
                        <c:v>0.51965317919075105</c:v>
                      </c:pt>
                      <c:pt idx="3341">
                        <c:v>0.52080924855491295</c:v>
                      </c:pt>
                      <c:pt idx="3342">
                        <c:v>0.52254335260115603</c:v>
                      </c:pt>
                      <c:pt idx="3343">
                        <c:v>0.52369942196531805</c:v>
                      </c:pt>
                      <c:pt idx="3344">
                        <c:v>0.52543352601156101</c:v>
                      </c:pt>
                      <c:pt idx="3345">
                        <c:v>0.52658959537572303</c:v>
                      </c:pt>
                      <c:pt idx="3346">
                        <c:v>0.52774566473988405</c:v>
                      </c:pt>
                      <c:pt idx="3347">
                        <c:v>0.52890173410404595</c:v>
                      </c:pt>
                      <c:pt idx="3348">
                        <c:v>0.53005780346820797</c:v>
                      </c:pt>
                      <c:pt idx="3349">
                        <c:v>0.53179190751445105</c:v>
                      </c:pt>
                      <c:pt idx="3350">
                        <c:v>0.53352601156069401</c:v>
                      </c:pt>
                      <c:pt idx="3351">
                        <c:v>0.53526011560693598</c:v>
                      </c:pt>
                      <c:pt idx="3352">
                        <c:v>0.53815028901734097</c:v>
                      </c:pt>
                      <c:pt idx="3353">
                        <c:v>0.54104046242774595</c:v>
                      </c:pt>
                      <c:pt idx="3354">
                        <c:v>0.54393063583815005</c:v>
                      </c:pt>
                      <c:pt idx="3355">
                        <c:v>0.54682080924855503</c:v>
                      </c:pt>
                      <c:pt idx="3356">
                        <c:v>0.54971098265896001</c:v>
                      </c:pt>
                      <c:pt idx="3357">
                        <c:v>0.55202312138728304</c:v>
                      </c:pt>
                      <c:pt idx="3358">
                        <c:v>0.55433526011560696</c:v>
                      </c:pt>
                      <c:pt idx="3359">
                        <c:v>0.55606936416185004</c:v>
                      </c:pt>
                      <c:pt idx="3360">
                        <c:v>0.55838150289017396</c:v>
                      </c:pt>
                      <c:pt idx="3361">
                        <c:v>0.560693641618497</c:v>
                      </c:pt>
                      <c:pt idx="3362">
                        <c:v>0.56184971098265901</c:v>
                      </c:pt>
                      <c:pt idx="3363">
                        <c:v>0.56300578034682103</c:v>
                      </c:pt>
                      <c:pt idx="3364">
                        <c:v>0.56416184971098304</c:v>
                      </c:pt>
                      <c:pt idx="3365">
                        <c:v>0.56531791907514395</c:v>
                      </c:pt>
                      <c:pt idx="3366">
                        <c:v>0.56589595375722501</c:v>
                      </c:pt>
                      <c:pt idx="3367">
                        <c:v>0.56705202312138703</c:v>
                      </c:pt>
                      <c:pt idx="3368">
                        <c:v>0.56820809248554904</c:v>
                      </c:pt>
                      <c:pt idx="3369">
                        <c:v>0.56936416184971095</c:v>
                      </c:pt>
                      <c:pt idx="3370">
                        <c:v>0.57052023121387296</c:v>
                      </c:pt>
                      <c:pt idx="3371">
                        <c:v>0.57167630057803498</c:v>
                      </c:pt>
                      <c:pt idx="3372">
                        <c:v>0.57341040462427695</c:v>
                      </c:pt>
                      <c:pt idx="3373">
                        <c:v>0.57456647398843896</c:v>
                      </c:pt>
                      <c:pt idx="3374">
                        <c:v>0.57572254335260098</c:v>
                      </c:pt>
                      <c:pt idx="3375">
                        <c:v>0.576878612716763</c:v>
                      </c:pt>
                      <c:pt idx="3376">
                        <c:v>0.57861271676300596</c:v>
                      </c:pt>
                      <c:pt idx="3377">
                        <c:v>0.58092485549132999</c:v>
                      </c:pt>
                      <c:pt idx="3378">
                        <c:v>0.58265895953757196</c:v>
                      </c:pt>
                      <c:pt idx="3379">
                        <c:v>0.58497109826589599</c:v>
                      </c:pt>
                      <c:pt idx="3380">
                        <c:v>0.58728323699422003</c:v>
                      </c:pt>
                      <c:pt idx="3381">
                        <c:v>0.58959537572254295</c:v>
                      </c:pt>
                      <c:pt idx="3382">
                        <c:v>0.59190751445086698</c:v>
                      </c:pt>
                      <c:pt idx="3383">
                        <c:v>0.59421965317919101</c:v>
                      </c:pt>
                      <c:pt idx="3384">
                        <c:v>0.59710982658959499</c:v>
                      </c:pt>
                      <c:pt idx="3385">
                        <c:v>0.59942196531791903</c:v>
                      </c:pt>
                      <c:pt idx="3386">
                        <c:v>0.60173410404624295</c:v>
                      </c:pt>
                      <c:pt idx="3387">
                        <c:v>0.60462427745664704</c:v>
                      </c:pt>
                      <c:pt idx="3388">
                        <c:v>0.60809248554913298</c:v>
                      </c:pt>
                      <c:pt idx="3389">
                        <c:v>0.61213872832369898</c:v>
                      </c:pt>
                      <c:pt idx="3390">
                        <c:v>0.61618497109826598</c:v>
                      </c:pt>
                      <c:pt idx="3391">
                        <c:v>0.62080924855491304</c:v>
                      </c:pt>
                      <c:pt idx="3392">
                        <c:v>0.62601156069364206</c:v>
                      </c:pt>
                      <c:pt idx="3393">
                        <c:v>0.63121387283236996</c:v>
                      </c:pt>
                      <c:pt idx="3394">
                        <c:v>0.63583815028901702</c:v>
                      </c:pt>
                      <c:pt idx="3395">
                        <c:v>0.64046242774566498</c:v>
                      </c:pt>
                      <c:pt idx="3396">
                        <c:v>0.64566473988439299</c:v>
                      </c:pt>
                      <c:pt idx="3397">
                        <c:v>0.65028901734104005</c:v>
                      </c:pt>
                      <c:pt idx="3398">
                        <c:v>0.65491329479768801</c:v>
                      </c:pt>
                      <c:pt idx="3399">
                        <c:v>0.65953757225433496</c:v>
                      </c:pt>
                      <c:pt idx="3400">
                        <c:v>0.66416184971098302</c:v>
                      </c:pt>
                      <c:pt idx="3401">
                        <c:v>0.66878612716762997</c:v>
                      </c:pt>
                      <c:pt idx="3402">
                        <c:v>0.67283236994219697</c:v>
                      </c:pt>
                      <c:pt idx="3403">
                        <c:v>0.67745664739884404</c:v>
                      </c:pt>
                      <c:pt idx="3404">
                        <c:v>0.68265895953757205</c:v>
                      </c:pt>
                      <c:pt idx="3405">
                        <c:v>0.68786127167630096</c:v>
                      </c:pt>
                      <c:pt idx="3406">
                        <c:v>0.69190751445086696</c:v>
                      </c:pt>
                      <c:pt idx="3407">
                        <c:v>0.695375722543353</c:v>
                      </c:pt>
                      <c:pt idx="3408">
                        <c:v>0.69884393063583805</c:v>
                      </c:pt>
                      <c:pt idx="3409">
                        <c:v>0.70173410404624303</c:v>
                      </c:pt>
                      <c:pt idx="3410">
                        <c:v>0.70404624277456596</c:v>
                      </c:pt>
                      <c:pt idx="3411">
                        <c:v>0.70578034682080903</c:v>
                      </c:pt>
                      <c:pt idx="3412">
                        <c:v>0.70693641618497105</c:v>
                      </c:pt>
                      <c:pt idx="3413">
                        <c:v>0.70635838150288999</c:v>
                      </c:pt>
                      <c:pt idx="3414">
                        <c:v>0.70520231213872797</c:v>
                      </c:pt>
                      <c:pt idx="3415">
                        <c:v>0.70289017341040505</c:v>
                      </c:pt>
                      <c:pt idx="3416">
                        <c:v>0.70115606936416197</c:v>
                      </c:pt>
                      <c:pt idx="3417">
                        <c:v>0.699421965317919</c:v>
                      </c:pt>
                      <c:pt idx="3418">
                        <c:v>0.69710982658959497</c:v>
                      </c:pt>
                      <c:pt idx="3419">
                        <c:v>0.69479768786127205</c:v>
                      </c:pt>
                      <c:pt idx="3420">
                        <c:v>0.69306358381502897</c:v>
                      </c:pt>
                      <c:pt idx="3421">
                        <c:v>0.691329479768786</c:v>
                      </c:pt>
                      <c:pt idx="3422">
                        <c:v>0.68959537572254304</c:v>
                      </c:pt>
                      <c:pt idx="3423">
                        <c:v>0.68901734104046197</c:v>
                      </c:pt>
                      <c:pt idx="3424">
                        <c:v>0.68843930635838102</c:v>
                      </c:pt>
                      <c:pt idx="3425">
                        <c:v>0.68843930635838102</c:v>
                      </c:pt>
                      <c:pt idx="3426">
                        <c:v>0.68843930635838102</c:v>
                      </c:pt>
                      <c:pt idx="3427">
                        <c:v>0.68959537572254304</c:v>
                      </c:pt>
                      <c:pt idx="3428">
                        <c:v>0.69075144508670505</c:v>
                      </c:pt>
                      <c:pt idx="3429">
                        <c:v>0.691329479768786</c:v>
                      </c:pt>
                      <c:pt idx="3430">
                        <c:v>0.69190751445086696</c:v>
                      </c:pt>
                      <c:pt idx="3431">
                        <c:v>0.69306358381502897</c:v>
                      </c:pt>
                      <c:pt idx="3432">
                        <c:v>0.69421965317919099</c:v>
                      </c:pt>
                      <c:pt idx="3433">
                        <c:v>0.69595375722543296</c:v>
                      </c:pt>
                      <c:pt idx="3434">
                        <c:v>0.69710982658959497</c:v>
                      </c:pt>
                      <c:pt idx="3435">
                        <c:v>0.69884393063583805</c:v>
                      </c:pt>
                      <c:pt idx="3436">
                        <c:v>0.70057803468208102</c:v>
                      </c:pt>
                      <c:pt idx="3437">
                        <c:v>0.70231213872832399</c:v>
                      </c:pt>
                      <c:pt idx="3438">
                        <c:v>0.70462427745664702</c:v>
                      </c:pt>
                      <c:pt idx="3439">
                        <c:v>0.70693641618497105</c:v>
                      </c:pt>
                      <c:pt idx="3440">
                        <c:v>0.71040462427745699</c:v>
                      </c:pt>
                      <c:pt idx="3441">
                        <c:v>0.71329479768786097</c:v>
                      </c:pt>
                      <c:pt idx="3442">
                        <c:v>0.71502890173410405</c:v>
                      </c:pt>
                      <c:pt idx="3443">
                        <c:v>0.71618497109826595</c:v>
                      </c:pt>
                      <c:pt idx="3444">
                        <c:v>0.71791907514450903</c:v>
                      </c:pt>
                      <c:pt idx="3445">
                        <c:v>0.719653179190751</c:v>
                      </c:pt>
                      <c:pt idx="3446">
                        <c:v>0.72196531791907503</c:v>
                      </c:pt>
                      <c:pt idx="3447">
                        <c:v>0.72427745664739895</c:v>
                      </c:pt>
                      <c:pt idx="3448">
                        <c:v>0.72716763005780305</c:v>
                      </c:pt>
                      <c:pt idx="3449">
                        <c:v>0.72947976878612697</c:v>
                      </c:pt>
                      <c:pt idx="3450">
                        <c:v>0.73121387283237005</c:v>
                      </c:pt>
                    </c:numCache>
                  </c:numRef>
                </c:yVal>
                <c:smooth val="1"/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8-4A4E-43EF-A0D3-255F8AEFF707}"/>
                  </c:ext>
                </c:extLst>
              </c15:ser>
            </c15:filteredScatterSeries>
          </c:ext>
        </c:extLst>
      </c:scatterChart>
      <c:valAx>
        <c:axId val="508557728"/>
        <c:scaling>
          <c:orientation val="maxMin"/>
          <c:max val="4000"/>
          <c:min val="750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Wavenumber</a:t>
                </a:r>
                <a:r>
                  <a:rPr lang="en-GB" baseline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(cm-1</a:t>
                </a:r>
                <a:r>
                  <a:rPr lang="en-GB" baseline="0"/>
                  <a:t>)</a:t>
                </a:r>
                <a:endParaRPr lang="en-GB"/>
              </a:p>
            </c:rich>
          </c:tx>
          <c:layout>
            <c:manualLayout>
              <c:xMode val="edge"/>
              <c:yMode val="edge"/>
              <c:x val="0.42083928419385702"/>
              <c:y val="0.9024445357588409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8558120"/>
        <c:crosses val="autoZero"/>
        <c:crossBetween val="midCat"/>
      </c:valAx>
      <c:valAx>
        <c:axId val="508558120"/>
        <c:scaling>
          <c:orientation val="minMax"/>
        </c:scaling>
        <c:delete val="0"/>
        <c:axPos val="r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Norm. Absorbance</a:t>
                </a:r>
              </a:p>
            </c:rich>
          </c:tx>
          <c:layout>
            <c:manualLayout>
              <c:xMode val="edge"/>
              <c:yMode val="edge"/>
              <c:x val="2.5826534239675999E-2"/>
              <c:y val="0.418868466547464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8557728"/>
        <c:crosses val="autoZero"/>
        <c:crossBetween val="midCat"/>
      </c:valAx>
      <c:spPr>
        <a:noFill/>
        <a:ln>
          <a:solidFill>
            <a:schemeClr val="bg2">
              <a:lumMod val="90000"/>
            </a:schemeClr>
          </a:solidFill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0.8642</cdr:x>
      <cdr:y>0.31597</cdr:y>
    </cdr:from>
    <cdr:to>
      <cdr:x>0.8642</cdr:x>
      <cdr:y>0.76695</cdr:y>
    </cdr:to>
    <cdr:cxnSp macro="">
      <cdr:nvCxnSpPr>
        <cdr:cNvPr id="3" name="Straight Connector 2"/>
        <cdr:cNvCxnSpPr/>
      </cdr:nvCxnSpPr>
      <cdr:spPr>
        <a:xfrm xmlns:a="http://schemas.openxmlformats.org/drawingml/2006/main">
          <a:off x="7899523" y="2133784"/>
          <a:ext cx="0" cy="304560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420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157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153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8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190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59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148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66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62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810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992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C4AB3-F922-5448-968E-CEDEE0CC9FC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9639C-F362-524C-9B52-778538578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080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6.tif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g"/><Relationship Id="rId7" Type="http://schemas.openxmlformats.org/officeDocument/2006/relationships/image" Target="../media/image20.tif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tiff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7" Type="http://schemas.openxmlformats.org/officeDocument/2006/relationships/image" Target="../media/image27.jpeg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0688" y="61314"/>
            <a:ext cx="12254587" cy="6065286"/>
            <a:chOff x="-150688" y="61314"/>
            <a:chExt cx="12254587" cy="6065286"/>
          </a:xfrm>
        </p:grpSpPr>
        <p:grpSp>
          <p:nvGrpSpPr>
            <p:cNvPr id="15" name="Group 14"/>
            <p:cNvGrpSpPr/>
            <p:nvPr/>
          </p:nvGrpSpPr>
          <p:grpSpPr>
            <a:xfrm>
              <a:off x="-150688" y="61314"/>
              <a:ext cx="12254587" cy="6065286"/>
              <a:chOff x="-293388" y="-9291"/>
              <a:chExt cx="12254587" cy="6065286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-293388" y="-9291"/>
                <a:ext cx="12195827" cy="6004839"/>
                <a:chOff x="-293388" y="-9291"/>
                <a:chExt cx="12195827" cy="6004839"/>
              </a:xfrm>
            </p:grpSpPr>
            <p:grpSp>
              <p:nvGrpSpPr>
                <p:cNvPr id="37" name="Group 36"/>
                <p:cNvGrpSpPr/>
                <p:nvPr/>
              </p:nvGrpSpPr>
              <p:grpSpPr>
                <a:xfrm>
                  <a:off x="288842" y="136401"/>
                  <a:ext cx="11613597" cy="5859147"/>
                  <a:chOff x="288842" y="136401"/>
                  <a:chExt cx="11613597" cy="5859147"/>
                </a:xfrm>
              </p:grpSpPr>
              <p:grpSp>
                <p:nvGrpSpPr>
                  <p:cNvPr id="6" name="Group 5"/>
                  <p:cNvGrpSpPr/>
                  <p:nvPr/>
                </p:nvGrpSpPr>
                <p:grpSpPr>
                  <a:xfrm>
                    <a:off x="288842" y="136401"/>
                    <a:ext cx="11613597" cy="2852460"/>
                    <a:chOff x="319322" y="1386460"/>
                    <a:chExt cx="11613597" cy="2852460"/>
                  </a:xfrm>
                </p:grpSpPr>
                <p:pic>
                  <p:nvPicPr>
                    <p:cNvPr id="7" name="Picture 6"/>
                    <p:cNvPicPr>
                      <a:picLocks noChangeAspect="1"/>
                    </p:cNvPicPr>
                    <p:nvPr/>
                  </p:nvPicPr>
                  <p:blipFill rotWithShape="1">
                    <a:blip r:embed="rId2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b="12563"/>
                    <a:stretch/>
                  </p:blipFill>
                  <p:spPr>
                    <a:xfrm>
                      <a:off x="8141875" y="1390272"/>
                      <a:ext cx="3791044" cy="2848648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8" name="Picture 7"/>
                    <p:cNvPicPr>
                      <a:picLocks noChangeAspect="1"/>
                    </p:cNvPicPr>
                    <p:nvPr/>
                  </p:nvPicPr>
                  <p:blipFill rotWithShape="1"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b="12981"/>
                    <a:stretch/>
                  </p:blipFill>
                  <p:spPr>
                    <a:xfrm>
                      <a:off x="4236002" y="1390272"/>
                      <a:ext cx="3791045" cy="2835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" name="Picture 8"/>
                    <p:cNvPicPr>
                      <a:picLocks noChangeAspect="1"/>
                    </p:cNvPicPr>
                    <p:nvPr/>
                  </p:nvPicPr>
                  <p:blipFill rotWithShape="1"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t="1" b="12876"/>
                    <a:stretch/>
                  </p:blipFill>
                  <p:spPr>
                    <a:xfrm>
                      <a:off x="319322" y="1386460"/>
                      <a:ext cx="3799505" cy="2844794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12" name="TextBox 11"/>
                  <p:cNvSpPr txBox="1"/>
                  <p:nvPr/>
                </p:nvSpPr>
                <p:spPr>
                  <a:xfrm>
                    <a:off x="341046" y="136402"/>
                    <a:ext cx="253154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0.5 </a:t>
                    </a:r>
                    <a:r>
                      <a:rPr lang="en-GB" b="1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% collagen</a:t>
                    </a:r>
                    <a:endParaRPr lang="en-GB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14" name="Straight Connector 13"/>
                  <p:cNvCxnSpPr/>
                  <p:nvPr/>
                </p:nvCxnSpPr>
                <p:spPr>
                  <a:xfrm>
                    <a:off x="2905868" y="2837350"/>
                    <a:ext cx="1106424" cy="13648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26" name="Picture 25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18623" b="15746"/>
                  <a:stretch/>
                </p:blipFill>
                <p:spPr>
                  <a:xfrm>
                    <a:off x="299963" y="3034396"/>
                    <a:ext cx="3799505" cy="2961152"/>
                  </a:xfrm>
                  <a:prstGeom prst="rect">
                    <a:avLst/>
                  </a:prstGeom>
                </p:spPr>
              </p:pic>
              <p:pic>
                <p:nvPicPr>
                  <p:cNvPr id="27" name="Picture 26"/>
                  <p:cNvPicPr>
                    <a:picLocks noChangeAspect="1"/>
                  </p:cNvPicPr>
                  <p:nvPr/>
                </p:nvPicPr>
                <p:blipFill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17927" b="16297"/>
                  <a:stretch/>
                </p:blipFill>
                <p:spPr>
                  <a:xfrm>
                    <a:off x="4218048" y="3032193"/>
                    <a:ext cx="3791045" cy="2961152"/>
                  </a:xfrm>
                  <a:prstGeom prst="rect">
                    <a:avLst/>
                  </a:prstGeom>
                </p:spPr>
              </p:pic>
              <p:pic>
                <p:nvPicPr>
                  <p:cNvPr id="28" name="Picture 27"/>
                  <p:cNvPicPr>
                    <a:picLocks noChangeAspect="1"/>
                  </p:cNvPicPr>
                  <p:nvPr/>
                </p:nvPicPr>
                <p:blipFill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-1" b="34136"/>
                  <a:stretch/>
                </p:blipFill>
                <p:spPr>
                  <a:xfrm>
                    <a:off x="8110040" y="3026841"/>
                    <a:ext cx="3791044" cy="2965151"/>
                  </a:xfrm>
                  <a:prstGeom prst="rect">
                    <a:avLst/>
                  </a:prstGeom>
                </p:spPr>
              </p:pic>
              <p:cxnSp>
                <p:nvCxnSpPr>
                  <p:cNvPr id="29" name="Straight Connector 28"/>
                  <p:cNvCxnSpPr/>
                  <p:nvPr/>
                </p:nvCxnSpPr>
                <p:spPr>
                  <a:xfrm>
                    <a:off x="3442751" y="5751038"/>
                    <a:ext cx="432000" cy="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6566359" y="3526384"/>
                    <a:ext cx="1131371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b="1" dirty="0" smtClean="0"/>
                      <a:t>Fibrils</a:t>
                    </a:r>
                    <a:endParaRPr lang="en-US" b="1" dirty="0"/>
                  </a:p>
                </p:txBody>
              </p:sp>
              <p:cxnSp>
                <p:nvCxnSpPr>
                  <p:cNvPr id="34" name="Straight Arrow Connector 33"/>
                  <p:cNvCxnSpPr/>
                  <p:nvPr/>
                </p:nvCxnSpPr>
                <p:spPr>
                  <a:xfrm flipH="1">
                    <a:off x="6609292" y="3895716"/>
                    <a:ext cx="215661" cy="167937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3" name="TextBox 22"/>
                <p:cNvSpPr txBox="1"/>
                <p:nvPr/>
              </p:nvSpPr>
              <p:spPr>
                <a:xfrm>
                  <a:off x="-293388" y="-9291"/>
                  <a:ext cx="58222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28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A</a:t>
                  </a:r>
                  <a:endParaRPr lang="en-GB" sz="28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-293387" y="3137578"/>
                  <a:ext cx="58222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28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B</a:t>
                  </a:r>
                  <a:endParaRPr lang="en-GB" sz="28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1742911" y="4295255"/>
                  <a:ext cx="113137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/>
                    <a:t>Fibrils</a:t>
                  </a:r>
                  <a:endParaRPr lang="en-US" b="1" dirty="0"/>
                </a:p>
              </p:txBody>
            </p:sp>
            <p:cxnSp>
              <p:nvCxnSpPr>
                <p:cNvPr id="38" name="Straight Arrow Connector 37"/>
                <p:cNvCxnSpPr/>
                <p:nvPr/>
              </p:nvCxnSpPr>
              <p:spPr>
                <a:xfrm flipH="1">
                  <a:off x="1819638" y="4672671"/>
                  <a:ext cx="215661" cy="167937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Group 12"/>
              <p:cNvGrpSpPr/>
              <p:nvPr/>
            </p:nvGrpSpPr>
            <p:grpSpPr>
              <a:xfrm>
                <a:off x="241194" y="66674"/>
                <a:ext cx="11720005" cy="5989321"/>
                <a:chOff x="241194" y="66674"/>
                <a:chExt cx="11720005" cy="5989321"/>
              </a:xfrm>
            </p:grpSpPr>
            <p:sp>
              <p:nvSpPr>
                <p:cNvPr id="40" name="TextBox 39"/>
                <p:cNvSpPr txBox="1"/>
                <p:nvPr/>
              </p:nvSpPr>
              <p:spPr>
                <a:xfrm>
                  <a:off x="4205521" y="144597"/>
                  <a:ext cx="253154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1 % collagen</a:t>
                  </a:r>
                  <a:endParaRPr lang="en-GB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8142156" y="136402"/>
                  <a:ext cx="253154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2.5 % collagen</a:t>
                  </a:r>
                  <a:endParaRPr lang="en-GB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" name="Rectangle 4"/>
                <p:cNvSpPr/>
                <p:nvPr/>
              </p:nvSpPr>
              <p:spPr>
                <a:xfrm>
                  <a:off x="241194" y="66674"/>
                  <a:ext cx="3891992" cy="598932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  <p:sp>
              <p:nvSpPr>
                <p:cNvPr id="42" name="Rectangle 41"/>
                <p:cNvSpPr/>
                <p:nvPr/>
              </p:nvSpPr>
              <p:spPr>
                <a:xfrm>
                  <a:off x="4155048" y="66675"/>
                  <a:ext cx="3891992" cy="598932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  <p:sp>
              <p:nvSpPr>
                <p:cNvPr id="43" name="Rectangle 42"/>
                <p:cNvSpPr/>
                <p:nvPr/>
              </p:nvSpPr>
              <p:spPr>
                <a:xfrm>
                  <a:off x="8069207" y="66675"/>
                  <a:ext cx="3891992" cy="598932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</p:grpSp>
        </p:grpSp>
        <p:grpSp>
          <p:nvGrpSpPr>
            <p:cNvPr id="11" name="Group 10"/>
            <p:cNvGrpSpPr/>
            <p:nvPr/>
          </p:nvGrpSpPr>
          <p:grpSpPr>
            <a:xfrm>
              <a:off x="3271734" y="2607002"/>
              <a:ext cx="8707938" cy="3234670"/>
              <a:chOff x="3271734" y="2607002"/>
              <a:chExt cx="8707938" cy="3234670"/>
            </a:xfrm>
          </p:grpSpPr>
          <p:cxnSp>
            <p:nvCxnSpPr>
              <p:cNvPr id="35" name="Straight Connector 34"/>
              <p:cNvCxnSpPr/>
              <p:nvPr/>
            </p:nvCxnSpPr>
            <p:spPr>
              <a:xfrm>
                <a:off x="6872297" y="2929352"/>
                <a:ext cx="1106424" cy="13648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10793702" y="2942477"/>
                <a:ext cx="1106424" cy="13648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/>
              <p:cNvSpPr txBox="1"/>
              <p:nvPr/>
            </p:nvSpPr>
            <p:spPr>
              <a:xfrm>
                <a:off x="3271734" y="2621575"/>
                <a:ext cx="74571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 smtClean="0"/>
                  <a:t>100 </a:t>
                </a:r>
                <a:r>
                  <a:rPr lang="el-GR" sz="1400" b="1" dirty="0" smtClean="0"/>
                  <a:t>μ</a:t>
                </a:r>
                <a:r>
                  <a:rPr lang="en-GB" sz="1400" b="1" dirty="0" smtClean="0"/>
                  <a:t>m</a:t>
                </a:r>
                <a:endParaRPr lang="en-US" sz="1400" b="1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094713" y="2635829"/>
                <a:ext cx="74571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 smtClean="0"/>
                  <a:t>100 </a:t>
                </a:r>
                <a:r>
                  <a:rPr lang="el-GR" sz="1400" b="1" dirty="0" smtClean="0"/>
                  <a:t>μ</a:t>
                </a:r>
                <a:r>
                  <a:rPr lang="en-GB" sz="1400" b="1" dirty="0" smtClean="0"/>
                  <a:t>m</a:t>
                </a:r>
                <a:endParaRPr lang="en-US" sz="1400" b="1" dirty="0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1014704" y="2607002"/>
                <a:ext cx="74571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 smtClean="0"/>
                  <a:t>100 </a:t>
                </a:r>
                <a:r>
                  <a:rPr lang="el-GR" sz="1400" b="1" dirty="0" smtClean="0"/>
                  <a:t>μ</a:t>
                </a:r>
                <a:r>
                  <a:rPr lang="en-GB" sz="1400" b="1" dirty="0" smtClean="0"/>
                  <a:t>m</a:t>
                </a:r>
                <a:endParaRPr lang="en-US" sz="1400" b="1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459072" y="5519945"/>
                <a:ext cx="7409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 smtClean="0"/>
                  <a:t>500 nm</a:t>
                </a:r>
                <a:endParaRPr lang="en-US" sz="1400" b="1" dirty="0"/>
              </a:p>
            </p:txBody>
          </p:sp>
          <p:cxnSp>
            <p:nvCxnSpPr>
              <p:cNvPr id="49" name="Straight Connector 48"/>
              <p:cNvCxnSpPr/>
              <p:nvPr/>
            </p:nvCxnSpPr>
            <p:spPr>
              <a:xfrm>
                <a:off x="7467571" y="5813053"/>
                <a:ext cx="4320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11387562" y="5827722"/>
                <a:ext cx="4320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50"/>
              <p:cNvSpPr txBox="1"/>
              <p:nvPr/>
            </p:nvSpPr>
            <p:spPr>
              <a:xfrm>
                <a:off x="7313117" y="5513866"/>
                <a:ext cx="7409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 smtClean="0"/>
                  <a:t>500 nm</a:t>
                </a:r>
                <a:endParaRPr lang="en-US" sz="1400" b="1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1238764" y="5533895"/>
                <a:ext cx="7409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 smtClean="0"/>
                  <a:t>500 nm</a:t>
                </a:r>
                <a:endParaRPr lang="en-US" sz="14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3783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7834695"/>
              </p:ext>
            </p:extLst>
          </p:nvPr>
        </p:nvGraphicFramePr>
        <p:xfrm>
          <a:off x="249382" y="3311236"/>
          <a:ext cx="10417030" cy="349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3999"/>
              </p:ext>
            </p:extLst>
          </p:nvPr>
        </p:nvGraphicFramePr>
        <p:xfrm>
          <a:off x="4414404" y="1301274"/>
          <a:ext cx="6438900" cy="1742440"/>
        </p:xfrm>
        <a:graphic>
          <a:graphicData uri="http://schemas.openxmlformats.org/drawingml/2006/table">
            <a:tbl>
              <a:tblPr firstRow="1" firstCol="1" bandRow="1"/>
              <a:tblGrid>
                <a:gridCol w="18872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37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994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397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667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651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6677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497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Main chemical bonds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1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(cm</a:t>
                      </a:r>
                      <a:r>
                        <a:rPr lang="it-IT" sz="1100" b="1" baseline="300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-1 </a:t>
                      </a:r>
                      <a:r>
                        <a:rPr lang="it-IT" sz="11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)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Collagen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Fibrin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Alginate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2.5% Col. 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1% Col. 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0.5% Col. 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C=O stretching ( Amide I )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1641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1644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1600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1644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1635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1630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NH bending ( Amide II )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1552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1552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-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1552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1552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1551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C=O stretching of COO-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1404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1394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1418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1405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1409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1414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CN stretching ( Amide III )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1240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1232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-</a:t>
                      </a: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1239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1239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1238</a:t>
                      </a: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CO stretching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1080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1080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1080</a:t>
                      </a: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1080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1080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1079</a:t>
                      </a:r>
                      <a:endParaRPr lang="en-US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3076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62587" y="61313"/>
            <a:ext cx="12254587" cy="6065286"/>
            <a:chOff x="-150688" y="61314"/>
            <a:chExt cx="12254587" cy="6065286"/>
          </a:xfrm>
        </p:grpSpPr>
        <p:sp>
          <p:nvSpPr>
            <p:cNvPr id="23" name="TextBox 22"/>
            <p:cNvSpPr txBox="1"/>
            <p:nvPr/>
          </p:nvSpPr>
          <p:spPr>
            <a:xfrm>
              <a:off x="-150688" y="61314"/>
              <a:ext cx="5822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GB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-150687" y="3208183"/>
              <a:ext cx="5822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GB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383894" y="137279"/>
              <a:ext cx="11720005" cy="5989321"/>
              <a:chOff x="383894" y="137279"/>
              <a:chExt cx="11720005" cy="5989321"/>
            </a:xfrm>
          </p:grpSpPr>
          <p:pic>
            <p:nvPicPr>
              <p:cNvPr id="47" name="Picture 46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865"/>
              <a:stretch/>
            </p:blipFill>
            <p:spPr>
              <a:xfrm>
                <a:off x="413841" y="164572"/>
                <a:ext cx="3828328" cy="2866728"/>
              </a:xfrm>
              <a:prstGeom prst="rect">
                <a:avLst/>
              </a:prstGeom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948"/>
              <a:stretch/>
            </p:blipFill>
            <p:spPr>
              <a:xfrm>
                <a:off x="4330971" y="179824"/>
                <a:ext cx="3828328" cy="2864001"/>
              </a:xfrm>
              <a:prstGeom prst="rect">
                <a:avLst/>
              </a:prstGeom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948"/>
              <a:stretch/>
            </p:blipFill>
            <p:spPr>
              <a:xfrm>
                <a:off x="8252740" y="179823"/>
                <a:ext cx="3828328" cy="2864002"/>
              </a:xfrm>
              <a:prstGeom prst="rect">
                <a:avLst/>
              </a:prstGeom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483746" y="207007"/>
                <a:ext cx="25315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0.5 </a:t>
                </a:r>
                <a:r>
                  <a:rPr lang="en-GB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 collagen</a:t>
                </a:r>
                <a:endPara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483746" y="2922286"/>
                <a:ext cx="237744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6" name="Picture 25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623" b="15746"/>
              <a:stretch/>
            </p:blipFill>
            <p:spPr>
              <a:xfrm>
                <a:off x="442663" y="3105001"/>
                <a:ext cx="3799505" cy="2961152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927" b="16297"/>
              <a:stretch/>
            </p:blipFill>
            <p:spPr>
              <a:xfrm>
                <a:off x="4360748" y="3102798"/>
                <a:ext cx="3791045" cy="2961152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1" b="34136"/>
              <a:stretch/>
            </p:blipFill>
            <p:spPr>
              <a:xfrm>
                <a:off x="8252740" y="3097446"/>
                <a:ext cx="3791044" cy="2965151"/>
              </a:xfrm>
              <a:prstGeom prst="rect">
                <a:avLst/>
              </a:prstGeom>
            </p:spPr>
          </p:pic>
          <p:cxnSp>
            <p:nvCxnSpPr>
              <p:cNvPr id="29" name="Straight Connector 28"/>
              <p:cNvCxnSpPr/>
              <p:nvPr/>
            </p:nvCxnSpPr>
            <p:spPr>
              <a:xfrm>
                <a:off x="3585451" y="5821643"/>
                <a:ext cx="4320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/>
              <p:cNvSpPr txBox="1"/>
              <p:nvPr/>
            </p:nvSpPr>
            <p:spPr>
              <a:xfrm>
                <a:off x="6709059" y="3596989"/>
                <a:ext cx="11313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Fibrils</a:t>
                </a:r>
                <a:endParaRPr lang="en-US" b="1" dirty="0"/>
              </a:p>
            </p:txBody>
          </p:sp>
          <p:cxnSp>
            <p:nvCxnSpPr>
              <p:cNvPr id="34" name="Straight Arrow Connector 33"/>
              <p:cNvCxnSpPr/>
              <p:nvPr/>
            </p:nvCxnSpPr>
            <p:spPr>
              <a:xfrm flipH="1">
                <a:off x="6751992" y="3966321"/>
                <a:ext cx="215661" cy="167937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5"/>
              <p:cNvSpPr txBox="1"/>
              <p:nvPr/>
            </p:nvSpPr>
            <p:spPr>
              <a:xfrm>
                <a:off x="1885611" y="4365860"/>
                <a:ext cx="11313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Fibrils</a:t>
                </a:r>
                <a:endParaRPr lang="en-US" b="1" dirty="0"/>
              </a:p>
            </p:txBody>
          </p:sp>
          <p:cxnSp>
            <p:nvCxnSpPr>
              <p:cNvPr id="38" name="Straight Arrow Connector 37"/>
              <p:cNvCxnSpPr/>
              <p:nvPr/>
            </p:nvCxnSpPr>
            <p:spPr>
              <a:xfrm flipH="1">
                <a:off x="1962338" y="4743276"/>
                <a:ext cx="215661" cy="167937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/>
              <p:cNvSpPr txBox="1"/>
              <p:nvPr/>
            </p:nvSpPr>
            <p:spPr>
              <a:xfrm>
                <a:off x="4348221" y="215202"/>
                <a:ext cx="25315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1 % collagen</a:t>
                </a:r>
                <a:endPara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8284856" y="207007"/>
                <a:ext cx="25315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2.5 % collagen</a:t>
                </a:r>
                <a:endPara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383894" y="137279"/>
                <a:ext cx="3891992" cy="59893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297748" y="137280"/>
                <a:ext cx="3891992" cy="59893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8211907" y="137280"/>
                <a:ext cx="3891992" cy="59893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72095" y="2599858"/>
                <a:ext cx="74571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/>
                  <a:t>5</a:t>
                </a:r>
                <a:r>
                  <a:rPr lang="en-GB" sz="1400" b="1" dirty="0" smtClean="0"/>
                  <a:t>00 </a:t>
                </a:r>
                <a:r>
                  <a:rPr lang="el-GR" sz="1400" b="1" dirty="0" smtClean="0"/>
                  <a:t>μ</a:t>
                </a:r>
                <a:r>
                  <a:rPr lang="en-GB" sz="1400" b="1" dirty="0" smtClean="0"/>
                  <a:t>m</a:t>
                </a:r>
                <a:endParaRPr lang="en-US" sz="1400" b="1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459072" y="5519945"/>
                <a:ext cx="7409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 smtClean="0"/>
                  <a:t>500 nm</a:t>
                </a:r>
                <a:endParaRPr lang="en-US" sz="1400" b="1" dirty="0"/>
              </a:p>
            </p:txBody>
          </p:sp>
          <p:cxnSp>
            <p:nvCxnSpPr>
              <p:cNvPr id="49" name="Straight Connector 48"/>
              <p:cNvCxnSpPr/>
              <p:nvPr/>
            </p:nvCxnSpPr>
            <p:spPr>
              <a:xfrm>
                <a:off x="7467571" y="5813053"/>
                <a:ext cx="4320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11387562" y="5827722"/>
                <a:ext cx="4320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50"/>
              <p:cNvSpPr txBox="1"/>
              <p:nvPr/>
            </p:nvSpPr>
            <p:spPr>
              <a:xfrm>
                <a:off x="7313117" y="5513866"/>
                <a:ext cx="7409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 smtClean="0"/>
                  <a:t>500 nm</a:t>
                </a:r>
                <a:endParaRPr lang="en-US" sz="1400" b="1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1238764" y="5533895"/>
                <a:ext cx="7409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 smtClean="0"/>
                  <a:t>500 nm</a:t>
                </a:r>
                <a:endParaRPr lang="en-US" sz="1400" b="1" dirty="0"/>
              </a:p>
            </p:txBody>
          </p:sp>
          <p:cxnSp>
            <p:nvCxnSpPr>
              <p:cNvPr id="54" name="Straight Connector 53"/>
              <p:cNvCxnSpPr/>
              <p:nvPr/>
            </p:nvCxnSpPr>
            <p:spPr>
              <a:xfrm>
                <a:off x="4374552" y="2907635"/>
                <a:ext cx="237744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4468840" y="2585356"/>
                <a:ext cx="74571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/>
                  <a:t>5</a:t>
                </a:r>
                <a:r>
                  <a:rPr lang="en-GB" sz="1400" b="1" dirty="0" smtClean="0"/>
                  <a:t>00 </a:t>
                </a:r>
                <a:r>
                  <a:rPr lang="el-GR" sz="1400" b="1" dirty="0" smtClean="0"/>
                  <a:t>μ</a:t>
                </a:r>
                <a:r>
                  <a:rPr lang="en-GB" sz="1400" b="1" dirty="0" smtClean="0"/>
                  <a:t>m</a:t>
                </a:r>
                <a:endParaRPr lang="en-US" sz="1400" b="1" dirty="0"/>
              </a:p>
            </p:txBody>
          </p:sp>
          <p:cxnSp>
            <p:nvCxnSpPr>
              <p:cNvPr id="56" name="Straight Connector 55"/>
              <p:cNvCxnSpPr/>
              <p:nvPr/>
            </p:nvCxnSpPr>
            <p:spPr>
              <a:xfrm>
                <a:off x="8361910" y="2911357"/>
                <a:ext cx="237744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TextBox 56"/>
              <p:cNvSpPr txBox="1"/>
              <p:nvPr/>
            </p:nvSpPr>
            <p:spPr>
              <a:xfrm>
                <a:off x="8361910" y="2599857"/>
                <a:ext cx="74571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dirty="0"/>
                  <a:t>5</a:t>
                </a:r>
                <a:r>
                  <a:rPr lang="en-GB" sz="1400" b="1" dirty="0" smtClean="0"/>
                  <a:t>00 </a:t>
                </a:r>
                <a:r>
                  <a:rPr lang="el-GR" sz="1400" b="1" dirty="0" smtClean="0"/>
                  <a:t>μ</a:t>
                </a:r>
                <a:r>
                  <a:rPr lang="en-GB" sz="1400" b="1" dirty="0" smtClean="0"/>
                  <a:t>m</a:t>
                </a:r>
                <a:endParaRPr lang="en-US" sz="14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8326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84" y="1265129"/>
            <a:ext cx="3343615" cy="28734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215" y="1265129"/>
            <a:ext cx="3343615" cy="28734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347" y="1265129"/>
            <a:ext cx="3343614" cy="287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21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730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6812" y="1251856"/>
            <a:ext cx="4499022" cy="335012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-327" t="-649" r="122" b="568"/>
          <a:stretch/>
        </p:blipFill>
        <p:spPr>
          <a:xfrm>
            <a:off x="1926771" y="1230086"/>
            <a:ext cx="4517572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76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3020924" y="1997625"/>
            <a:ext cx="2620123" cy="1528406"/>
            <a:chOff x="3814280" y="647408"/>
            <a:chExt cx="4558169" cy="2658932"/>
          </a:xfrm>
        </p:grpSpPr>
        <p:grpSp>
          <p:nvGrpSpPr>
            <p:cNvPr id="3" name="Group 2"/>
            <p:cNvGrpSpPr>
              <a:grpSpLocks noChangeAspect="1"/>
            </p:cNvGrpSpPr>
            <p:nvPr/>
          </p:nvGrpSpPr>
          <p:grpSpPr>
            <a:xfrm>
              <a:off x="3814280" y="647408"/>
              <a:ext cx="4558169" cy="2658932"/>
              <a:chOff x="870473" y="1097280"/>
              <a:chExt cx="4558169" cy="2658932"/>
            </a:xfrm>
          </p:grpSpPr>
          <p:pic>
            <p:nvPicPr>
              <p:cNvPr id="4" name="Picture 3" descr="G:\DCIM\106NIKON\DSCN1337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11667" t="24444" r="8333" b="13333"/>
              <a:stretch>
                <a:fillRect/>
              </a:stretch>
            </p:blipFill>
            <p:spPr bwMode="auto">
              <a:xfrm>
                <a:off x="870473" y="1097280"/>
                <a:ext cx="4558169" cy="2658932"/>
              </a:xfrm>
              <a:prstGeom prst="rect">
                <a:avLst/>
              </a:prstGeom>
              <a:noFill/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4304050" y="2115808"/>
                <a:ext cx="854044" cy="4059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1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 °C</a:t>
                </a:r>
                <a:endParaRPr lang="en-GB" sz="11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493021" y="2115808"/>
                <a:ext cx="854044" cy="4059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n-GB" sz="11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002139" y="2115935"/>
                <a:ext cx="1081824" cy="455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1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37 °C</a:t>
                </a:r>
                <a:endParaRPr lang="en-GB" sz="11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TextBox 10"/>
            <p:cNvSpPr txBox="1">
              <a:spLocks noChangeAspect="1"/>
            </p:cNvSpPr>
            <p:nvPr/>
          </p:nvSpPr>
          <p:spPr>
            <a:xfrm>
              <a:off x="5269593" y="1665935"/>
              <a:ext cx="1166990" cy="455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25 °C</a:t>
              </a:r>
              <a:endParaRPr lang="en-GB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362806"/>
              </p:ext>
            </p:extLst>
          </p:nvPr>
        </p:nvGraphicFramePr>
        <p:xfrm>
          <a:off x="6669024" y="1997621"/>
          <a:ext cx="3133344" cy="16592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49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483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4746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CAF hydrogel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Swelling ratio</a:t>
                      </a:r>
                      <a:endParaRPr lang="en-US" sz="12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067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0.5%</a:t>
                      </a:r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Collagen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3822 ± 383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067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1 % Collagen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3639 ± 763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067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2.5 % Collagen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3388 ± 608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00"/>
          <a:stretch/>
        </p:blipFill>
        <p:spPr>
          <a:xfrm>
            <a:off x="2421782" y="3875635"/>
            <a:ext cx="3378200" cy="225213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433186" y="1997623"/>
            <a:ext cx="53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18239" y="1997623"/>
            <a:ext cx="53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38030" y="3647104"/>
            <a:ext cx="53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5926390" y="3765973"/>
            <a:ext cx="3950951" cy="2230690"/>
            <a:chOff x="5964490" y="677609"/>
            <a:chExt cx="3950951" cy="2230690"/>
          </a:xfrm>
        </p:grpSpPr>
        <p:grpSp>
          <p:nvGrpSpPr>
            <p:cNvPr id="23" name="Group 22"/>
            <p:cNvGrpSpPr/>
            <p:nvPr/>
          </p:nvGrpSpPr>
          <p:grpSpPr>
            <a:xfrm>
              <a:off x="6706434" y="940359"/>
              <a:ext cx="3128873" cy="1967940"/>
              <a:chOff x="6706434" y="940359"/>
              <a:chExt cx="3128873" cy="1967940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4"/>
              <a:srcRect l="33851" t="2312" r="46687" b="5203"/>
              <a:stretch/>
            </p:blipFill>
            <p:spPr>
              <a:xfrm>
                <a:off x="7324224" y="940360"/>
                <a:ext cx="578082" cy="1967939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5"/>
              <a:srcRect l="33117" t="1737" r="47402" b="2123"/>
              <a:stretch/>
            </p:blipFill>
            <p:spPr>
              <a:xfrm>
                <a:off x="7932737" y="940360"/>
                <a:ext cx="592753" cy="1967939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 rotWithShape="1">
              <a:blip r:embed="rId6"/>
              <a:srcRect l="34367" t="4928" r="44339" b="3244"/>
              <a:stretch/>
            </p:blipFill>
            <p:spPr>
              <a:xfrm>
                <a:off x="8555921" y="940359"/>
                <a:ext cx="658759" cy="1967939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 rotWithShape="1">
              <a:blip r:embed="rId7"/>
              <a:srcRect l="27333" r="51905" b="4167"/>
              <a:stretch/>
            </p:blipFill>
            <p:spPr>
              <a:xfrm>
                <a:off x="9252412" y="940359"/>
                <a:ext cx="582895" cy="1967939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 rotWithShape="1">
              <a:blip r:embed="rId7"/>
              <a:srcRect l="76095" t="1823" r="2952" b="3646"/>
              <a:stretch/>
            </p:blipFill>
            <p:spPr>
              <a:xfrm>
                <a:off x="6706434" y="940360"/>
                <a:ext cx="596345" cy="1967939"/>
              </a:xfrm>
              <a:prstGeom prst="rect">
                <a:avLst/>
              </a:prstGeom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6706433" y="677609"/>
              <a:ext cx="6626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 min</a:t>
              </a:r>
              <a:endParaRPr lang="en-GB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302778" y="677609"/>
              <a:ext cx="6536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30 min</a:t>
              </a:r>
              <a:endParaRPr lang="en-GB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890073" y="677609"/>
              <a:ext cx="63541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60 min</a:t>
              </a:r>
              <a:endParaRPr lang="en-GB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489601" y="677609"/>
              <a:ext cx="7628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b="1" smtClean="0">
                  <a:latin typeface="Arial" panose="020B0604020202020204" pitchFamily="34" charset="0"/>
                  <a:cs typeface="Arial" panose="020B0604020202020204" pitchFamily="34" charset="0"/>
                </a:rPr>
                <a:t>120 </a:t>
              </a:r>
              <a:r>
                <a:rPr lang="en-GB" sz="105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min</a:t>
              </a:r>
              <a:endParaRPr lang="en-GB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152629" y="677609"/>
              <a:ext cx="7628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180 min</a:t>
              </a:r>
              <a:endParaRPr lang="en-GB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964490" y="1064302"/>
              <a:ext cx="8188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2.5 %</a:t>
              </a:r>
            </a:p>
            <a:p>
              <a:pPr algn="ctr"/>
              <a:r>
                <a:rPr lang="en-GB" sz="105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Collagen</a:t>
              </a:r>
              <a:endParaRPr lang="en-GB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979512" y="1700753"/>
              <a:ext cx="8188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1 %</a:t>
              </a:r>
            </a:p>
            <a:p>
              <a:pPr algn="ctr"/>
              <a:r>
                <a:rPr lang="en-GB" sz="105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Collagen</a:t>
              </a:r>
              <a:endParaRPr lang="en-GB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965858" y="2337204"/>
              <a:ext cx="8188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0.5 %</a:t>
              </a:r>
            </a:p>
            <a:p>
              <a:pPr algn="ctr"/>
              <a:r>
                <a:rPr lang="en-GB" sz="105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Collagen</a:t>
              </a:r>
              <a:endParaRPr lang="en-GB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816230" y="3647104"/>
            <a:ext cx="53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54265" y="488082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*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111383" y="493768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*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453076" y="485749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*</a:t>
            </a:r>
            <a:endParaRPr lang="en-US" dirty="0"/>
          </a:p>
        </p:txBody>
      </p:sp>
      <p:pic>
        <p:nvPicPr>
          <p:cNvPr id="1026" name="Picture 2" descr="20151110_17350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6350"/>
            <a:ext cx="2111375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2999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75" y="201995"/>
            <a:ext cx="3054751" cy="21428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177" y="201996"/>
            <a:ext cx="3051313" cy="21404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975" y="104776"/>
            <a:ext cx="3189907" cy="22376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42" y="2610810"/>
            <a:ext cx="2978784" cy="20756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426" y="2342408"/>
            <a:ext cx="3363971" cy="23440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397" y="2342408"/>
            <a:ext cx="3325064" cy="231693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04674" y="4952443"/>
            <a:ext cx="3054751" cy="15676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Viscosity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668646" y="4952443"/>
            <a:ext cx="3054751" cy="15676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Viscosity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032618" y="4952443"/>
            <a:ext cx="3054751" cy="15676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Viscosity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16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033064" y="1268223"/>
            <a:ext cx="10099817" cy="5359064"/>
            <a:chOff x="1033064" y="1268223"/>
            <a:chExt cx="10099817" cy="5359064"/>
          </a:xfrm>
        </p:grpSpPr>
        <p:graphicFrame>
          <p:nvGraphicFramePr>
            <p:cNvPr id="5" name="Chart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144147886"/>
                </p:ext>
              </p:extLst>
            </p:nvPr>
          </p:nvGraphicFramePr>
          <p:xfrm>
            <a:off x="1145066" y="4121075"/>
            <a:ext cx="9901868" cy="25062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2" name="Group 21"/>
            <p:cNvGrpSpPr/>
            <p:nvPr/>
          </p:nvGrpSpPr>
          <p:grpSpPr>
            <a:xfrm>
              <a:off x="1033064" y="1268223"/>
              <a:ext cx="10099817" cy="4534591"/>
              <a:chOff x="1033064" y="1268223"/>
              <a:chExt cx="10099817" cy="4534591"/>
            </a:xfrm>
          </p:grpSpPr>
          <p:graphicFrame>
            <p:nvGraphicFramePr>
              <p:cNvPr id="3" name="Chart 2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22474764"/>
                  </p:ext>
                </p:extLst>
              </p:nvPr>
            </p:nvGraphicFramePr>
            <p:xfrm>
              <a:off x="1231013" y="3087265"/>
              <a:ext cx="9901868" cy="169545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6" name="Chart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09182247"/>
                  </p:ext>
                </p:extLst>
              </p:nvPr>
            </p:nvGraphicFramePr>
            <p:xfrm>
              <a:off x="1231013" y="1623094"/>
              <a:ext cx="9901868" cy="232417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7" name="Casella di testo 6"/>
              <p:cNvSpPr txBox="1"/>
              <p:nvPr/>
            </p:nvSpPr>
            <p:spPr>
              <a:xfrm>
                <a:off x="2263590" y="1493155"/>
                <a:ext cx="800387" cy="196051"/>
              </a:xfrm>
              <a:prstGeom prst="rect">
                <a:avLst/>
              </a:prstGeom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400" b="1"/>
                  <a:t>Amide I </a:t>
                </a:r>
              </a:p>
            </p:txBody>
          </p:sp>
          <p:sp>
            <p:nvSpPr>
              <p:cNvPr id="8" name="Casella di testo 1"/>
              <p:cNvSpPr txBox="1"/>
              <p:nvPr/>
            </p:nvSpPr>
            <p:spPr>
              <a:xfrm>
                <a:off x="3109170" y="1493155"/>
                <a:ext cx="896954" cy="181317"/>
              </a:xfrm>
              <a:prstGeom prst="rect">
                <a:avLst/>
              </a:prstGeom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4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Amide II</a:t>
                </a:r>
              </a:p>
            </p:txBody>
          </p:sp>
          <p:sp>
            <p:nvSpPr>
              <p:cNvPr id="9" name="Casella di testo 2"/>
              <p:cNvSpPr txBox="1"/>
              <p:nvPr/>
            </p:nvSpPr>
            <p:spPr>
              <a:xfrm>
                <a:off x="3988703" y="1268223"/>
                <a:ext cx="1268547" cy="533613"/>
              </a:xfrm>
              <a:prstGeom prst="rect">
                <a:avLst/>
              </a:prstGeom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C=O</a:t>
                </a:r>
                <a:r>
                  <a:rPr lang="en-GB" sz="1400" b="1" baseline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ctr"/>
                <a:r>
                  <a:rPr lang="en-GB" sz="1400" b="1" baseline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stretch. sym.</a:t>
                </a:r>
                <a:endParaRPr lang="en-GB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Casella di testo 3"/>
              <p:cNvSpPr txBox="1"/>
              <p:nvPr/>
            </p:nvSpPr>
            <p:spPr>
              <a:xfrm>
                <a:off x="6633739" y="1287152"/>
                <a:ext cx="1270476" cy="434094"/>
              </a:xfrm>
              <a:prstGeom prst="rect">
                <a:avLst/>
              </a:prstGeom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CO, COC, CC stretch.</a:t>
                </a: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2616688" y="1778106"/>
                <a:ext cx="189542" cy="3967086"/>
              </a:xfrm>
              <a:prstGeom prst="rect">
                <a:avLst/>
              </a:prstGeom>
              <a:solidFill>
                <a:schemeClr val="accent1">
                  <a:alpha val="16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446300" y="1778023"/>
                <a:ext cx="216000" cy="3966470"/>
              </a:xfrm>
              <a:prstGeom prst="rect">
                <a:avLst/>
              </a:prstGeom>
              <a:solidFill>
                <a:schemeClr val="accent1">
                  <a:alpha val="16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4422439" y="1778104"/>
                <a:ext cx="274320" cy="3967088"/>
              </a:xfrm>
              <a:prstGeom prst="rect">
                <a:avLst/>
              </a:prstGeom>
              <a:solidFill>
                <a:schemeClr val="accent1">
                  <a:alpha val="16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7231956" y="1778103"/>
                <a:ext cx="195962" cy="3967089"/>
              </a:xfrm>
              <a:prstGeom prst="rect">
                <a:avLst/>
              </a:prstGeom>
              <a:solidFill>
                <a:schemeClr val="accent1">
                  <a:alpha val="16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526209" y="3188792"/>
                <a:ext cx="7008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2.5 %</a:t>
                </a:r>
                <a:endParaRPr lang="en-US" b="1" dirty="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527081" y="4283211"/>
                <a:ext cx="5229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1 %</a:t>
                </a:r>
                <a:endParaRPr lang="en-US" b="1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527081" y="5360062"/>
                <a:ext cx="7008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0.5 %</a:t>
                </a:r>
                <a:endParaRPr lang="en-US" b="1" dirty="0"/>
              </a:p>
            </p:txBody>
          </p:sp>
          <p:cxnSp>
            <p:nvCxnSpPr>
              <p:cNvPr id="4" name="Straight Connector 3"/>
              <p:cNvCxnSpPr/>
              <p:nvPr/>
            </p:nvCxnSpPr>
            <p:spPr>
              <a:xfrm flipV="1">
                <a:off x="1394553" y="1345473"/>
                <a:ext cx="0" cy="445734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 rot="16200000">
                <a:off x="461081" y="3485232"/>
                <a:ext cx="145174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 sz="1400" b="1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 b="1" dirty="0"/>
                  <a:t>Absorbance (</a:t>
                </a:r>
                <a:r>
                  <a:rPr lang="en-GB" sz="1400" b="1" dirty="0" err="1"/>
                  <a:t>a.u</a:t>
                </a:r>
                <a:r>
                  <a:rPr lang="en-GB" sz="1400" b="1" dirty="0"/>
                  <a:t>)</a:t>
                </a:r>
                <a:endParaRPr lang="en-US" sz="14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1053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043557"/>
              </p:ext>
            </p:extLst>
          </p:nvPr>
        </p:nvGraphicFramePr>
        <p:xfrm>
          <a:off x="786441" y="5142396"/>
          <a:ext cx="6442495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8812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64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030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408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6973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6794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6329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4979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Main chemical bonds</a:t>
                      </a:r>
                      <a:endParaRPr lang="en-US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(cm</a:t>
                      </a:r>
                      <a:r>
                        <a:rPr lang="it-IT" sz="1100" baseline="300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-1 </a:t>
                      </a:r>
                      <a:r>
                        <a:rPr lang="it-IT" sz="11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Collagen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100" b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Fibrin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100" b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Alginate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100" b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2.5% Col. 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100" b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1% Col. 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100" b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0.5% Col. 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89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C=O stretching ( Amide I )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1652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1638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1627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1634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1634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89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NH bending ( Amide II )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1552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1540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1539</a:t>
                      </a:r>
                      <a:endParaRPr lang="en-US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1547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1548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89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C=O stretching of COO-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1404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1394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1418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1405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1409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1414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89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NH bending ( Amide III )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 smtClean="0">
                          <a:effectLst/>
                          <a:latin typeface="Calibri" charset="0"/>
                        </a:rPr>
                        <a:t>1333</a:t>
                      </a:r>
                      <a:endParaRPr lang="en-US" sz="1100" dirty="0">
                        <a:effectLst/>
                        <a:latin typeface="Calibri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1312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 smtClean="0">
                          <a:effectLst/>
                          <a:latin typeface="Calibri" charset="0"/>
                        </a:rPr>
                        <a:t>-</a:t>
                      </a:r>
                      <a:endParaRPr lang="en-US" sz="1100" dirty="0">
                        <a:effectLst/>
                        <a:latin typeface="Calibri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1312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1316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1317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89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CN stretching ( Amide III )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1240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1224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 smtClean="0">
                          <a:effectLst/>
                          <a:latin typeface="Calibri" charset="0"/>
                        </a:rPr>
                        <a:t>-</a:t>
                      </a:r>
                      <a:endParaRPr lang="en-US" sz="1100" dirty="0">
                        <a:effectLst/>
                        <a:latin typeface="Calibri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1233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1235</a:t>
                      </a:r>
                      <a:endParaRPr lang="en-US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 smtClean="0">
                          <a:effectLst/>
                          <a:latin typeface="Calibri" charset="0"/>
                        </a:rPr>
                        <a:t>1235</a:t>
                      </a:r>
                      <a:endParaRPr lang="en-US" sz="1100" dirty="0">
                        <a:effectLst/>
                        <a:latin typeface="Calibri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89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 stretching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1080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1077</a:t>
                      </a:r>
                      <a:endParaRPr lang="en-US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 smtClean="0">
                          <a:effectLst/>
                          <a:latin typeface="Calibri" charset="0"/>
                        </a:rPr>
                        <a:t>-</a:t>
                      </a:r>
                      <a:endParaRPr lang="en-US" sz="1100" dirty="0">
                        <a:effectLst/>
                        <a:latin typeface="Calibri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1078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1075</a:t>
                      </a:r>
                      <a:endParaRPr lang="en-US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1077</a:t>
                      </a:r>
                      <a:endParaRPr lang="en-US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7901" marR="67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27090"/>
          <a:stretch/>
        </p:blipFill>
        <p:spPr>
          <a:xfrm>
            <a:off x="1038929" y="740431"/>
            <a:ext cx="5020495" cy="366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805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</TotalTime>
  <Words>316</Words>
  <Application>Microsoft Office PowerPoint</Application>
  <PresentationFormat>Widescreen</PresentationFormat>
  <Paragraphs>164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Ferreira-Duarte</dc:creator>
  <cp:lastModifiedBy>Ana Ferreira-Duarte</cp:lastModifiedBy>
  <cp:revision>47</cp:revision>
  <dcterms:created xsi:type="dcterms:W3CDTF">2016-05-21T17:05:26Z</dcterms:created>
  <dcterms:modified xsi:type="dcterms:W3CDTF">2017-08-22T10:00:11Z</dcterms:modified>
</cp:coreProperties>
</file>