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8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316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32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15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95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29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608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425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122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745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479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17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98169-FBE1-46C7-B144-6B742D4644E9}" type="datetimeFigureOut">
              <a:rPr lang="it-IT" smtClean="0"/>
              <a:t>15/11/2017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4174-B0B1-41A3-8754-03695A6B3B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916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181762"/>
              </p:ext>
            </p:extLst>
          </p:nvPr>
        </p:nvGraphicFramePr>
        <p:xfrm>
          <a:off x="220283" y="3312128"/>
          <a:ext cx="6914612" cy="2162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9737"/>
                <a:gridCol w="1401625"/>
                <a:gridCol w="1401625"/>
                <a:gridCol w="1401625"/>
              </a:tblGrid>
              <a:tr h="8810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Scaffold code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Rewet</a:t>
                      </a: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0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 Ca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46 ± 3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 </a:t>
                      </a: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15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r>
                        <a:rPr lang="it-IT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8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0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 Mg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69 ± 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 </a:t>
                      </a: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8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 </a:t>
                      </a: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it-IT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0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GG-MH(1:1)HNT25 Ca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61 ± 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16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0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GG-MH(1:1)HNT25 Mg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51 ± 5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13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682563"/>
              </p:ext>
            </p:extLst>
          </p:nvPr>
        </p:nvGraphicFramePr>
        <p:xfrm>
          <a:off x="220283" y="790016"/>
          <a:ext cx="6914612" cy="2355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9737"/>
                <a:gridCol w="1401625"/>
                <a:gridCol w="1401625"/>
                <a:gridCol w="1401625"/>
              </a:tblGrid>
              <a:tr h="969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Scaffold code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</a:rPr>
                        <a:t>Water uptake 24 h (%)</a:t>
                      </a: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6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 Ca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960 ± 70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1300 </a:t>
                      </a:r>
                      <a:r>
                        <a:rPr lang="it-IT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200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790 </a:t>
                      </a:r>
                      <a:r>
                        <a:rPr lang="it-IT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it-IT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6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 Mg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1700 ± 160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1450 </a:t>
                      </a:r>
                      <a:r>
                        <a:rPr lang="it-IT" sz="18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90</a:t>
                      </a:r>
                      <a:endParaRPr lang="it-IT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1330 </a:t>
                      </a:r>
                      <a:r>
                        <a:rPr lang="it-IT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it-IT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6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GG-MH(1:1)HNT25 Ca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1400 ± 140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1200 </a:t>
                      </a: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170</a:t>
                      </a:r>
                      <a:endParaRPr lang="it-IT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870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6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GG-MH(1:1)HNT25 Mg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1040 ± 120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1370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110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1700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170</a:t>
                      </a:r>
                      <a:endParaRPr lang="it-IT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010" y="1199332"/>
            <a:ext cx="415568" cy="32919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3747877"/>
            <a:ext cx="415568" cy="32919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755" y="1044223"/>
            <a:ext cx="443654" cy="51701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632066"/>
            <a:ext cx="443654" cy="51701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430" y="980443"/>
            <a:ext cx="254796" cy="62016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428" y="3456908"/>
            <a:ext cx="254796" cy="62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289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103</Words>
  <Application>Microsoft Office PowerPoint</Application>
  <PresentationFormat>Presentazione su schermo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Elvira</dc:creator>
  <cp:lastModifiedBy>Elvira </cp:lastModifiedBy>
  <cp:revision>1</cp:revision>
  <dcterms:created xsi:type="dcterms:W3CDTF">2017-11-15T17:10:29Z</dcterms:created>
  <dcterms:modified xsi:type="dcterms:W3CDTF">2017-11-15T17:12:34Z</dcterms:modified>
</cp:coreProperties>
</file>