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312" r:id="rId2"/>
    <p:sldId id="320" r:id="rId3"/>
    <p:sldId id="326" r:id="rId4"/>
    <p:sldId id="321" r:id="rId5"/>
    <p:sldId id="325" r:id="rId6"/>
  </p:sldIdLst>
  <p:sldSz cx="9144000" cy="6858000" type="screen4x3"/>
  <p:notesSz cx="6858000" cy="9144000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FFCC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2874" autoAdjust="0"/>
  </p:normalViewPr>
  <p:slideViewPr>
    <p:cSldViewPr>
      <p:cViewPr varScale="1">
        <p:scale>
          <a:sx n="76" d="100"/>
          <a:sy n="76" d="100"/>
        </p:scale>
        <p:origin x="182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18692AA-DE9E-49CB-81AE-6B081C42D4F8}" type="datetimeFigureOut">
              <a:rPr lang="en-GB"/>
              <a:pPr>
                <a:defRPr/>
              </a:pPr>
              <a:t>06/06/2019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D6C49396-0E38-4967-874B-8054DC4CE84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531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299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UV-visible absorption (black) and emission (red) profiles of dyes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IrD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JM, recorded from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micromolar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acetonitrile solutions.</a:t>
            </a:r>
            <a:endParaRPr lang="en-GB" dirty="0" smtClean="0"/>
          </a:p>
        </p:txBody>
      </p:sp>
      <p:sp>
        <p:nvSpPr>
          <p:cNvPr id="21299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780D7F9-1194-4C17-8980-E10D41ABF105}" type="slidenum">
              <a:rPr lang="en-GB" sz="1200"/>
              <a:pPr algn="r"/>
              <a:t>1</a:t>
            </a:fld>
            <a:endParaRPr lang="en-GB" sz="1200"/>
          </a:p>
        </p:txBody>
      </p:sp>
    </p:spTree>
    <p:extLst>
      <p:ext uri="{BB962C8B-B14F-4D97-AF65-F5344CB8AC3E}">
        <p14:creationId xmlns:p14="http://schemas.microsoft.com/office/powerpoint/2010/main" val="32078752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Emission spectra of 1%IrD, 1%JM and 1%IrD-1%JM, recorded from 0.3 mg/mL cyclohexane suspensions, at an excitation wavelength of 300 nm and 3 nm bandwidth.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C49396-0E38-4967-874B-8054DC4CE84B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35320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Decay profiles of 1%IrD and 1%IrD-1%JM, recorded at an emission wavelength of 463 nm, using a 375 nm laser source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C49396-0E38-4967-874B-8054DC4CE84B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89035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Emission spectra of 5%IrD, 5%JM and 5%IrD-5%JM, recorded from 0.3 mg/mL cyclohexane suspensions, at an excitation wavelength of 300 nm and 5 nm bandwidth.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C49396-0E38-4967-874B-8054DC4CE84B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96608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Decay profiles of 5%IrD and 5%IrD-5%JM, recorded at an emission wavelength of 463 nm, using a 375 nm laser source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6C49396-0E38-4967-874B-8054DC4CE84B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02195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8166CA-2849-4E0D-AE0E-787DAABEE80A}" type="datetimeFigureOut">
              <a:rPr lang="it-IT"/>
              <a:pPr>
                <a:defRPr/>
              </a:pPr>
              <a:t>06/06/2019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031195-CAAF-4D9B-A2B7-367DCB919D74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740FC6-CB0F-4ED7-AF58-CB79B6C626ED}" type="datetimeFigureOut">
              <a:rPr lang="it-IT"/>
              <a:pPr>
                <a:defRPr/>
              </a:pPr>
              <a:t>06/06/2019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BA3CE-C19A-437C-92BA-882AA035B898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F8A538-E34F-441F-A64F-CC3751E3AE9B}" type="datetimeFigureOut">
              <a:rPr lang="it-IT"/>
              <a:pPr>
                <a:defRPr/>
              </a:pPr>
              <a:t>06/06/2019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C6539D-34C3-4D4C-8165-E6131A3F600A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707C42-1592-4ED8-9AE2-932DE2C22E6A}" type="datetimeFigureOut">
              <a:rPr lang="it-IT"/>
              <a:pPr>
                <a:defRPr/>
              </a:pPr>
              <a:t>06/06/2019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4CB145-4922-48EA-9CE7-3FAC2CDFB779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1DE618-A566-47F5-A645-7B2E4DBB6B43}" type="datetimeFigureOut">
              <a:rPr lang="it-IT"/>
              <a:pPr>
                <a:defRPr/>
              </a:pPr>
              <a:t>06/06/2019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74A68-68CE-4B93-9C63-6385549C8BD0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3E17A6-6163-46CA-98AB-1A1FF8B0AF94}" type="datetimeFigureOut">
              <a:rPr lang="it-IT"/>
              <a:pPr>
                <a:defRPr/>
              </a:pPr>
              <a:t>06/06/2019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04A0E-5396-4847-AAA2-D503CEA1ACDC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D608D9-EC0E-4AB6-B3B4-7B2B5CEB8349}" type="datetimeFigureOut">
              <a:rPr lang="it-IT"/>
              <a:pPr>
                <a:defRPr/>
              </a:pPr>
              <a:t>06/06/2019</a:t>
            </a:fld>
            <a:endParaRPr lang="it-IT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160C7F-DE01-4039-B922-5892C154009A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A39A7A-15AC-4CA5-924E-48238628E05F}" type="datetimeFigureOut">
              <a:rPr lang="it-IT"/>
              <a:pPr>
                <a:defRPr/>
              </a:pPr>
              <a:t>06/06/2019</a:t>
            </a:fld>
            <a:endParaRPr lang="it-IT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212839-257F-4C5D-9E17-50BDFC271AE2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6C2A4D-5511-4246-84B4-526881BCA055}" type="datetimeFigureOut">
              <a:rPr lang="it-IT"/>
              <a:pPr>
                <a:defRPr/>
              </a:pPr>
              <a:t>06/06/2019</a:t>
            </a:fld>
            <a:endParaRPr lang="it-IT"/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02F2EE-2EC2-42BF-B6F4-9FF85EDA5180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819DDA-8E05-4DD3-9065-6E4E3EB160D8}" type="datetimeFigureOut">
              <a:rPr lang="it-IT"/>
              <a:pPr>
                <a:defRPr/>
              </a:pPr>
              <a:t>06/06/2019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6BFDCD-10C6-414F-A8AE-F86B764DA977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B5EBCB-2677-4A19-9875-411684DEC7B9}" type="datetimeFigureOut">
              <a:rPr lang="it-IT"/>
              <a:pPr>
                <a:defRPr/>
              </a:pPr>
              <a:t>06/06/2019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7E77D9-3614-4752-B926-557D8A4397C1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1027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C3B49B0-0F54-4F0E-9955-57AF3A7CC7AB}" type="datetimeFigureOut">
              <a:rPr lang="it-IT"/>
              <a:pPr>
                <a:defRPr/>
              </a:pPr>
              <a:t>06/06/2019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B41F518-C767-4A1D-BDBF-877945FB457C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wmf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.wmf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3.wmf"/><Relationship Id="rId4" Type="http://schemas.openxmlformats.org/officeDocument/2006/relationships/oleObject" Target="../embeddings/oleObject3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4.wmf"/><Relationship Id="rId4" Type="http://schemas.openxmlformats.org/officeDocument/2006/relationships/oleObject" Target="../embeddings/oleObject4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5.wmf"/><Relationship Id="rId4" Type="http://schemas.openxmlformats.org/officeDocument/2006/relationships/oleObject" Target="../embeddings/oleObject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8924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0648783"/>
              </p:ext>
            </p:extLst>
          </p:nvPr>
        </p:nvGraphicFramePr>
        <p:xfrm>
          <a:off x="130508" y="140784"/>
          <a:ext cx="8833678" cy="61685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926" name="Graph" r:id="rId4" imgW="4153814" imgH="2901696" progId="Origin50.Graph">
                  <p:embed/>
                </p:oleObj>
              </mc:Choice>
              <mc:Fallback>
                <p:oleObj name="Graph" r:id="rId4" imgW="4153814" imgH="2901696" progId="Origin50.Graph">
                  <p:embed/>
                  <p:pic>
                    <p:nvPicPr>
                      <p:cNvPr id="0" name="Picture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0508" y="140784"/>
                        <a:ext cx="8833678" cy="616853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3836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5572472"/>
              </p:ext>
            </p:extLst>
          </p:nvPr>
        </p:nvGraphicFramePr>
        <p:xfrm>
          <a:off x="179512" y="178742"/>
          <a:ext cx="8672524" cy="61305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3839" name="Graph" r:id="rId4" imgW="4276954" imgH="3022397" progId="Origin50.Graph">
                  <p:embed/>
                </p:oleObj>
              </mc:Choice>
              <mc:Fallback>
                <p:oleObj name="Graph" r:id="rId4" imgW="4276954" imgH="3022397" progId="Origin50.Graph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178742"/>
                        <a:ext cx="8672524" cy="613057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14062064"/>
              </p:ext>
            </p:extLst>
          </p:nvPr>
        </p:nvGraphicFramePr>
        <p:xfrm>
          <a:off x="179511" y="188640"/>
          <a:ext cx="8761891" cy="6192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3219" name="Graph" r:id="rId4" imgW="4276954" imgH="3022397" progId="Origin50.Graph">
                  <p:embed/>
                </p:oleObj>
              </mc:Choice>
              <mc:Fallback>
                <p:oleObj name="Graph" r:id="rId4" imgW="4276954" imgH="3022397" progId="Origin50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1" y="188640"/>
                        <a:ext cx="8761891" cy="6192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08090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4860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0722419"/>
              </p:ext>
            </p:extLst>
          </p:nvPr>
        </p:nvGraphicFramePr>
        <p:xfrm>
          <a:off x="107504" y="116632"/>
          <a:ext cx="8762608" cy="6192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4868" name="Graph" r:id="rId4" imgW="4276954" imgH="3022397" progId="Origin50.Graph">
                  <p:embed/>
                </p:oleObj>
              </mc:Choice>
              <mc:Fallback>
                <p:oleObj name="Graph" r:id="rId4" imgW="4276954" imgH="3022397" progId="Origin50.Graph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504" y="116632"/>
                        <a:ext cx="8762608" cy="6192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94118637"/>
              </p:ext>
            </p:extLst>
          </p:nvPr>
        </p:nvGraphicFramePr>
        <p:xfrm>
          <a:off x="149920" y="163240"/>
          <a:ext cx="8742560" cy="61778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2199" name="Graph" r:id="rId4" imgW="4276954" imgH="3022397" progId="Origin50.Graph">
                  <p:embed/>
                </p:oleObj>
              </mc:Choice>
              <mc:Fallback>
                <p:oleObj name="Graph" r:id="rId4" imgW="4276954" imgH="3022397" progId="Origin50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9920" y="163240"/>
                        <a:ext cx="8742560" cy="617789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9285</TotalTime>
  <Words>128</Words>
  <Application>Microsoft Office PowerPoint</Application>
  <PresentationFormat>On-screen Show (4:3)</PresentationFormat>
  <Paragraphs>10</Paragraphs>
  <Slides>5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Tema di Office</vt:lpstr>
      <vt:lpstr>Graph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Università degli Studi del Piemonte Orientale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Fabio</dc:creator>
  <cp:lastModifiedBy>Fabio Cucinotta</cp:lastModifiedBy>
  <cp:revision>230</cp:revision>
  <dcterms:created xsi:type="dcterms:W3CDTF">2015-08-12T20:50:17Z</dcterms:created>
  <dcterms:modified xsi:type="dcterms:W3CDTF">2019-06-06T16:29:07Z</dcterms:modified>
</cp:coreProperties>
</file>